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ACE9-609D-4E01-A5E3-8F9DECA279CC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8CF61-909F-4ACE-8EED-BC9FF0206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253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AACE9-609D-4E01-A5E3-8F9DECA279CC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8CF61-909F-4ACE-8EED-BC9FF0206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05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Північна Америка</a:t>
            </a:r>
            <a:endParaRPr lang="uk-UA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403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164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57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267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44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Кордильєри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178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Кордильєри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007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Гора Мак – Кінлі (Деналі) 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87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Гора Мак – Кінлі (Деналі) 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5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Гора Мак – Кінлі (Деналі) 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12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49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34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746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78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38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2800" b="0" smtClean="0">
                <a:solidFill>
                  <a:schemeClr val="tx1"/>
                </a:solidFill>
              </a:rPr>
              <a:t>Тут протікають такі великі річки: </a:t>
            </a:r>
            <a:br>
              <a:rPr lang="uk-UA" sz="2800" b="0" smtClean="0">
                <a:solidFill>
                  <a:schemeClr val="tx1"/>
                </a:solidFill>
              </a:rPr>
            </a:br>
            <a:r>
              <a:rPr lang="uk-UA" sz="2800" b="0" smtClean="0">
                <a:solidFill>
                  <a:schemeClr val="tx1"/>
                </a:solidFill>
              </a:rPr>
              <a:t>Міссісіпі, Маккензі, Юкон, Колорадо.</a:t>
            </a:r>
            <a:endParaRPr lang="uk-UA" sz="2800" b="0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519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Міссісіпі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13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Міссісіпі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75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Міссісіпі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48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Міссурі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8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Міссурі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58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Маккензі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58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Колорадо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271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Колорадо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52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Колорадо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677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Колорадо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57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770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5471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Озеро Верхнє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9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Озеро Верхнє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9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Озеро Гурон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130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Озеро Гурон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425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Озеро Мічиган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664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Озеро Мічиган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297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Озеро Ері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6021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365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Ніагара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917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Ніагарський водоспад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398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Ніагарський водоспад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098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414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4682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950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251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Оттава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426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Оттава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447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Оттава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8453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Оттава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188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Оттава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7766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Вашингтон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402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Вашингтон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898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Вашингтон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4781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Вашингтон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8634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Вашингтон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028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400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644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436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10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666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6922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5330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610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smtClean="0"/>
              <a:t>Висновки:</a:t>
            </a:r>
            <a:endParaRPr lang="uk-UA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2906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Джерела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9703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Экран (4:3)</PresentationFormat>
  <Paragraphs>39</Paragraphs>
  <Slides>64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65" baseType="lpstr">
      <vt:lpstr>Тема Office</vt:lpstr>
      <vt:lpstr>Північна Америка</vt:lpstr>
      <vt:lpstr>Презентация PowerPoint</vt:lpstr>
      <vt:lpstr>Презентация PowerPoint</vt:lpstr>
      <vt:lpstr>Презентация PowerPoint</vt:lpstr>
      <vt:lpstr>Презентация PowerPoint</vt:lpstr>
      <vt:lpstr>Кордильєри</vt:lpstr>
      <vt:lpstr>Кордильєри</vt:lpstr>
      <vt:lpstr>Гора Мак – Кінлі (Деналі) </vt:lpstr>
      <vt:lpstr>Гора Мак – Кінлі (Деналі) </vt:lpstr>
      <vt:lpstr>Гора Мак – Кінлі (Деналі)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Тут протікають такі великі річки:  Міссісіпі, Маккензі, Юкон, Колорадо.</vt:lpstr>
      <vt:lpstr>Міссісіпі</vt:lpstr>
      <vt:lpstr>Міссісіпі</vt:lpstr>
      <vt:lpstr>Міссісіпі</vt:lpstr>
      <vt:lpstr>Міссурі</vt:lpstr>
      <vt:lpstr>Міссурі</vt:lpstr>
      <vt:lpstr>Маккензі</vt:lpstr>
      <vt:lpstr>Колорадо</vt:lpstr>
      <vt:lpstr>Колорадо</vt:lpstr>
      <vt:lpstr>Колорадо</vt:lpstr>
      <vt:lpstr>Колорадо</vt:lpstr>
      <vt:lpstr>Презентация PowerPoint</vt:lpstr>
      <vt:lpstr>Презентация PowerPoint</vt:lpstr>
      <vt:lpstr>Озеро Верхнє</vt:lpstr>
      <vt:lpstr>Озеро Верхнє</vt:lpstr>
      <vt:lpstr>Озеро Гурон</vt:lpstr>
      <vt:lpstr>Озеро Гурон</vt:lpstr>
      <vt:lpstr>Озеро Мічиган</vt:lpstr>
      <vt:lpstr>Озеро Мічиган</vt:lpstr>
      <vt:lpstr>Озеро Ері</vt:lpstr>
      <vt:lpstr>Презентация PowerPoint</vt:lpstr>
      <vt:lpstr>Ніагара</vt:lpstr>
      <vt:lpstr>Ніагарський водоспад</vt:lpstr>
      <vt:lpstr>Ніагарський водоспад</vt:lpstr>
      <vt:lpstr>Презентация PowerPoint</vt:lpstr>
      <vt:lpstr>Презентация PowerPoint</vt:lpstr>
      <vt:lpstr>Презентация PowerPoint</vt:lpstr>
      <vt:lpstr>Презентация PowerPoint</vt:lpstr>
      <vt:lpstr>Оттава</vt:lpstr>
      <vt:lpstr>Оттава</vt:lpstr>
      <vt:lpstr>Оттава</vt:lpstr>
      <vt:lpstr>Оттава</vt:lpstr>
      <vt:lpstr>Оттава</vt:lpstr>
      <vt:lpstr>Вашингтон</vt:lpstr>
      <vt:lpstr>Вашингтон</vt:lpstr>
      <vt:lpstr>Вашингтон</vt:lpstr>
      <vt:lpstr>Вашингтон</vt:lpstr>
      <vt:lpstr>Вашингтон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Висновки:</vt:lpstr>
      <vt:lpstr>Джерела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Північна Америка</dc:title>
  <dc:creator>school-323</dc:creator>
  <cp:lastModifiedBy>school-323</cp:lastModifiedBy>
  <cp:revision>1</cp:revision>
  <dcterms:created xsi:type="dcterms:W3CDTF">2020-10-31T21:12:26Z</dcterms:created>
  <dcterms:modified xsi:type="dcterms:W3CDTF">2020-10-31T21:12:26Z</dcterms:modified>
</cp:coreProperties>
</file>