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75" r:id="rId5"/>
    <p:sldId id="276" r:id="rId6"/>
    <p:sldId id="258" r:id="rId7"/>
    <p:sldId id="259" r:id="rId8"/>
    <p:sldId id="260" r:id="rId9"/>
    <p:sldId id="277" r:id="rId10"/>
    <p:sldId id="278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9" autoAdjust="0"/>
    <p:restoredTop sz="94660"/>
  </p:normalViewPr>
  <p:slideViewPr>
    <p:cSldViewPr>
      <p:cViewPr varScale="1">
        <p:scale>
          <a:sx n="68" d="100"/>
          <a:sy n="68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620688"/>
            <a:ext cx="756084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dirty="0" smtClean="0">
                <a:solidFill>
                  <a:schemeClr val="bg1"/>
                </a:solidFill>
                <a:latin typeface="Monotype Corsiva" pitchFamily="66" charset="0"/>
              </a:rPr>
              <a:t>Проголошення незалежності України, ухвалення Конституції України, Революція Гідності </a:t>
            </a:r>
            <a:endParaRPr lang="ru-RU" sz="66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95536" y="476672"/>
            <a:ext cx="842493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Мета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познайомити учнів з основними подіями, пов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’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язаними з проголошенням незалежності України, першими кроками розбудови, визначними діячами; розвивати увагу, пам'ять, мислення, навички роботи з історичною картою, самостійної роботи з підручником; виховувати почуття поваги до державних символів та власної держави.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23528" y="999312"/>
            <a:ext cx="8568952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Робота з контурними картами (с. 10).</a:t>
            </a:r>
            <a:endParaRPr kumimoji="0" lang="ru-RU" sz="38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uk-UA" sz="38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Зафарбуйте територію Української РСР.</a:t>
            </a:r>
            <a:endParaRPr kumimoji="0" lang="ru-RU" sz="38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uk-UA" sz="38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Біля міст підпишіть різними кольорами дати:</a:t>
            </a:r>
            <a:endParaRPr kumimoji="0" lang="ru-RU" sz="38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8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захоплення міст німецькими військами;</a:t>
            </a:r>
            <a:endParaRPr kumimoji="0" lang="ru-RU" sz="38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8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звільнення міст радянськими військами.</a:t>
            </a:r>
            <a:endParaRPr kumimoji="0" lang="uk-UA" sz="38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95536" y="476672"/>
            <a:ext cx="820891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6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Виберіть з переліку слова, що стосуються Другої світової війни.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 Запорозьке; </a:t>
            </a: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Червона армія; </a:t>
            </a: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Українська повстанська армія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Прапор гетьмана Б. Хмельницького; </a:t>
            </a: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Окупація; </a:t>
            </a: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uk-UA" sz="36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рден гетьмана Б. Хмельницького;</a:t>
            </a: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Індустріалізація; </a:t>
            </a: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Радянська армія.</a:t>
            </a:r>
            <a:endParaRPr kumimoji="0" lang="uk-UA" sz="3600" b="0" i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7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7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7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7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7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7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7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7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7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7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27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32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327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327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95536" y="333237"/>
            <a:ext cx="835292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4800" b="1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Вправа «Третій зайвий»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А. Гітлер, Й. Сталін, П. Скоропадський.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Індустріалізація, окупація, розкуркулення.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Партизани, окупанти, червоноармійці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39552" y="2276872"/>
            <a:ext cx="38884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580112" y="3068960"/>
            <a:ext cx="22322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139952" y="4509120"/>
            <a:ext cx="22322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Новая папка\images (4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3744416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G:\Новая папка\images (3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76672"/>
            <a:ext cx="3960440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G:\Новая папка\images (5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429000"/>
            <a:ext cx="3816424" cy="2741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G:\Новая папка\sweetAddict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429000"/>
            <a:ext cx="4032448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G:\Новая папка\maxresdefault.jpg"/>
          <p:cNvPicPr>
            <a:picLocks noChangeAspect="1" noChangeArrowheads="1"/>
          </p:cNvPicPr>
          <p:nvPr/>
        </p:nvPicPr>
        <p:blipFill>
          <a:blip r:embed="rId6" cstate="print"/>
          <a:srcRect l="5704" r="3125"/>
          <a:stretch>
            <a:fillRect/>
          </a:stretch>
        </p:blipFill>
        <p:spPr bwMode="auto">
          <a:xfrm>
            <a:off x="2483768" y="2132856"/>
            <a:ext cx="4032448" cy="24879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79512" y="2492896"/>
            <a:ext cx="89644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0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ЗАЛЕЖНІСТЬ</a:t>
            </a:r>
            <a:endParaRPr lang="ru-RU" sz="10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692696"/>
            <a:ext cx="792088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 уроку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sz="4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Проголошення незалежності України.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sz="4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Сучасна Україна.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sz="4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Прийняття Конституції України.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sz="4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Революція Гідності.</a:t>
            </a:r>
            <a:endParaRPr kumimoji="0" lang="uk-UA" sz="4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11560" y="404664"/>
            <a:ext cx="774035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Конституції України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Стаття 1.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Україна є суверенна і незалежна, демократична, соціальна, правова держава.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652120" y="2420888"/>
            <a:ext cx="25202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7412" name="Picture 4" descr="D:\Картинки\Пера\copywriting-servic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3224" y="2636912"/>
            <a:ext cx="4660776" cy="3636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467544" y="620688"/>
            <a:ext cx="831641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Незалежність</a:t>
            </a: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 можливість приймати самостійне рішення, які підкоряються власним бажанням та інтересам і не потребують зовнішніх вказівок та наказів.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Незалежність</a:t>
            </a: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держави </a:t>
            </a: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політична самостійність, відсутність підлеглості, суверенітет.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8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Акт проголошення незалежності України було ухвалено </a:t>
            </a:r>
            <a:r>
              <a:rPr lang="uk-UA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24 серпня 1991 р.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Картинки по запросу акт проголошення незалежності україн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132856"/>
            <a:ext cx="4896544" cy="37695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uk-UA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Референдум</a:t>
            </a:r>
            <a:r>
              <a:rPr lang="uk-UA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прийняття виборцями рішення з конституційних, законодавчих чи інших політичних питань</a:t>
            </a:r>
            <a:endParaRPr lang="ru-RU" sz="3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G:\Новая папка\350x250_5023bf854f8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420888"/>
            <a:ext cx="5112568" cy="3651834"/>
          </a:xfrm>
          <a:prstGeom prst="snip2Diag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G:\Новая папка\630_360_1461802419-15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48680"/>
            <a:ext cx="7308812" cy="417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1187624" y="4941168"/>
            <a:ext cx="69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1-й президент України</a:t>
            </a:r>
          </a:p>
          <a:p>
            <a:pPr algn="ctr"/>
            <a:r>
              <a:rPr lang="uk-UA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Леонід Кравчук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4941168"/>
            <a:ext cx="69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2-й президент України</a:t>
            </a:r>
          </a:p>
          <a:p>
            <a:pPr algn="ctr"/>
            <a:r>
              <a:rPr lang="uk-UA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Леонід Кучма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G:\Новая папка\завантаженн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76672"/>
            <a:ext cx="6848631" cy="45574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G:\Новая папка\F94ak90pzPGB_viktor-iushchenk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548680"/>
            <a:ext cx="3312368" cy="4327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1187624" y="4941168"/>
            <a:ext cx="69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3-й президент України</a:t>
            </a:r>
          </a:p>
          <a:p>
            <a:pPr algn="ctr"/>
            <a:r>
              <a:rPr lang="uk-UA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Віктор Ющенко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G:\Новая папка\завантаження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404664"/>
            <a:ext cx="3096344" cy="41337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1187624" y="4941168"/>
            <a:ext cx="69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4-й президент України</a:t>
            </a:r>
          </a:p>
          <a:p>
            <a:pPr algn="ctr"/>
            <a:r>
              <a:rPr lang="uk-UA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Віктор Янукович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G:\Новая папка\petr-poroshenko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404664"/>
            <a:ext cx="3240360" cy="4557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1187624" y="4941168"/>
            <a:ext cx="69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5-й президент України</a:t>
            </a:r>
          </a:p>
          <a:p>
            <a:pPr algn="ctr"/>
            <a:r>
              <a:rPr lang="uk-UA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Петро Порошенко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G:\Новая папка\hryvnia_19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8040216" cy="40892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39552" y="4437112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вересні 1996 р. в Україні в обіг було запроваджено власну національну валюту – гривню.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1997 р</a:t>
            </a:r>
            <a:r>
              <a:rPr lang="uk-UA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Леонід Каденюк став членом міжнародного екіпажу космонавтів космічного корабля «Колумбія». 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G:\Новая папка\завантаження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132856"/>
            <a:ext cx="4684715" cy="39389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Картинки по запросу андрій шевченк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60648"/>
            <a:ext cx="3541342" cy="54391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630" name="Picture 6" descr="Картинки по запросу буб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3699771" cy="55446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 descr="Картинки по запросу брати Кличк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545631"/>
            <a:ext cx="3312368" cy="33123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G:\Новая папка\dk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04664"/>
            <a:ext cx="6614917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971600" y="4005064"/>
            <a:ext cx="75608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 smtClean="0">
                <a:solidFill>
                  <a:schemeClr val="bg1"/>
                </a:solidFill>
              </a:rPr>
              <a:t>28 червня 1996 р. було прийнято Конституцію України.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4969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Революція Гідності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національно-патріотичні </a:t>
            </a:r>
            <a:r>
              <a:rPr lang="uk-UA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протестні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акції в Україні, передусім, проти корупції, свавілля правоохоронних органів та сил </a:t>
            </a:r>
            <a:r>
              <a:rPr lang="uk-UA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спецпрезначенців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також на підтримку європейського вектора зовнішньої політики України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G:\Новая папка\images (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708920"/>
            <a:ext cx="5760640" cy="38334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95536" y="404664"/>
            <a:ext cx="831641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Скільки років минуло між прийняттям Акта проголошення незалежності України та ухваленням Конституції України? Яку річницю незалежності України святкуватимемо цього року?</a:t>
            </a:r>
            <a:endParaRPr kumimoji="0" lang="uk-UA" sz="32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467544" y="3140968"/>
            <a:ext cx="820891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67544" y="2924944"/>
            <a:ext cx="0" cy="3600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8388424" y="2924944"/>
            <a:ext cx="0" cy="3600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051720" y="2924944"/>
            <a:ext cx="0" cy="3600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139952" y="2924944"/>
            <a:ext cx="0" cy="3600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3528" y="328498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н.е.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2420888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1991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63888" y="242088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1996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12360" y="242088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авая фигурная скобка 13"/>
          <p:cNvSpPr/>
          <p:nvPr/>
        </p:nvSpPr>
        <p:spPr>
          <a:xfrm rot="5400000">
            <a:off x="2915816" y="2564904"/>
            <a:ext cx="360040" cy="2088232"/>
          </a:xfrm>
          <a:prstGeom prst="rightBrace">
            <a:avLst>
              <a:gd name="adj1" fmla="val 51313"/>
              <a:gd name="adj2" fmla="val 50000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авая фигурная скобка 14"/>
          <p:cNvSpPr/>
          <p:nvPr/>
        </p:nvSpPr>
        <p:spPr>
          <a:xfrm rot="5400000">
            <a:off x="5040052" y="1016732"/>
            <a:ext cx="360040" cy="6336704"/>
          </a:xfrm>
          <a:prstGeom prst="rightBrace">
            <a:avLst>
              <a:gd name="adj1" fmla="val 51313"/>
              <a:gd name="adj2" fmla="val 50000"/>
            </a:avLst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932040" y="4365104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71800" y="3573016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536" y="5301208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1996 – 1991 = 5 років</a:t>
            </a:r>
          </a:p>
          <a:p>
            <a:pPr marL="342900" indent="-342900">
              <a:buAutoNum type="arabicParenR"/>
            </a:pPr>
            <a:r>
              <a:rPr lang="uk-UA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2018 – 1991 = 27 років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 animBg="1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55576" y="1556792"/>
            <a:ext cx="756084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4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Домашнє завдання.</a:t>
            </a:r>
            <a:endParaRPr kumimoji="0" lang="ru-RU" sz="44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uk-UA" sz="4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Опрацювати § 20 підручника.</a:t>
            </a:r>
            <a:endParaRPr kumimoji="0" lang="ru-RU" sz="44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uk-UA" sz="4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Створити малюнок на тему </a:t>
            </a:r>
            <a:r>
              <a:rPr kumimoji="0" lang="uk-UA" sz="4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uk-UA" sz="4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Україна незалежна</a:t>
            </a:r>
            <a:r>
              <a:rPr kumimoji="0" lang="uk-UA" sz="4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uk-UA" sz="44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411</Words>
  <Application>Microsoft Office PowerPoint</Application>
  <PresentationFormat>Экран (4:3)</PresentationFormat>
  <Paragraphs>58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29</cp:revision>
  <dcterms:created xsi:type="dcterms:W3CDTF">2018-02-28T09:51:15Z</dcterms:created>
  <dcterms:modified xsi:type="dcterms:W3CDTF">2018-03-01T09:24:22Z</dcterms:modified>
</cp:coreProperties>
</file>