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8" r:id="rId7"/>
    <p:sldId id="269" r:id="rId8"/>
    <p:sldId id="261" r:id="rId9"/>
    <p:sldId id="270" r:id="rId10"/>
    <p:sldId id="262" r:id="rId11"/>
    <p:sldId id="263" r:id="rId12"/>
    <p:sldId id="264" r:id="rId13"/>
    <p:sldId id="265" r:id="rId14"/>
    <p:sldId id="266" r:id="rId15"/>
    <p:sldId id="26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123B-8762-4580-8CA8-5EAC85193341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29F0A-3696-482A-A5C3-4C8EC41E15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123B-8762-4580-8CA8-5EAC85193341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29F0A-3696-482A-A5C3-4C8EC41E15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123B-8762-4580-8CA8-5EAC85193341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29F0A-3696-482A-A5C3-4C8EC41E15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123B-8762-4580-8CA8-5EAC85193341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29F0A-3696-482A-A5C3-4C8EC41E15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123B-8762-4580-8CA8-5EAC85193341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29F0A-3696-482A-A5C3-4C8EC41E15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123B-8762-4580-8CA8-5EAC85193341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29F0A-3696-482A-A5C3-4C8EC41E15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123B-8762-4580-8CA8-5EAC85193341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29F0A-3696-482A-A5C3-4C8EC41E15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123B-8762-4580-8CA8-5EAC85193341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29F0A-3696-482A-A5C3-4C8EC41E15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123B-8762-4580-8CA8-5EAC85193341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29F0A-3696-482A-A5C3-4C8EC41E15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123B-8762-4580-8CA8-5EAC85193341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29F0A-3696-482A-A5C3-4C8EC41E15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123B-8762-4580-8CA8-5EAC85193341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29F0A-3696-482A-A5C3-4C8EC41E15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E123B-8762-4580-8CA8-5EAC85193341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29F0A-3696-482A-A5C3-4C8EC41E152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124743"/>
          </a:xfrm>
        </p:spPr>
        <p:txBody>
          <a:bodyPr>
            <a:normAutofit/>
          </a:bodyPr>
          <a:lstStyle/>
          <a:p>
            <a:r>
              <a:rPr lang="uk-UA" sz="3600" b="1" dirty="0" smtClean="0"/>
              <a:t>Євразія. Географічне положення</a:t>
            </a:r>
            <a:endParaRPr lang="ru-RU" sz="3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5517232"/>
            <a:ext cx="8424936" cy="1340768"/>
          </a:xfrm>
        </p:spPr>
        <p:txBody>
          <a:bodyPr>
            <a:normAutofit/>
          </a:bodyPr>
          <a:lstStyle/>
          <a:p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80728"/>
            <a:ext cx="8064896" cy="4248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Мета уроку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визначити </a:t>
            </a:r>
            <a:r>
              <a:rPr lang="uk-UA" dirty="0"/>
              <a:t>особливості географічного положення материка, формувати  практичні уміння і навички роботи з картою, підручником, додатковими джерелами, розвивати логічне мислення учнів.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Мотивація навчальної діяльності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uk-UA" dirty="0" err="1" smtClean="0"/>
              <a:t>Євразія-</a:t>
            </a:r>
            <a:r>
              <a:rPr lang="uk-UA" dirty="0" smtClean="0"/>
              <a:t> найбільший материк, на дві частини світу поділили, у Європі ми живемо, друга </a:t>
            </a:r>
            <a:r>
              <a:rPr lang="uk-UA" dirty="0" err="1" smtClean="0"/>
              <a:t>частина-</a:t>
            </a:r>
            <a:r>
              <a:rPr lang="uk-UA" dirty="0" smtClean="0"/>
              <a:t> Азія, швидше карту відкривай , де кордон </a:t>
            </a:r>
            <a:r>
              <a:rPr lang="uk-UA" dirty="0" err="1" smtClean="0"/>
              <a:t>проходить-</a:t>
            </a:r>
            <a:r>
              <a:rPr lang="uk-UA" dirty="0" smtClean="0"/>
              <a:t> відшукай!</a:t>
            </a:r>
          </a:p>
          <a:p>
            <a:r>
              <a:rPr lang="uk-UA" dirty="0" smtClean="0"/>
              <a:t>Скільки рекордсменів Євразія має, нам про них розповідає!</a:t>
            </a:r>
          </a:p>
          <a:p>
            <a:r>
              <a:rPr lang="uk-UA" dirty="0"/>
              <a:t> </a:t>
            </a:r>
            <a:r>
              <a:rPr lang="uk-UA" dirty="0" smtClean="0"/>
              <a:t>Найвищі гори, озеро найглибше,западина найнижча, найбільше озеро за площею, Полюс холоду Північної півкулі відшукай, але їхати не потрібно туди, будеш замерзати, краще вже в </a:t>
            </a:r>
            <a:r>
              <a:rPr lang="uk-UA" dirty="0" err="1"/>
              <a:t>Ч</a:t>
            </a:r>
            <a:r>
              <a:rPr lang="uk-UA" dirty="0" err="1" smtClean="0"/>
              <a:t>ерапунджі</a:t>
            </a:r>
            <a:r>
              <a:rPr lang="uk-UA" dirty="0" smtClean="0"/>
              <a:t>, там тепло, тільки парасольку захопи, там весь час ідуть дощі.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Географічні рекордсмени </a:t>
            </a:r>
            <a:r>
              <a:rPr lang="uk-UA" b="1" dirty="0" err="1" smtClean="0"/>
              <a:t>Євразіїї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</p:spPr>
        <p:txBody>
          <a:bodyPr>
            <a:noAutofit/>
          </a:bodyPr>
          <a:lstStyle/>
          <a:p>
            <a:endParaRPr lang="uk-UA" sz="2400" b="1" dirty="0" smtClean="0"/>
          </a:p>
          <a:p>
            <a:r>
              <a:rPr lang="uk-UA" sz="2400" b="1" dirty="0" smtClean="0"/>
              <a:t>1Найбільший </a:t>
            </a:r>
            <a:r>
              <a:rPr lang="uk-UA" sz="2400" b="1" dirty="0"/>
              <a:t>серед материків – 54 млн. км</a:t>
            </a:r>
            <a:r>
              <a:rPr lang="uk-UA" sz="2400" b="1" baseline="30000" dirty="0"/>
              <a:t>2.</a:t>
            </a:r>
            <a:endParaRPr lang="ru-RU" sz="2400" b="1" dirty="0"/>
          </a:p>
          <a:p>
            <a:r>
              <a:rPr lang="uk-UA" sz="2400" b="1" dirty="0"/>
              <a:t>2..Розділений на дві частини: Європа і Азія. Кордон: . </a:t>
            </a:r>
            <a:r>
              <a:rPr lang="ru-RU" sz="2400" b="1" dirty="0" err="1"/>
              <a:t>східним</a:t>
            </a:r>
            <a:r>
              <a:rPr lang="ru-RU" sz="2400" b="1" dirty="0"/>
              <a:t> </a:t>
            </a:r>
            <a:r>
              <a:rPr lang="ru-RU" sz="2400" b="1" dirty="0" err="1"/>
              <a:t>схилом</a:t>
            </a:r>
            <a:r>
              <a:rPr lang="ru-RU" sz="2400" b="1" dirty="0"/>
              <a:t> </a:t>
            </a:r>
            <a:r>
              <a:rPr lang="ru-RU" sz="2400" b="1" dirty="0" err="1" smtClean="0"/>
              <a:t>Уральських</a:t>
            </a:r>
            <a:r>
              <a:rPr lang="ru-RU" sz="2400" b="1" dirty="0" smtClean="0"/>
              <a:t>  </a:t>
            </a:r>
            <a:r>
              <a:rPr lang="ru-RU" sz="2400" b="1" dirty="0" err="1" smtClean="0"/>
              <a:t>гір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річкою</a:t>
            </a:r>
            <a:r>
              <a:rPr lang="ru-RU" sz="2400" b="1" dirty="0"/>
              <a:t> 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Емба</a:t>
            </a:r>
            <a:r>
              <a:rPr lang="ru-RU" sz="2400" b="1" dirty="0" smtClean="0"/>
              <a:t>, </a:t>
            </a:r>
            <a:r>
              <a:rPr lang="ru-RU" sz="2400" b="1" dirty="0" err="1"/>
              <a:t>північним</a:t>
            </a:r>
            <a:r>
              <a:rPr lang="ru-RU" sz="2400" b="1" dirty="0"/>
              <a:t> </a:t>
            </a:r>
            <a:r>
              <a:rPr lang="ru-RU" sz="2400" b="1" dirty="0" err="1"/>
              <a:t>узбережжям</a:t>
            </a:r>
            <a:r>
              <a:rPr lang="ru-RU" sz="2400" b="1" dirty="0"/>
              <a:t> </a:t>
            </a:r>
            <a:r>
              <a:rPr lang="ru-RU" sz="2400" b="1" dirty="0" err="1"/>
              <a:t>Каспійського</a:t>
            </a:r>
            <a:r>
              <a:rPr lang="ru-RU" sz="2400" b="1" dirty="0"/>
              <a:t> моря </a:t>
            </a:r>
            <a:r>
              <a:rPr lang="ru-RU" sz="2400" b="1" dirty="0" err="1"/>
              <a:t>і</a:t>
            </a:r>
            <a:r>
              <a:rPr lang="ru-RU" sz="2400" b="1" dirty="0"/>
              <a:t> </a:t>
            </a:r>
            <a:r>
              <a:rPr lang="ru-RU" sz="2400" b="1" dirty="0" err="1"/>
              <a:t>Кума-Маничською</a:t>
            </a:r>
            <a:r>
              <a:rPr lang="ru-RU" sz="2400" b="1" dirty="0"/>
              <a:t> западиною. </a:t>
            </a:r>
            <a:r>
              <a:rPr lang="ru-RU" sz="2400" b="1" dirty="0" err="1"/>
              <a:t>Далі</a:t>
            </a:r>
            <a:r>
              <a:rPr lang="ru-RU" sz="2400" b="1" dirty="0"/>
              <a:t> </a:t>
            </a:r>
            <a:r>
              <a:rPr lang="ru-RU" sz="2400" b="1" dirty="0" err="1"/>
              <a:t>Азію</a:t>
            </a:r>
            <a:r>
              <a:rPr lang="ru-RU" sz="2400" b="1" dirty="0"/>
              <a:t> </a:t>
            </a:r>
            <a:r>
              <a:rPr lang="ru-RU" sz="2400" b="1" dirty="0" err="1"/>
              <a:t>і</a:t>
            </a:r>
            <a:r>
              <a:rPr lang="ru-RU" sz="2400" b="1" dirty="0"/>
              <a:t> </a:t>
            </a:r>
            <a:r>
              <a:rPr lang="ru-RU" sz="2400" b="1" dirty="0" err="1"/>
              <a:t>Європу</a:t>
            </a:r>
            <a:r>
              <a:rPr lang="ru-RU" sz="2400" b="1" dirty="0"/>
              <a:t> </a:t>
            </a:r>
            <a:r>
              <a:rPr lang="ru-RU" sz="2400" b="1" dirty="0" err="1"/>
              <a:t>розділяють</a:t>
            </a:r>
            <a:r>
              <a:rPr lang="ru-RU" sz="2400" b="1" dirty="0"/>
              <a:t> </a:t>
            </a:r>
            <a:r>
              <a:rPr lang="ru-RU" sz="2400" b="1" dirty="0" err="1" smtClean="0"/>
              <a:t>Азовське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Чорне</a:t>
            </a:r>
            <a:r>
              <a:rPr lang="ru-RU" sz="2400" b="1" dirty="0" smtClean="0"/>
              <a:t> </a:t>
            </a:r>
            <a:r>
              <a:rPr lang="ru-RU" sz="2400" b="1" dirty="0"/>
              <a:t> моря </a:t>
            </a:r>
            <a:r>
              <a:rPr lang="uk-UA" sz="2400" b="1" dirty="0"/>
              <a:t>.</a:t>
            </a:r>
            <a:endParaRPr lang="ru-RU" sz="2400" b="1" dirty="0"/>
          </a:p>
          <a:p>
            <a:r>
              <a:rPr lang="uk-UA" sz="2400" b="1" dirty="0"/>
              <a:t>3Найглибше озеро у світі: Байкал-1620м.</a:t>
            </a:r>
            <a:endParaRPr lang="ru-RU" sz="2400" b="1" dirty="0"/>
          </a:p>
          <a:p>
            <a:r>
              <a:rPr lang="uk-UA" sz="2400" b="1" dirty="0"/>
              <a:t>4Полюс холоду північної півкулі:м. </a:t>
            </a:r>
            <a:r>
              <a:rPr lang="uk-UA" sz="2400" b="1" dirty="0" err="1"/>
              <a:t>Оймякон</a:t>
            </a:r>
            <a:r>
              <a:rPr lang="uk-UA" sz="2400" b="1" dirty="0"/>
              <a:t> - </a:t>
            </a:r>
            <a:r>
              <a:rPr lang="uk-UA" sz="2400" b="1" dirty="0" smtClean="0"/>
              <a:t>76</a:t>
            </a:r>
            <a:r>
              <a:rPr lang="uk-UA" sz="2400" b="1" baseline="30000" dirty="0" smtClean="0"/>
              <a:t>0</a:t>
            </a:r>
            <a:r>
              <a:rPr lang="uk-UA" sz="2400" b="1" dirty="0" smtClean="0"/>
              <a:t>С</a:t>
            </a:r>
            <a:endParaRPr lang="ru-RU" sz="2400" b="1" dirty="0"/>
          </a:p>
          <a:p>
            <a:r>
              <a:rPr lang="uk-UA" sz="2400" b="1" dirty="0"/>
              <a:t>5.Найнижче місце на землі: рівень  Мертвого моря -408м.</a:t>
            </a:r>
            <a:endParaRPr lang="ru-RU" sz="2400" b="1" dirty="0"/>
          </a:p>
          <a:p>
            <a:r>
              <a:rPr lang="uk-UA" sz="2400" b="1" dirty="0" smtClean="0"/>
              <a:t>6 Найвологіше місце у світі : селище Черапунджі-11000мм на рік</a:t>
            </a:r>
          </a:p>
          <a:p>
            <a:r>
              <a:rPr lang="uk-UA" sz="2400" b="1" dirty="0"/>
              <a:t>7</a:t>
            </a:r>
            <a:r>
              <a:rPr lang="uk-UA" sz="2400" b="1" dirty="0" smtClean="0"/>
              <a:t>.Найбільше </a:t>
            </a:r>
            <a:r>
              <a:rPr lang="uk-UA" sz="2400" b="1" dirty="0"/>
              <a:t>за площею озеро у світі - Каспійське море,</a:t>
            </a:r>
            <a:r>
              <a:rPr lang="en-US" sz="2400" b="1" dirty="0"/>
              <a:t>S</a:t>
            </a:r>
            <a:r>
              <a:rPr lang="ru-RU" sz="2400" b="1" dirty="0"/>
              <a:t>=3</a:t>
            </a:r>
            <a:r>
              <a:rPr lang="uk-UA" sz="2400" b="1" dirty="0"/>
              <a:t>7</a:t>
            </a:r>
            <a:r>
              <a:rPr lang="ru-RU" sz="2400" b="1" dirty="0"/>
              <a:t>6 тис км</a:t>
            </a:r>
            <a:r>
              <a:rPr lang="uk-UA" sz="2400" b="1" baseline="30000" dirty="0"/>
              <a:t>2</a:t>
            </a:r>
            <a:endParaRPr lang="ru-RU" sz="2400" b="1" dirty="0"/>
          </a:p>
          <a:p>
            <a:r>
              <a:rPr lang="uk-UA" sz="2400" b="1" dirty="0" smtClean="0"/>
              <a:t>8.Найвищі </a:t>
            </a:r>
            <a:r>
              <a:rPr lang="uk-UA" sz="2400" b="1" dirty="0"/>
              <a:t>гори на Землі: Гімалаї, Джомолунгма( Еверест) 8848м.</a:t>
            </a:r>
            <a:endParaRPr lang="ru-RU" sz="2400" b="1" dirty="0"/>
          </a:p>
          <a:p>
            <a:endParaRPr lang="ru-RU" sz="24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Географічні рекордсмени</a:t>
            </a:r>
            <a:endParaRPr lang="ru-RU" b="1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err="1" smtClean="0"/>
              <a:t>Байкал-глибина</a:t>
            </a:r>
            <a:r>
              <a:rPr lang="uk-UA" dirty="0" smtClean="0"/>
              <a:t> 1620м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7544" y="2348880"/>
            <a:ext cx="3888432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 smtClean="0"/>
              <a:t>Каспійське </a:t>
            </a:r>
            <a:r>
              <a:rPr lang="uk-UA" dirty="0" err="1" smtClean="0"/>
              <a:t>море-</a:t>
            </a:r>
            <a:r>
              <a:rPr lang="uk-UA" dirty="0" smtClean="0"/>
              <a:t> площа</a:t>
            </a:r>
            <a:endParaRPr lang="ru-RU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204864"/>
            <a:ext cx="4104456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Географічні рекордсмени</a:t>
            </a:r>
            <a:endParaRPr lang="ru-RU" b="1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uk-UA" dirty="0" err="1" smtClean="0"/>
              <a:t>Оймякон</a:t>
            </a:r>
            <a:r>
              <a:rPr lang="uk-UA" dirty="0" smtClean="0"/>
              <a:t>, температура у січні </a:t>
            </a:r>
          </a:p>
          <a:p>
            <a:r>
              <a:rPr lang="uk-UA" dirty="0" smtClean="0"/>
              <a:t>-72 градуси по С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 err="1" smtClean="0"/>
              <a:t>Черапунджі</a:t>
            </a:r>
            <a:r>
              <a:rPr lang="uk-UA" dirty="0" smtClean="0"/>
              <a:t>, річна кількість опадів 11000 мм.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348880"/>
            <a:ext cx="3816424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420888"/>
            <a:ext cx="3888432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Географічні рекордсмени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Мертве море, рівень -408 м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 smtClean="0"/>
              <a:t>Гімалаї, Еверест,8848 м.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204864"/>
            <a:ext cx="432048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276872"/>
            <a:ext cx="3744416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Географічне положення Євразії</a:t>
            </a:r>
            <a:endParaRPr lang="ru-RU" b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uk-UA" dirty="0"/>
              <a:t>Екватор не перетинає материк, 0 меридіан перетинає материк.</a:t>
            </a:r>
            <a:endParaRPr lang="ru-RU" dirty="0"/>
          </a:p>
          <a:p>
            <a:pPr lvl="0"/>
            <a:r>
              <a:rPr lang="uk-UA" dirty="0"/>
              <a:t>Півкулі: північна, східна, західна.</a:t>
            </a:r>
            <a:endParaRPr lang="ru-RU" dirty="0"/>
          </a:p>
          <a:p>
            <a:pPr lvl="0"/>
            <a:r>
              <a:rPr lang="uk-UA" dirty="0"/>
              <a:t> Крайні точки материка:</a:t>
            </a:r>
            <a:endParaRPr lang="ru-RU" dirty="0"/>
          </a:p>
          <a:p>
            <a:r>
              <a:rPr lang="uk-UA" dirty="0"/>
              <a:t> </a:t>
            </a:r>
            <a:r>
              <a:rPr lang="uk-UA" dirty="0" err="1"/>
              <a:t>Північна-</a:t>
            </a:r>
            <a:r>
              <a:rPr lang="uk-UA" dirty="0"/>
              <a:t> м. </a:t>
            </a:r>
            <a:r>
              <a:rPr lang="uk-UA" dirty="0" err="1"/>
              <a:t>Челюскін</a:t>
            </a:r>
            <a:r>
              <a:rPr lang="uk-UA" dirty="0"/>
              <a:t>: 78 </a:t>
            </a:r>
            <a:r>
              <a:rPr lang="uk-UA" dirty="0" err="1"/>
              <a:t>пн.ш</a:t>
            </a:r>
            <a:r>
              <a:rPr lang="uk-UA" dirty="0"/>
              <a:t>. 104 </a:t>
            </a:r>
            <a:r>
              <a:rPr lang="uk-UA" dirty="0" err="1"/>
              <a:t>сх.д</a:t>
            </a:r>
            <a:r>
              <a:rPr lang="uk-UA" dirty="0"/>
              <a:t>.</a:t>
            </a:r>
            <a:endParaRPr lang="ru-RU" dirty="0"/>
          </a:p>
          <a:p>
            <a:r>
              <a:rPr lang="uk-UA" dirty="0"/>
              <a:t>Південна: м. </a:t>
            </a:r>
            <a:r>
              <a:rPr lang="uk-UA" dirty="0" err="1"/>
              <a:t>Піай</a:t>
            </a:r>
            <a:r>
              <a:rPr lang="uk-UA" dirty="0"/>
              <a:t>: 1 </a:t>
            </a:r>
            <a:r>
              <a:rPr lang="uk-UA" dirty="0" err="1"/>
              <a:t>пн.ш</a:t>
            </a:r>
            <a:r>
              <a:rPr lang="uk-UA" dirty="0"/>
              <a:t>. 105 </a:t>
            </a:r>
            <a:r>
              <a:rPr lang="uk-UA" dirty="0" err="1"/>
              <a:t>сх.д</a:t>
            </a:r>
            <a:r>
              <a:rPr lang="uk-UA" dirty="0"/>
              <a:t>.</a:t>
            </a:r>
            <a:endParaRPr lang="ru-RU" dirty="0"/>
          </a:p>
          <a:p>
            <a:r>
              <a:rPr lang="uk-UA" dirty="0"/>
              <a:t> Західна: м. </a:t>
            </a:r>
            <a:r>
              <a:rPr lang="uk-UA" dirty="0" err="1"/>
              <a:t>Рока</a:t>
            </a:r>
            <a:r>
              <a:rPr lang="uk-UA" dirty="0"/>
              <a:t>: 38 </a:t>
            </a:r>
            <a:r>
              <a:rPr lang="uk-UA" dirty="0" err="1"/>
              <a:t>пн.ш</a:t>
            </a:r>
            <a:r>
              <a:rPr lang="uk-UA" dirty="0"/>
              <a:t>. 9 </a:t>
            </a:r>
            <a:r>
              <a:rPr lang="uk-UA" dirty="0" err="1"/>
              <a:t>сх.д</a:t>
            </a:r>
            <a:r>
              <a:rPr lang="uk-UA" dirty="0"/>
              <a:t>.</a:t>
            </a:r>
            <a:endParaRPr lang="ru-RU" dirty="0"/>
          </a:p>
          <a:p>
            <a:r>
              <a:rPr lang="uk-UA" dirty="0"/>
              <a:t> Східна: м. Дежньова: 65 </a:t>
            </a:r>
            <a:r>
              <a:rPr lang="uk-UA" dirty="0" err="1"/>
              <a:t>пн.ш</a:t>
            </a:r>
            <a:r>
              <a:rPr lang="uk-UA" dirty="0"/>
              <a:t>. 170 </a:t>
            </a:r>
            <a:r>
              <a:rPr lang="uk-UA" dirty="0" err="1"/>
              <a:t>зх.д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Робота з картою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На контурну карту нанести географічні рекордсмени Євразії, крайні точки, океани і моря ,течії які омивають материк.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Географічне положення Євразії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uk-UA" dirty="0"/>
              <a:t>4.Євразію омивають: Тихий, Індійський, Атлантичний і Північний Льодовитий океани. Течії: </a:t>
            </a:r>
            <a:r>
              <a:rPr lang="uk-UA" dirty="0" err="1"/>
              <a:t>Північно</a:t>
            </a:r>
            <a:r>
              <a:rPr lang="uk-UA" dirty="0"/>
              <a:t> </a:t>
            </a:r>
            <a:r>
              <a:rPr lang="uk-UA" dirty="0" err="1"/>
              <a:t>–</a:t>
            </a:r>
            <a:r>
              <a:rPr lang="uk-UA" dirty="0" err="1" smtClean="0"/>
              <a:t>Атлантична-</a:t>
            </a:r>
            <a:r>
              <a:rPr lang="uk-UA" dirty="0" smtClean="0"/>
              <a:t>) </a:t>
            </a:r>
            <a:r>
              <a:rPr lang="uk-UA" dirty="0"/>
              <a:t>, Мусонна, </a:t>
            </a:r>
            <a:r>
              <a:rPr lang="uk-UA" dirty="0" smtClean="0"/>
              <a:t>Сомалійська </a:t>
            </a:r>
            <a:r>
              <a:rPr lang="uk-UA" dirty="0" err="1" smtClean="0"/>
              <a:t>Куросіо</a:t>
            </a:r>
            <a:r>
              <a:rPr lang="uk-UA" dirty="0" smtClean="0"/>
              <a:t>, </a:t>
            </a:r>
            <a:r>
              <a:rPr lang="uk-UA" dirty="0"/>
              <a:t>Північна Пасатна.</a:t>
            </a:r>
            <a:endParaRPr lang="ru-RU" dirty="0"/>
          </a:p>
          <a:p>
            <a:r>
              <a:rPr lang="uk-UA" dirty="0"/>
              <a:t>5.Найближчий материк: Африка, відокремлена Гібралтарською протокою,Середземним морем,Суецький перешийок, через який прокладений Суецький канал, від Північної Америки - </a:t>
            </a:r>
            <a:r>
              <a:rPr lang="uk-UA" dirty="0" smtClean="0"/>
              <a:t>Берингова протока.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Задача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/>
              <a:t>Задача</a:t>
            </a:r>
            <a:r>
              <a:rPr lang="uk-UA" dirty="0"/>
              <a:t> Визначити протяжність Євразії з півночі на південь за  меридіаном100 </a:t>
            </a:r>
            <a:r>
              <a:rPr lang="uk-UA" dirty="0" err="1"/>
              <a:t>сх.д</a:t>
            </a:r>
            <a:r>
              <a:rPr lang="uk-UA" dirty="0"/>
              <a:t>.</a:t>
            </a:r>
            <a:endParaRPr lang="ru-RU" dirty="0"/>
          </a:p>
          <a:p>
            <a:r>
              <a:rPr lang="en-US" dirty="0"/>
              <a:t>L</a:t>
            </a:r>
            <a:r>
              <a:rPr lang="uk-UA" dirty="0"/>
              <a:t>= 76 </a:t>
            </a:r>
            <a:r>
              <a:rPr lang="uk-UA" dirty="0" err="1"/>
              <a:t>пн.ш</a:t>
            </a:r>
            <a:r>
              <a:rPr lang="uk-UA" dirty="0"/>
              <a:t>. – 7 пн.ш.=69*111,1=7666км.</a:t>
            </a:r>
            <a:endParaRPr lang="ru-RU" dirty="0"/>
          </a:p>
          <a:p>
            <a:r>
              <a:rPr lang="uk-UA" b="1" dirty="0"/>
              <a:t>Задача</a:t>
            </a:r>
            <a:r>
              <a:rPr lang="uk-UA" dirty="0"/>
              <a:t> Визначити протяжність території Євразії з заходу на схід  по 44 паралелі.</a:t>
            </a:r>
            <a:endParaRPr lang="ru-RU" dirty="0"/>
          </a:p>
          <a:p>
            <a:r>
              <a:rPr lang="en-US" dirty="0"/>
              <a:t>L</a:t>
            </a:r>
            <a:r>
              <a:rPr lang="uk-UA" dirty="0"/>
              <a:t>=(9+180+11)= 200*80= 16000 км.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err="1" smtClean="0"/>
              <a:t>Євразія-</a:t>
            </a:r>
            <a:r>
              <a:rPr lang="uk-UA" dirty="0" smtClean="0"/>
              <a:t> Північна </a:t>
            </a:r>
            <a:r>
              <a:rPr lang="uk-UA" dirty="0"/>
              <a:t>А</a:t>
            </a:r>
            <a:r>
              <a:rPr lang="uk-UA" dirty="0" smtClean="0"/>
              <a:t>мерика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1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uk-UA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Спільні риси 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Відмінності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Стародавній </a:t>
                      </a:r>
                      <a:r>
                        <a:rPr lang="uk-UA" sz="2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материк-</a:t>
                      </a:r>
                      <a:r>
                        <a:rPr lang="uk-UA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2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Лавразія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Більша площа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Порізаність берегової лінії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Розташований у трьох півкулях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2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Омивають води усіх океанів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2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Стародавні і молоді платформи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2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Робота з картою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dirty="0"/>
              <a:t>Гімалаї, м. Дежньова, Каспійське море, Аравійський </a:t>
            </a:r>
            <a:r>
              <a:rPr lang="uk-UA" dirty="0" err="1"/>
              <a:t>п-в</a:t>
            </a:r>
            <a:r>
              <a:rPr lang="uk-UA" dirty="0"/>
              <a:t>,</a:t>
            </a:r>
            <a:endParaRPr lang="ru-RU" dirty="0"/>
          </a:p>
          <a:p>
            <a:r>
              <a:rPr lang="uk-UA" dirty="0"/>
              <a:t> п- в </a:t>
            </a:r>
            <a:r>
              <a:rPr lang="uk-UA" dirty="0" err="1"/>
              <a:t>Індостан</a:t>
            </a:r>
            <a:r>
              <a:rPr lang="uk-UA" dirty="0"/>
              <a:t>, м. </a:t>
            </a:r>
            <a:r>
              <a:rPr lang="uk-UA" dirty="0" err="1"/>
              <a:t>Рока</a:t>
            </a:r>
            <a:r>
              <a:rPr lang="uk-UA" dirty="0"/>
              <a:t>, течія </a:t>
            </a:r>
            <a:r>
              <a:rPr lang="uk-UA" dirty="0" err="1"/>
              <a:t>Куросіо</a:t>
            </a:r>
            <a:r>
              <a:rPr lang="uk-UA" dirty="0"/>
              <a:t>, Японські острови, м. </a:t>
            </a:r>
            <a:r>
              <a:rPr lang="uk-UA" dirty="0" err="1"/>
              <a:t>Піай</a:t>
            </a:r>
            <a:r>
              <a:rPr lang="uk-UA" dirty="0"/>
              <a:t>, </a:t>
            </a:r>
            <a:r>
              <a:rPr lang="uk-UA" dirty="0" err="1"/>
              <a:t>п-в</a:t>
            </a:r>
            <a:r>
              <a:rPr lang="uk-UA" dirty="0"/>
              <a:t> </a:t>
            </a:r>
            <a:r>
              <a:rPr lang="uk-UA" dirty="0" err="1"/>
              <a:t>Індостан</a:t>
            </a:r>
            <a:r>
              <a:rPr lang="uk-UA" dirty="0"/>
              <a:t>, </a:t>
            </a:r>
            <a:r>
              <a:rPr lang="uk-UA" dirty="0" err="1"/>
              <a:t>Східно-</a:t>
            </a:r>
            <a:r>
              <a:rPr lang="uk-UA" dirty="0"/>
              <a:t> Європейська рівнина, Мусонна течія, о. Байкал. Рівень Мертвого моря,</a:t>
            </a:r>
            <a:r>
              <a:rPr lang="uk-UA" dirty="0" err="1"/>
              <a:t>п-в</a:t>
            </a:r>
            <a:r>
              <a:rPr lang="uk-UA" dirty="0"/>
              <a:t> Камчатка,Середземне </a:t>
            </a:r>
            <a:r>
              <a:rPr lang="uk-UA" dirty="0" smtClean="0"/>
              <a:t>море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Робота з картою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uk-UA" dirty="0" smtClean="0"/>
              <a:t>Аравійське море, о. Калімантан, </a:t>
            </a:r>
            <a:r>
              <a:rPr lang="uk-UA" dirty="0" err="1" smtClean="0"/>
              <a:t>Скандінавський</a:t>
            </a:r>
            <a:r>
              <a:rPr lang="uk-UA" dirty="0" smtClean="0"/>
              <a:t> </a:t>
            </a:r>
            <a:r>
              <a:rPr lang="uk-UA" dirty="0" err="1" smtClean="0"/>
              <a:t>п-в</a:t>
            </a:r>
            <a:r>
              <a:rPr lang="uk-UA" dirty="0" smtClean="0"/>
              <a:t>, Охотське море, </a:t>
            </a:r>
            <a:r>
              <a:rPr lang="uk-UA" dirty="0" err="1" smtClean="0"/>
              <a:t>п-в</a:t>
            </a:r>
            <a:r>
              <a:rPr lang="uk-UA" dirty="0" smtClean="0"/>
              <a:t> Індокитай, </a:t>
            </a:r>
            <a:r>
              <a:rPr lang="uk-UA" dirty="0" err="1" smtClean="0"/>
              <a:t>п-в</a:t>
            </a:r>
            <a:r>
              <a:rPr lang="uk-UA" dirty="0" smtClean="0"/>
              <a:t> Малакка, Карське море, </a:t>
            </a:r>
            <a:r>
              <a:rPr lang="uk-UA" dirty="0" err="1" smtClean="0"/>
              <a:t>Берінгова</a:t>
            </a:r>
            <a:r>
              <a:rPr lang="uk-UA" dirty="0" smtClean="0"/>
              <a:t> протока, Японське море, Хуанхе,о. Сахалін, Піренейський </a:t>
            </a:r>
            <a:r>
              <a:rPr lang="uk-UA" dirty="0" err="1" smtClean="0"/>
              <a:t>п-в</a:t>
            </a:r>
            <a:r>
              <a:rPr lang="uk-UA" dirty="0" smtClean="0"/>
              <a:t>,Балканський </a:t>
            </a:r>
            <a:r>
              <a:rPr lang="uk-UA" dirty="0" err="1" smtClean="0"/>
              <a:t>п-в</a:t>
            </a:r>
            <a:r>
              <a:rPr lang="uk-UA" dirty="0" smtClean="0"/>
              <a:t>, о. Нова Земля, о. Шпіцберген,о </a:t>
            </a:r>
            <a:r>
              <a:rPr lang="uk-UA" dirty="0" err="1" smtClean="0"/>
              <a:t>Сицілія</a:t>
            </a:r>
            <a:r>
              <a:rPr lang="uk-UA" dirty="0" smtClean="0"/>
              <a:t>,о. Врангеля,</a:t>
            </a:r>
            <a:r>
              <a:rPr lang="uk-UA" dirty="0" err="1" smtClean="0"/>
              <a:t>Баренцеве</a:t>
            </a:r>
            <a:r>
              <a:rPr lang="uk-UA" dirty="0" smtClean="0"/>
              <a:t> море, Жовте море, Північне море, Бенгальська затока,</a:t>
            </a:r>
            <a:endParaRPr lang="ru-RU" dirty="0" smtClean="0"/>
          </a:p>
          <a:p>
            <a:r>
              <a:rPr lang="uk-UA" dirty="0" smtClean="0"/>
              <a:t> </a:t>
            </a:r>
            <a:r>
              <a:rPr lang="uk-UA" dirty="0" err="1" smtClean="0"/>
              <a:t>п-в</a:t>
            </a:r>
            <a:r>
              <a:rPr lang="uk-UA" dirty="0" smtClean="0"/>
              <a:t> Мала Азія.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err="1" smtClean="0"/>
              <a:t>Домашне</a:t>
            </a:r>
            <a:r>
              <a:rPr lang="uk-UA" b="1" dirty="0" smtClean="0"/>
              <a:t> завдання: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Вивчити </a:t>
            </a:r>
            <a:r>
              <a:rPr lang="uk-UA" dirty="0"/>
              <a:t>відповідний текст підручника, </a:t>
            </a:r>
            <a:endParaRPr lang="ru-RU" dirty="0"/>
          </a:p>
          <a:p>
            <a:r>
              <a:rPr lang="uk-UA" dirty="0"/>
              <a:t> </a:t>
            </a:r>
            <a:r>
              <a:rPr lang="uk-UA" dirty="0" smtClean="0"/>
              <a:t>Написати </a:t>
            </a:r>
            <a:r>
              <a:rPr lang="uk-UA" dirty="0" err="1" smtClean="0"/>
              <a:t>міні-</a:t>
            </a:r>
            <a:r>
              <a:rPr lang="uk-UA" dirty="0" smtClean="0"/>
              <a:t> </a:t>
            </a:r>
            <a:r>
              <a:rPr lang="uk-UA" dirty="0" err="1" smtClean="0"/>
              <a:t>твір”Євразія-</a:t>
            </a:r>
            <a:r>
              <a:rPr lang="uk-UA" dirty="0" smtClean="0"/>
              <a:t> материк, на якому ми </a:t>
            </a:r>
            <a:r>
              <a:rPr lang="uk-UA" dirty="0" err="1" smtClean="0"/>
              <a:t>живемо”</a:t>
            </a:r>
            <a:r>
              <a:rPr lang="uk-UA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550</Words>
  <Application>Microsoft Office PowerPoint</Application>
  <PresentationFormat>Экран (4:3)</PresentationFormat>
  <Paragraphs>63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Тема Office</vt:lpstr>
      <vt:lpstr>Євразія. Географічне положення</vt:lpstr>
      <vt:lpstr>Мета уроку</vt:lpstr>
      <vt:lpstr>Мотивація навчальної діяльності</vt:lpstr>
      <vt:lpstr>Географічні рекордсмени Євразіїї</vt:lpstr>
      <vt:lpstr>Географічні рекордсмени</vt:lpstr>
      <vt:lpstr>Географічні рекордсмени</vt:lpstr>
      <vt:lpstr>Географічні рекордсмени</vt:lpstr>
      <vt:lpstr>Географічне положення Євразії</vt:lpstr>
      <vt:lpstr>Робота з картою</vt:lpstr>
      <vt:lpstr>Географічне положення Євразії</vt:lpstr>
      <vt:lpstr>Задача</vt:lpstr>
      <vt:lpstr>Євразія- Північна Америка</vt:lpstr>
      <vt:lpstr>Робота з картою</vt:lpstr>
      <vt:lpstr>Робота з картою</vt:lpstr>
      <vt:lpstr>Домашне завдання: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Євразія. Географічне положення</dc:title>
  <dc:creator>Ксюша</dc:creator>
  <cp:lastModifiedBy>Рома</cp:lastModifiedBy>
  <cp:revision>14</cp:revision>
  <dcterms:created xsi:type="dcterms:W3CDTF">2021-03-08T05:35:25Z</dcterms:created>
  <dcterms:modified xsi:type="dcterms:W3CDTF">2022-02-21T11:28:29Z</dcterms:modified>
</cp:coreProperties>
</file>