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4" r:id="rId6"/>
    <p:sldId id="263" r:id="rId7"/>
    <p:sldId id="262" r:id="rId8"/>
    <p:sldId id="289" r:id="rId9"/>
    <p:sldId id="265" r:id="rId10"/>
    <p:sldId id="266" r:id="rId11"/>
    <p:sldId id="268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3" r:id="rId27"/>
    <p:sldId id="285" r:id="rId28"/>
    <p:sldId id="286" r:id="rId29"/>
    <p:sldId id="287" r:id="rId30"/>
    <p:sldId id="288" r:id="rId31"/>
    <p:sldId id="284" r:id="rId32"/>
    <p:sldId id="290" r:id="rId33"/>
    <p:sldId id="291" r:id="rId34"/>
    <p:sldId id="292" r:id="rId35"/>
    <p:sldId id="294" r:id="rId36"/>
    <p:sldId id="295" r:id="rId37"/>
    <p:sldId id="296" r:id="rId38"/>
    <p:sldId id="297" r:id="rId39"/>
    <p:sldId id="298" r:id="rId40"/>
    <p:sldId id="261" r:id="rId4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онстантин" initials="К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0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0-04-11T18:01:09.034" idx="1">
    <p:pos x="10" y="10"/>
    <p:text/>
  </p:cm>
  <p:cm authorId="0" dt="2020-04-11T18:01:53.041" idx="2">
    <p:pos x="106" y="106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8AC3F5-18AC-497B-9654-18FDA078A9BC}" type="doc">
      <dgm:prSet loTypeId="urn:microsoft.com/office/officeart/2005/8/layout/hierarchy1" loCatId="hierarchy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98E8257F-060A-4967-A655-9DBB704708E4}">
      <dgm:prSet phldrT="[Текст]" custT="1"/>
      <dgm:spPr/>
      <dgm:t>
        <a:bodyPr/>
        <a:lstStyle/>
        <a:p>
          <a:r>
            <a:rPr lang="uk-UA" sz="3600" dirty="0" smtClean="0"/>
            <a:t>Автошляхи</a:t>
          </a:r>
          <a:endParaRPr lang="ru-RU" sz="3600" dirty="0"/>
        </a:p>
      </dgm:t>
    </dgm:pt>
    <dgm:pt modelId="{6469C824-98E9-41D8-A2D6-E507DE0E1A17}" type="parTrans" cxnId="{B6466D43-8156-4E65-A4E5-C6080B306298}">
      <dgm:prSet/>
      <dgm:spPr/>
      <dgm:t>
        <a:bodyPr/>
        <a:lstStyle/>
        <a:p>
          <a:endParaRPr lang="ru-RU"/>
        </a:p>
      </dgm:t>
    </dgm:pt>
    <dgm:pt modelId="{0B6AD6CE-0C0C-4B5B-AEEA-DC266E11955D}" type="sibTrans" cxnId="{B6466D43-8156-4E65-A4E5-C6080B306298}">
      <dgm:prSet/>
      <dgm:spPr/>
      <dgm:t>
        <a:bodyPr/>
        <a:lstStyle/>
        <a:p>
          <a:endParaRPr lang="ru-RU"/>
        </a:p>
      </dgm:t>
    </dgm:pt>
    <dgm:pt modelId="{4A70D569-F024-4B22-BAC2-C2A6D36445B8}">
      <dgm:prSet phldrT="[Текст]" custT="1"/>
      <dgm:spPr/>
      <dgm:t>
        <a:bodyPr/>
        <a:lstStyle/>
        <a:p>
          <a:r>
            <a:rPr lang="uk-UA" sz="2000" dirty="0" smtClean="0"/>
            <a:t>Державного значення</a:t>
          </a:r>
          <a:endParaRPr lang="ru-RU" sz="2000" dirty="0"/>
        </a:p>
      </dgm:t>
    </dgm:pt>
    <dgm:pt modelId="{710B5FDD-D2AE-4071-947A-48E0925C3B3F}" type="parTrans" cxnId="{CFEEE3BF-3623-4AAE-BB47-FCF658F5460B}">
      <dgm:prSet/>
      <dgm:spPr/>
      <dgm:t>
        <a:bodyPr/>
        <a:lstStyle/>
        <a:p>
          <a:endParaRPr lang="ru-RU"/>
        </a:p>
      </dgm:t>
    </dgm:pt>
    <dgm:pt modelId="{07B04AA1-8A08-4AFA-B6B2-DDB0C642C1D7}" type="sibTrans" cxnId="{CFEEE3BF-3623-4AAE-BB47-FCF658F5460B}">
      <dgm:prSet/>
      <dgm:spPr/>
      <dgm:t>
        <a:bodyPr/>
        <a:lstStyle/>
        <a:p>
          <a:endParaRPr lang="ru-RU"/>
        </a:p>
      </dgm:t>
    </dgm:pt>
    <dgm:pt modelId="{0CFE2D3A-B977-4561-902A-09D3A427B588}">
      <dgm:prSet phldrT="[Текст]" custT="1"/>
      <dgm:spPr/>
      <dgm:t>
        <a:bodyPr vert="vert270"/>
        <a:lstStyle/>
        <a:p>
          <a:r>
            <a:rPr lang="uk-UA" sz="2000" dirty="0" smtClean="0"/>
            <a:t>Магістральні </a:t>
          </a:r>
        </a:p>
        <a:p>
          <a:r>
            <a:rPr lang="uk-UA" sz="2000" dirty="0" smtClean="0"/>
            <a:t>“М” або “Є”</a:t>
          </a:r>
          <a:endParaRPr lang="ru-RU" sz="2000" dirty="0"/>
        </a:p>
      </dgm:t>
    </dgm:pt>
    <dgm:pt modelId="{5C66CD8D-E906-49BD-8348-523BD53BCC63}" type="parTrans" cxnId="{27FA04E3-C0C0-4C1F-BBA3-FB3467AAEB8D}">
      <dgm:prSet/>
      <dgm:spPr/>
      <dgm:t>
        <a:bodyPr/>
        <a:lstStyle/>
        <a:p>
          <a:endParaRPr lang="ru-RU"/>
        </a:p>
      </dgm:t>
    </dgm:pt>
    <dgm:pt modelId="{FDE41BD3-84EE-4AEF-99A5-33090B72F31B}" type="sibTrans" cxnId="{27FA04E3-C0C0-4C1F-BBA3-FB3467AAEB8D}">
      <dgm:prSet/>
      <dgm:spPr/>
      <dgm:t>
        <a:bodyPr/>
        <a:lstStyle/>
        <a:p>
          <a:endParaRPr lang="ru-RU"/>
        </a:p>
      </dgm:t>
    </dgm:pt>
    <dgm:pt modelId="{53E89E64-25AD-4CD2-9F8A-C3D2DEA1954B}">
      <dgm:prSet phldrT="[Текст]" custT="1"/>
      <dgm:spPr/>
      <dgm:t>
        <a:bodyPr vert="vert270"/>
        <a:lstStyle/>
        <a:p>
          <a:r>
            <a:rPr lang="uk-UA" sz="2000" dirty="0" smtClean="0"/>
            <a:t>Регіональні</a:t>
          </a:r>
        </a:p>
        <a:p>
          <a:r>
            <a:rPr lang="uk-UA" sz="2000" dirty="0" smtClean="0"/>
            <a:t>“Н”-3%</a:t>
          </a:r>
        </a:p>
        <a:p>
          <a:r>
            <a:rPr lang="uk-UA" sz="2000" dirty="0" smtClean="0"/>
            <a:t>“Р” -4,5%</a:t>
          </a:r>
          <a:endParaRPr lang="ru-RU" sz="2000" dirty="0"/>
        </a:p>
      </dgm:t>
    </dgm:pt>
    <dgm:pt modelId="{34BFBF57-B423-40D1-B8F2-80D86A8190C2}" type="parTrans" cxnId="{84EA8BA4-A469-4E97-AE3B-1F9DCDBF10FB}">
      <dgm:prSet/>
      <dgm:spPr/>
      <dgm:t>
        <a:bodyPr/>
        <a:lstStyle/>
        <a:p>
          <a:endParaRPr lang="ru-RU"/>
        </a:p>
      </dgm:t>
    </dgm:pt>
    <dgm:pt modelId="{75A5C59E-898E-4075-AE04-5B00C44F2FCD}" type="sibTrans" cxnId="{84EA8BA4-A469-4E97-AE3B-1F9DCDBF10FB}">
      <dgm:prSet/>
      <dgm:spPr/>
      <dgm:t>
        <a:bodyPr/>
        <a:lstStyle/>
        <a:p>
          <a:endParaRPr lang="ru-RU"/>
        </a:p>
      </dgm:t>
    </dgm:pt>
    <dgm:pt modelId="{5034B16D-942F-4987-AACB-193042E15BF7}">
      <dgm:prSet phldrT="[Текст]" custT="1"/>
      <dgm:spPr/>
      <dgm:t>
        <a:bodyPr/>
        <a:lstStyle/>
        <a:p>
          <a:r>
            <a:rPr lang="uk-UA" sz="2000" dirty="0" smtClean="0"/>
            <a:t>Місцевого значення</a:t>
          </a:r>
          <a:endParaRPr lang="ru-RU" sz="2000" dirty="0"/>
        </a:p>
      </dgm:t>
    </dgm:pt>
    <dgm:pt modelId="{A9968E14-51A6-45B5-B4E9-A62E62F22C67}" type="parTrans" cxnId="{BF8299BD-ABE8-43B3-877F-7F00B08A50DD}">
      <dgm:prSet/>
      <dgm:spPr/>
      <dgm:t>
        <a:bodyPr/>
        <a:lstStyle/>
        <a:p>
          <a:endParaRPr lang="ru-RU"/>
        </a:p>
      </dgm:t>
    </dgm:pt>
    <dgm:pt modelId="{6243512F-EC39-429D-9289-CCBD23D7B103}" type="sibTrans" cxnId="{BF8299BD-ABE8-43B3-877F-7F00B08A50DD}">
      <dgm:prSet/>
      <dgm:spPr/>
      <dgm:t>
        <a:bodyPr/>
        <a:lstStyle/>
        <a:p>
          <a:endParaRPr lang="ru-RU"/>
        </a:p>
      </dgm:t>
    </dgm:pt>
    <dgm:pt modelId="{C9EB8E59-2FCB-4261-9196-F633B3DFF086}">
      <dgm:prSet phldrT="[Текст]" custT="1"/>
      <dgm:spPr/>
      <dgm:t>
        <a:bodyPr vert="vert270"/>
        <a:lstStyle/>
        <a:p>
          <a:r>
            <a:rPr lang="uk-UA" sz="2000" dirty="0" smtClean="0"/>
            <a:t>Територіальні</a:t>
          </a:r>
          <a:endParaRPr lang="ru-RU" sz="2000" dirty="0"/>
        </a:p>
      </dgm:t>
    </dgm:pt>
    <dgm:pt modelId="{D45B414C-2612-4A3D-9E20-C9CCD3492146}" type="parTrans" cxnId="{AC63BE0B-E606-407C-816B-6A01C116DFCD}">
      <dgm:prSet/>
      <dgm:spPr/>
      <dgm:t>
        <a:bodyPr/>
        <a:lstStyle/>
        <a:p>
          <a:endParaRPr lang="ru-RU"/>
        </a:p>
      </dgm:t>
    </dgm:pt>
    <dgm:pt modelId="{1A367FD5-9F7D-482D-8D15-99CA00FDDD38}" type="sibTrans" cxnId="{AC63BE0B-E606-407C-816B-6A01C116DFCD}">
      <dgm:prSet/>
      <dgm:spPr/>
      <dgm:t>
        <a:bodyPr/>
        <a:lstStyle/>
        <a:p>
          <a:endParaRPr lang="ru-RU"/>
        </a:p>
      </dgm:t>
    </dgm:pt>
    <dgm:pt modelId="{F69C8D60-4BAC-4EE0-B2F5-AE9F79689F2F}">
      <dgm:prSet phldrT="[Текст]"/>
      <dgm:spPr/>
      <dgm:t>
        <a:bodyPr vert="vert270"/>
        <a:lstStyle/>
        <a:p>
          <a:r>
            <a:rPr lang="uk-UA" dirty="0" smtClean="0"/>
            <a:t>Районні</a:t>
          </a:r>
          <a:endParaRPr lang="ru-RU" dirty="0"/>
        </a:p>
      </dgm:t>
    </dgm:pt>
    <dgm:pt modelId="{3B1D26B6-396D-44D5-8089-C934806081BE}" type="parTrans" cxnId="{26ACA260-443E-4D4A-82F4-3E0B42EFA6EF}">
      <dgm:prSet/>
      <dgm:spPr/>
      <dgm:t>
        <a:bodyPr/>
        <a:lstStyle/>
        <a:p>
          <a:endParaRPr lang="ru-RU"/>
        </a:p>
      </dgm:t>
    </dgm:pt>
    <dgm:pt modelId="{9174F0D2-5B86-4F83-8E96-B2D4A6163AB0}" type="sibTrans" cxnId="{26ACA260-443E-4D4A-82F4-3E0B42EFA6EF}">
      <dgm:prSet/>
      <dgm:spPr/>
      <dgm:t>
        <a:bodyPr/>
        <a:lstStyle/>
        <a:p>
          <a:endParaRPr lang="ru-RU"/>
        </a:p>
      </dgm:t>
    </dgm:pt>
    <dgm:pt modelId="{8C4B66C1-AED9-48D0-A803-FA49FCBDF1C2}">
      <dgm:prSet phldrT="[Текст]"/>
      <dgm:spPr/>
      <dgm:t>
        <a:bodyPr vert="vert270"/>
        <a:lstStyle/>
        <a:p>
          <a:r>
            <a:rPr lang="uk-UA" dirty="0" smtClean="0"/>
            <a:t>Сільські</a:t>
          </a:r>
          <a:endParaRPr lang="ru-RU" dirty="0"/>
        </a:p>
      </dgm:t>
    </dgm:pt>
    <dgm:pt modelId="{1E3E0C11-519D-45AB-939B-4D5967D9F89A}" type="parTrans" cxnId="{24203310-E870-4EA7-8001-AE78E8766E92}">
      <dgm:prSet/>
      <dgm:spPr/>
      <dgm:t>
        <a:bodyPr/>
        <a:lstStyle/>
        <a:p>
          <a:endParaRPr lang="ru-RU"/>
        </a:p>
      </dgm:t>
    </dgm:pt>
    <dgm:pt modelId="{769896C9-A7D0-4829-A354-0299BB25211A}" type="sibTrans" cxnId="{24203310-E870-4EA7-8001-AE78E8766E92}">
      <dgm:prSet/>
      <dgm:spPr/>
      <dgm:t>
        <a:bodyPr/>
        <a:lstStyle/>
        <a:p>
          <a:endParaRPr lang="ru-RU"/>
        </a:p>
      </dgm:t>
    </dgm:pt>
    <dgm:pt modelId="{233D733D-2654-4AD6-B91C-D2E22ACB747C}" type="pres">
      <dgm:prSet presAssocID="{F48AC3F5-18AC-497B-9654-18FDA078A9B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45BA398-C254-474C-BC5A-9A339C6397C5}" type="pres">
      <dgm:prSet presAssocID="{98E8257F-060A-4967-A655-9DBB704708E4}" presName="hierRoot1" presStyleCnt="0"/>
      <dgm:spPr/>
    </dgm:pt>
    <dgm:pt modelId="{6EC243A0-D008-42F6-90F2-09A99C57B760}" type="pres">
      <dgm:prSet presAssocID="{98E8257F-060A-4967-A655-9DBB704708E4}" presName="composite" presStyleCnt="0"/>
      <dgm:spPr/>
    </dgm:pt>
    <dgm:pt modelId="{6DBFF756-AE49-4F0D-A9D9-A1980A6B3EE9}" type="pres">
      <dgm:prSet presAssocID="{98E8257F-060A-4967-A655-9DBB704708E4}" presName="background" presStyleLbl="node0" presStyleIdx="0" presStyleCnt="1"/>
      <dgm:spPr/>
    </dgm:pt>
    <dgm:pt modelId="{836B6440-AC73-4FD0-8837-F9D4BFA22378}" type="pres">
      <dgm:prSet presAssocID="{98E8257F-060A-4967-A655-9DBB704708E4}" presName="text" presStyleLbl="fgAcc0" presStyleIdx="0" presStyleCnt="1" custScaleX="234215" custLinFactNeighborX="-12665" custLinFactNeighborY="-360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2E025FE-5BDD-4E4D-9CA6-DB57C63E7D68}" type="pres">
      <dgm:prSet presAssocID="{98E8257F-060A-4967-A655-9DBB704708E4}" presName="hierChild2" presStyleCnt="0"/>
      <dgm:spPr/>
    </dgm:pt>
    <dgm:pt modelId="{A8B3A84C-2911-49F3-A9B3-F5851151DBC8}" type="pres">
      <dgm:prSet presAssocID="{710B5FDD-D2AE-4071-947A-48E0925C3B3F}" presName="Name10" presStyleLbl="parChTrans1D2" presStyleIdx="0" presStyleCnt="2"/>
      <dgm:spPr/>
      <dgm:t>
        <a:bodyPr/>
        <a:lstStyle/>
        <a:p>
          <a:endParaRPr lang="ru-RU"/>
        </a:p>
      </dgm:t>
    </dgm:pt>
    <dgm:pt modelId="{193104CA-1426-49F1-A92E-BBDE2679AD5C}" type="pres">
      <dgm:prSet presAssocID="{4A70D569-F024-4B22-BAC2-C2A6D36445B8}" presName="hierRoot2" presStyleCnt="0"/>
      <dgm:spPr/>
    </dgm:pt>
    <dgm:pt modelId="{2CF04986-0DC4-42DD-9C87-0200B2A1BB40}" type="pres">
      <dgm:prSet presAssocID="{4A70D569-F024-4B22-BAC2-C2A6D36445B8}" presName="composite2" presStyleCnt="0"/>
      <dgm:spPr/>
    </dgm:pt>
    <dgm:pt modelId="{6B40A2E0-1406-481F-9967-F3D5480BFBEC}" type="pres">
      <dgm:prSet presAssocID="{4A70D569-F024-4B22-BAC2-C2A6D36445B8}" presName="background2" presStyleLbl="node2" presStyleIdx="0" presStyleCnt="2"/>
      <dgm:spPr/>
    </dgm:pt>
    <dgm:pt modelId="{7C860465-926A-4E55-B7D3-5882B19F5873}" type="pres">
      <dgm:prSet presAssocID="{4A70D569-F024-4B22-BAC2-C2A6D36445B8}" presName="text2" presStyleLbl="fgAcc2" presStyleIdx="0" presStyleCnt="2" custScaleX="23303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20394DD-074A-4C85-9FC8-0DA49D9A7A62}" type="pres">
      <dgm:prSet presAssocID="{4A70D569-F024-4B22-BAC2-C2A6D36445B8}" presName="hierChild3" presStyleCnt="0"/>
      <dgm:spPr/>
    </dgm:pt>
    <dgm:pt modelId="{99BED117-AED8-4A95-B031-2EB6A039E892}" type="pres">
      <dgm:prSet presAssocID="{5C66CD8D-E906-49BD-8348-523BD53BCC63}" presName="Name17" presStyleLbl="parChTrans1D3" presStyleIdx="0" presStyleCnt="5"/>
      <dgm:spPr/>
      <dgm:t>
        <a:bodyPr/>
        <a:lstStyle/>
        <a:p>
          <a:endParaRPr lang="ru-RU"/>
        </a:p>
      </dgm:t>
    </dgm:pt>
    <dgm:pt modelId="{F4774E46-630A-4F26-9676-2161F36EEF3B}" type="pres">
      <dgm:prSet presAssocID="{0CFE2D3A-B977-4561-902A-09D3A427B588}" presName="hierRoot3" presStyleCnt="0"/>
      <dgm:spPr/>
    </dgm:pt>
    <dgm:pt modelId="{F5CA16DF-58AE-436E-809E-A6AA9C17E0DE}" type="pres">
      <dgm:prSet presAssocID="{0CFE2D3A-B977-4561-902A-09D3A427B588}" presName="composite3" presStyleCnt="0"/>
      <dgm:spPr/>
    </dgm:pt>
    <dgm:pt modelId="{CA02EB46-1A58-4562-890B-966C54EDBF31}" type="pres">
      <dgm:prSet presAssocID="{0CFE2D3A-B977-4561-902A-09D3A427B588}" presName="background3" presStyleLbl="node3" presStyleIdx="0" presStyleCnt="5"/>
      <dgm:spPr/>
    </dgm:pt>
    <dgm:pt modelId="{605481A6-2C6D-4A18-A5D1-595C51672064}" type="pres">
      <dgm:prSet presAssocID="{0CFE2D3A-B977-4561-902A-09D3A427B588}" presName="text3" presStyleLbl="fgAcc3" presStyleIdx="0" presStyleCnt="5" custScaleY="2638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E8F16E-49D3-4FF3-95AA-653BF1ECCFB8}" type="pres">
      <dgm:prSet presAssocID="{0CFE2D3A-B977-4561-902A-09D3A427B588}" presName="hierChild4" presStyleCnt="0"/>
      <dgm:spPr/>
    </dgm:pt>
    <dgm:pt modelId="{9687F3DA-8BD5-4F3F-AF6A-B9C8C3BF914C}" type="pres">
      <dgm:prSet presAssocID="{34BFBF57-B423-40D1-B8F2-80D86A8190C2}" presName="Name17" presStyleLbl="parChTrans1D3" presStyleIdx="1" presStyleCnt="5"/>
      <dgm:spPr/>
      <dgm:t>
        <a:bodyPr/>
        <a:lstStyle/>
        <a:p>
          <a:endParaRPr lang="ru-RU"/>
        </a:p>
      </dgm:t>
    </dgm:pt>
    <dgm:pt modelId="{8A70093E-4017-4416-A062-7B97CCC128B4}" type="pres">
      <dgm:prSet presAssocID="{53E89E64-25AD-4CD2-9F8A-C3D2DEA1954B}" presName="hierRoot3" presStyleCnt="0"/>
      <dgm:spPr/>
    </dgm:pt>
    <dgm:pt modelId="{354EA506-09BA-4936-B4C1-723CD294FF46}" type="pres">
      <dgm:prSet presAssocID="{53E89E64-25AD-4CD2-9F8A-C3D2DEA1954B}" presName="composite3" presStyleCnt="0"/>
      <dgm:spPr/>
    </dgm:pt>
    <dgm:pt modelId="{08530AFD-B2DE-4155-ABEF-D140D8DEC175}" type="pres">
      <dgm:prSet presAssocID="{53E89E64-25AD-4CD2-9F8A-C3D2DEA1954B}" presName="background3" presStyleLbl="node3" presStyleIdx="1" presStyleCnt="5"/>
      <dgm:spPr/>
    </dgm:pt>
    <dgm:pt modelId="{34C07B85-F165-42C1-AFAD-70FE3C42E0FB}" type="pres">
      <dgm:prSet presAssocID="{53E89E64-25AD-4CD2-9F8A-C3D2DEA1954B}" presName="text3" presStyleLbl="fgAcc3" presStyleIdx="1" presStyleCnt="5" custScaleY="2638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1A6BCE-94E0-4786-8D6F-9617DD1AB1AB}" type="pres">
      <dgm:prSet presAssocID="{53E89E64-25AD-4CD2-9F8A-C3D2DEA1954B}" presName="hierChild4" presStyleCnt="0"/>
      <dgm:spPr/>
    </dgm:pt>
    <dgm:pt modelId="{CA5737FA-D5CA-4695-84BE-162BE7A2B93A}" type="pres">
      <dgm:prSet presAssocID="{A9968E14-51A6-45B5-B4E9-A62E62F22C67}" presName="Name10" presStyleLbl="parChTrans1D2" presStyleIdx="1" presStyleCnt="2"/>
      <dgm:spPr/>
      <dgm:t>
        <a:bodyPr/>
        <a:lstStyle/>
        <a:p>
          <a:endParaRPr lang="ru-RU"/>
        </a:p>
      </dgm:t>
    </dgm:pt>
    <dgm:pt modelId="{11E8E43D-8183-4DAC-B66F-9A388F2C3F69}" type="pres">
      <dgm:prSet presAssocID="{5034B16D-942F-4987-AACB-193042E15BF7}" presName="hierRoot2" presStyleCnt="0"/>
      <dgm:spPr/>
    </dgm:pt>
    <dgm:pt modelId="{13ABA412-72A3-4BE4-BEB7-00AFB1895681}" type="pres">
      <dgm:prSet presAssocID="{5034B16D-942F-4987-AACB-193042E15BF7}" presName="composite2" presStyleCnt="0"/>
      <dgm:spPr/>
    </dgm:pt>
    <dgm:pt modelId="{F41DA7D0-1BEE-494D-A045-9C22B0B7679C}" type="pres">
      <dgm:prSet presAssocID="{5034B16D-942F-4987-AACB-193042E15BF7}" presName="background2" presStyleLbl="node2" presStyleIdx="1" presStyleCnt="2"/>
      <dgm:spPr/>
    </dgm:pt>
    <dgm:pt modelId="{85AFBFBD-A906-4213-ADBB-D9D403F56202}" type="pres">
      <dgm:prSet presAssocID="{5034B16D-942F-4987-AACB-193042E15BF7}" presName="text2" presStyleLbl="fgAcc2" presStyleIdx="1" presStyleCnt="2" custScaleX="3230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479D5D-B063-48A1-AEFD-631109DE94B2}" type="pres">
      <dgm:prSet presAssocID="{5034B16D-942F-4987-AACB-193042E15BF7}" presName="hierChild3" presStyleCnt="0"/>
      <dgm:spPr/>
    </dgm:pt>
    <dgm:pt modelId="{EE3E1CBE-AFDC-4FE6-99AF-FAAC0B8B7A3B}" type="pres">
      <dgm:prSet presAssocID="{D45B414C-2612-4A3D-9E20-C9CCD3492146}" presName="Name17" presStyleLbl="parChTrans1D3" presStyleIdx="2" presStyleCnt="5"/>
      <dgm:spPr/>
      <dgm:t>
        <a:bodyPr/>
        <a:lstStyle/>
        <a:p>
          <a:endParaRPr lang="ru-RU"/>
        </a:p>
      </dgm:t>
    </dgm:pt>
    <dgm:pt modelId="{D46551A7-5F25-40D2-939C-7ABDBAE4EC55}" type="pres">
      <dgm:prSet presAssocID="{C9EB8E59-2FCB-4261-9196-F633B3DFF086}" presName="hierRoot3" presStyleCnt="0"/>
      <dgm:spPr/>
    </dgm:pt>
    <dgm:pt modelId="{A3382299-0993-4F0D-9C3B-55D78E3D55E9}" type="pres">
      <dgm:prSet presAssocID="{C9EB8E59-2FCB-4261-9196-F633B3DFF086}" presName="composite3" presStyleCnt="0"/>
      <dgm:spPr/>
    </dgm:pt>
    <dgm:pt modelId="{2F3FA220-15DB-4AB5-9AED-AB187D603F7E}" type="pres">
      <dgm:prSet presAssocID="{C9EB8E59-2FCB-4261-9196-F633B3DFF086}" presName="background3" presStyleLbl="node3" presStyleIdx="2" presStyleCnt="5"/>
      <dgm:spPr/>
    </dgm:pt>
    <dgm:pt modelId="{F64DE469-75E7-4220-BAE2-707C9E300C22}" type="pres">
      <dgm:prSet presAssocID="{C9EB8E59-2FCB-4261-9196-F633B3DFF086}" presName="text3" presStyleLbl="fgAcc3" presStyleIdx="2" presStyleCnt="5" custScaleY="2638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46CA3E-CEBB-4A40-BBE4-305D12766A22}" type="pres">
      <dgm:prSet presAssocID="{C9EB8E59-2FCB-4261-9196-F633B3DFF086}" presName="hierChild4" presStyleCnt="0"/>
      <dgm:spPr/>
    </dgm:pt>
    <dgm:pt modelId="{5BD7FEFE-96E8-4B14-BEF0-D905C08079C2}" type="pres">
      <dgm:prSet presAssocID="{3B1D26B6-396D-44D5-8089-C934806081BE}" presName="Name17" presStyleLbl="parChTrans1D3" presStyleIdx="3" presStyleCnt="5"/>
      <dgm:spPr/>
      <dgm:t>
        <a:bodyPr/>
        <a:lstStyle/>
        <a:p>
          <a:endParaRPr lang="ru-RU"/>
        </a:p>
      </dgm:t>
    </dgm:pt>
    <dgm:pt modelId="{7D9CC655-8E48-4923-AB87-081FDD450811}" type="pres">
      <dgm:prSet presAssocID="{F69C8D60-4BAC-4EE0-B2F5-AE9F79689F2F}" presName="hierRoot3" presStyleCnt="0"/>
      <dgm:spPr/>
    </dgm:pt>
    <dgm:pt modelId="{C83527E0-A1CB-4D32-85B6-15E837583C84}" type="pres">
      <dgm:prSet presAssocID="{F69C8D60-4BAC-4EE0-B2F5-AE9F79689F2F}" presName="composite3" presStyleCnt="0"/>
      <dgm:spPr/>
    </dgm:pt>
    <dgm:pt modelId="{40155B4A-04C8-40E3-9A78-EDE5D07F107D}" type="pres">
      <dgm:prSet presAssocID="{F69C8D60-4BAC-4EE0-B2F5-AE9F79689F2F}" presName="background3" presStyleLbl="node3" presStyleIdx="3" presStyleCnt="5"/>
      <dgm:spPr/>
    </dgm:pt>
    <dgm:pt modelId="{7A1143BF-5E44-402E-A493-72D341582B26}" type="pres">
      <dgm:prSet presAssocID="{F69C8D60-4BAC-4EE0-B2F5-AE9F79689F2F}" presName="text3" presStyleLbl="fgAcc3" presStyleIdx="3" presStyleCnt="5" custScaleY="2638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07741C3-EB90-44C1-8565-F1488350ED1B}" type="pres">
      <dgm:prSet presAssocID="{F69C8D60-4BAC-4EE0-B2F5-AE9F79689F2F}" presName="hierChild4" presStyleCnt="0"/>
      <dgm:spPr/>
    </dgm:pt>
    <dgm:pt modelId="{0D56E2D0-61FD-4728-B5C3-0FAD3DA93EDC}" type="pres">
      <dgm:prSet presAssocID="{1E3E0C11-519D-45AB-939B-4D5967D9F89A}" presName="Name17" presStyleLbl="parChTrans1D3" presStyleIdx="4" presStyleCnt="5"/>
      <dgm:spPr/>
      <dgm:t>
        <a:bodyPr/>
        <a:lstStyle/>
        <a:p>
          <a:endParaRPr lang="ru-RU"/>
        </a:p>
      </dgm:t>
    </dgm:pt>
    <dgm:pt modelId="{2469DD8A-0201-4F9B-891A-43EA33473F1F}" type="pres">
      <dgm:prSet presAssocID="{8C4B66C1-AED9-48D0-A803-FA49FCBDF1C2}" presName="hierRoot3" presStyleCnt="0"/>
      <dgm:spPr/>
    </dgm:pt>
    <dgm:pt modelId="{434ADED5-1927-4029-BB64-388D9FFFBCD0}" type="pres">
      <dgm:prSet presAssocID="{8C4B66C1-AED9-48D0-A803-FA49FCBDF1C2}" presName="composite3" presStyleCnt="0"/>
      <dgm:spPr/>
    </dgm:pt>
    <dgm:pt modelId="{193ABCC4-1972-4DC2-AB7F-40AB3E03F861}" type="pres">
      <dgm:prSet presAssocID="{8C4B66C1-AED9-48D0-A803-FA49FCBDF1C2}" presName="background3" presStyleLbl="node3" presStyleIdx="4" presStyleCnt="5"/>
      <dgm:spPr/>
    </dgm:pt>
    <dgm:pt modelId="{1FC253F6-B7AF-4EF4-B9BD-731DAB9C2627}" type="pres">
      <dgm:prSet presAssocID="{8C4B66C1-AED9-48D0-A803-FA49FCBDF1C2}" presName="text3" presStyleLbl="fgAcc3" presStyleIdx="4" presStyleCnt="5" custScaleY="25515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E3E3B0-9275-4EA6-A49D-F9B3BF0EC10D}" type="pres">
      <dgm:prSet presAssocID="{8C4B66C1-AED9-48D0-A803-FA49FCBDF1C2}" presName="hierChild4" presStyleCnt="0"/>
      <dgm:spPr/>
    </dgm:pt>
  </dgm:ptLst>
  <dgm:cxnLst>
    <dgm:cxn modelId="{F5CA8C93-B1C3-415E-A12F-754BF4D10FAF}" type="presOf" srcId="{4A70D569-F024-4B22-BAC2-C2A6D36445B8}" destId="{7C860465-926A-4E55-B7D3-5882B19F5873}" srcOrd="0" destOrd="0" presId="urn:microsoft.com/office/officeart/2005/8/layout/hierarchy1"/>
    <dgm:cxn modelId="{5D5DD171-A7F6-49BB-B517-B2A94B2348D4}" type="presOf" srcId="{3B1D26B6-396D-44D5-8089-C934806081BE}" destId="{5BD7FEFE-96E8-4B14-BEF0-D905C08079C2}" srcOrd="0" destOrd="0" presId="urn:microsoft.com/office/officeart/2005/8/layout/hierarchy1"/>
    <dgm:cxn modelId="{2119FF76-0ADD-426A-80FB-C5DA2EF1AB12}" type="presOf" srcId="{1E3E0C11-519D-45AB-939B-4D5967D9F89A}" destId="{0D56E2D0-61FD-4728-B5C3-0FAD3DA93EDC}" srcOrd="0" destOrd="0" presId="urn:microsoft.com/office/officeart/2005/8/layout/hierarchy1"/>
    <dgm:cxn modelId="{45C337FD-43BA-4AF3-A350-20E5CFA13192}" type="presOf" srcId="{34BFBF57-B423-40D1-B8F2-80D86A8190C2}" destId="{9687F3DA-8BD5-4F3F-AF6A-B9C8C3BF914C}" srcOrd="0" destOrd="0" presId="urn:microsoft.com/office/officeart/2005/8/layout/hierarchy1"/>
    <dgm:cxn modelId="{24203310-E870-4EA7-8001-AE78E8766E92}" srcId="{5034B16D-942F-4987-AACB-193042E15BF7}" destId="{8C4B66C1-AED9-48D0-A803-FA49FCBDF1C2}" srcOrd="2" destOrd="0" parTransId="{1E3E0C11-519D-45AB-939B-4D5967D9F89A}" sibTransId="{769896C9-A7D0-4829-A354-0299BB25211A}"/>
    <dgm:cxn modelId="{27FA04E3-C0C0-4C1F-BBA3-FB3467AAEB8D}" srcId="{4A70D569-F024-4B22-BAC2-C2A6D36445B8}" destId="{0CFE2D3A-B977-4561-902A-09D3A427B588}" srcOrd="0" destOrd="0" parTransId="{5C66CD8D-E906-49BD-8348-523BD53BCC63}" sibTransId="{FDE41BD3-84EE-4AEF-99A5-33090B72F31B}"/>
    <dgm:cxn modelId="{D28567A2-C159-4B33-BCA5-9B7CF5D2873E}" type="presOf" srcId="{98E8257F-060A-4967-A655-9DBB704708E4}" destId="{836B6440-AC73-4FD0-8837-F9D4BFA22378}" srcOrd="0" destOrd="0" presId="urn:microsoft.com/office/officeart/2005/8/layout/hierarchy1"/>
    <dgm:cxn modelId="{BF8299BD-ABE8-43B3-877F-7F00B08A50DD}" srcId="{98E8257F-060A-4967-A655-9DBB704708E4}" destId="{5034B16D-942F-4987-AACB-193042E15BF7}" srcOrd="1" destOrd="0" parTransId="{A9968E14-51A6-45B5-B4E9-A62E62F22C67}" sibTransId="{6243512F-EC39-429D-9289-CCBD23D7B103}"/>
    <dgm:cxn modelId="{84EA8BA4-A469-4E97-AE3B-1F9DCDBF10FB}" srcId="{4A70D569-F024-4B22-BAC2-C2A6D36445B8}" destId="{53E89E64-25AD-4CD2-9F8A-C3D2DEA1954B}" srcOrd="1" destOrd="0" parTransId="{34BFBF57-B423-40D1-B8F2-80D86A8190C2}" sibTransId="{75A5C59E-898E-4075-AE04-5B00C44F2FCD}"/>
    <dgm:cxn modelId="{26ACA260-443E-4D4A-82F4-3E0B42EFA6EF}" srcId="{5034B16D-942F-4987-AACB-193042E15BF7}" destId="{F69C8D60-4BAC-4EE0-B2F5-AE9F79689F2F}" srcOrd="1" destOrd="0" parTransId="{3B1D26B6-396D-44D5-8089-C934806081BE}" sibTransId="{9174F0D2-5B86-4F83-8E96-B2D4A6163AB0}"/>
    <dgm:cxn modelId="{C7DECB72-AE85-4515-BEDA-59C28890D008}" type="presOf" srcId="{A9968E14-51A6-45B5-B4E9-A62E62F22C67}" destId="{CA5737FA-D5CA-4695-84BE-162BE7A2B93A}" srcOrd="0" destOrd="0" presId="urn:microsoft.com/office/officeart/2005/8/layout/hierarchy1"/>
    <dgm:cxn modelId="{C213FCCF-FB49-4BDE-A926-4310E43E1B76}" type="presOf" srcId="{53E89E64-25AD-4CD2-9F8A-C3D2DEA1954B}" destId="{34C07B85-F165-42C1-AFAD-70FE3C42E0FB}" srcOrd="0" destOrd="0" presId="urn:microsoft.com/office/officeart/2005/8/layout/hierarchy1"/>
    <dgm:cxn modelId="{7C898E25-E133-452A-8564-6E249BEBFF5E}" type="presOf" srcId="{8C4B66C1-AED9-48D0-A803-FA49FCBDF1C2}" destId="{1FC253F6-B7AF-4EF4-B9BD-731DAB9C2627}" srcOrd="0" destOrd="0" presId="urn:microsoft.com/office/officeart/2005/8/layout/hierarchy1"/>
    <dgm:cxn modelId="{B6466D43-8156-4E65-A4E5-C6080B306298}" srcId="{F48AC3F5-18AC-497B-9654-18FDA078A9BC}" destId="{98E8257F-060A-4967-A655-9DBB704708E4}" srcOrd="0" destOrd="0" parTransId="{6469C824-98E9-41D8-A2D6-E507DE0E1A17}" sibTransId="{0B6AD6CE-0C0C-4B5B-AEEA-DC266E11955D}"/>
    <dgm:cxn modelId="{117845DC-32FC-4685-A045-9B6F424904B6}" type="presOf" srcId="{5034B16D-942F-4987-AACB-193042E15BF7}" destId="{85AFBFBD-A906-4213-ADBB-D9D403F56202}" srcOrd="0" destOrd="0" presId="urn:microsoft.com/office/officeart/2005/8/layout/hierarchy1"/>
    <dgm:cxn modelId="{72F4E8AB-8F5A-455B-AAD9-FBF1245C6A35}" type="presOf" srcId="{D45B414C-2612-4A3D-9E20-C9CCD3492146}" destId="{EE3E1CBE-AFDC-4FE6-99AF-FAAC0B8B7A3B}" srcOrd="0" destOrd="0" presId="urn:microsoft.com/office/officeart/2005/8/layout/hierarchy1"/>
    <dgm:cxn modelId="{AC63BE0B-E606-407C-816B-6A01C116DFCD}" srcId="{5034B16D-942F-4987-AACB-193042E15BF7}" destId="{C9EB8E59-2FCB-4261-9196-F633B3DFF086}" srcOrd="0" destOrd="0" parTransId="{D45B414C-2612-4A3D-9E20-C9CCD3492146}" sibTransId="{1A367FD5-9F7D-482D-8D15-99CA00FDDD38}"/>
    <dgm:cxn modelId="{5622B644-10B3-40E8-8A67-0EABD611DA40}" type="presOf" srcId="{F69C8D60-4BAC-4EE0-B2F5-AE9F79689F2F}" destId="{7A1143BF-5E44-402E-A493-72D341582B26}" srcOrd="0" destOrd="0" presId="urn:microsoft.com/office/officeart/2005/8/layout/hierarchy1"/>
    <dgm:cxn modelId="{D16D72BC-AEC7-4DFC-B737-B18A84F14610}" type="presOf" srcId="{0CFE2D3A-B977-4561-902A-09D3A427B588}" destId="{605481A6-2C6D-4A18-A5D1-595C51672064}" srcOrd="0" destOrd="0" presId="urn:microsoft.com/office/officeart/2005/8/layout/hierarchy1"/>
    <dgm:cxn modelId="{74583E6D-1841-4A81-8F99-BFDB6F30ABF5}" type="presOf" srcId="{5C66CD8D-E906-49BD-8348-523BD53BCC63}" destId="{99BED117-AED8-4A95-B031-2EB6A039E892}" srcOrd="0" destOrd="0" presId="urn:microsoft.com/office/officeart/2005/8/layout/hierarchy1"/>
    <dgm:cxn modelId="{CFEEE3BF-3623-4AAE-BB47-FCF658F5460B}" srcId="{98E8257F-060A-4967-A655-9DBB704708E4}" destId="{4A70D569-F024-4B22-BAC2-C2A6D36445B8}" srcOrd="0" destOrd="0" parTransId="{710B5FDD-D2AE-4071-947A-48E0925C3B3F}" sibTransId="{07B04AA1-8A08-4AFA-B6B2-DDB0C642C1D7}"/>
    <dgm:cxn modelId="{44E16088-D445-48C9-B850-8AFDD8A3D731}" type="presOf" srcId="{C9EB8E59-2FCB-4261-9196-F633B3DFF086}" destId="{F64DE469-75E7-4220-BAE2-707C9E300C22}" srcOrd="0" destOrd="0" presId="urn:microsoft.com/office/officeart/2005/8/layout/hierarchy1"/>
    <dgm:cxn modelId="{EAA527F1-74E3-4D14-A40B-3FB8BD1B6B77}" type="presOf" srcId="{710B5FDD-D2AE-4071-947A-48E0925C3B3F}" destId="{A8B3A84C-2911-49F3-A9B3-F5851151DBC8}" srcOrd="0" destOrd="0" presId="urn:microsoft.com/office/officeart/2005/8/layout/hierarchy1"/>
    <dgm:cxn modelId="{C0D2D5FA-3C2A-4AA5-A041-02D827B9E24C}" type="presOf" srcId="{F48AC3F5-18AC-497B-9654-18FDA078A9BC}" destId="{233D733D-2654-4AD6-B91C-D2E22ACB747C}" srcOrd="0" destOrd="0" presId="urn:microsoft.com/office/officeart/2005/8/layout/hierarchy1"/>
    <dgm:cxn modelId="{6B76591E-D513-473C-B9A9-290A41F29038}" type="presParOf" srcId="{233D733D-2654-4AD6-B91C-D2E22ACB747C}" destId="{745BA398-C254-474C-BC5A-9A339C6397C5}" srcOrd="0" destOrd="0" presId="urn:microsoft.com/office/officeart/2005/8/layout/hierarchy1"/>
    <dgm:cxn modelId="{3A9B30E6-55A7-41C1-82E6-9DC78C104213}" type="presParOf" srcId="{745BA398-C254-474C-BC5A-9A339C6397C5}" destId="{6EC243A0-D008-42F6-90F2-09A99C57B760}" srcOrd="0" destOrd="0" presId="urn:microsoft.com/office/officeart/2005/8/layout/hierarchy1"/>
    <dgm:cxn modelId="{F39DCF7E-CD9C-4520-A669-9A59B442C0A4}" type="presParOf" srcId="{6EC243A0-D008-42F6-90F2-09A99C57B760}" destId="{6DBFF756-AE49-4F0D-A9D9-A1980A6B3EE9}" srcOrd="0" destOrd="0" presId="urn:microsoft.com/office/officeart/2005/8/layout/hierarchy1"/>
    <dgm:cxn modelId="{EE33E2BF-B982-40A5-99A3-8ABBE4226FB3}" type="presParOf" srcId="{6EC243A0-D008-42F6-90F2-09A99C57B760}" destId="{836B6440-AC73-4FD0-8837-F9D4BFA22378}" srcOrd="1" destOrd="0" presId="urn:microsoft.com/office/officeart/2005/8/layout/hierarchy1"/>
    <dgm:cxn modelId="{CB85A646-469D-4BDD-BC6A-18B234BD68E1}" type="presParOf" srcId="{745BA398-C254-474C-BC5A-9A339C6397C5}" destId="{D2E025FE-5BDD-4E4D-9CA6-DB57C63E7D68}" srcOrd="1" destOrd="0" presId="urn:microsoft.com/office/officeart/2005/8/layout/hierarchy1"/>
    <dgm:cxn modelId="{C63AC47B-AFFC-4299-A296-3A18B5F90770}" type="presParOf" srcId="{D2E025FE-5BDD-4E4D-9CA6-DB57C63E7D68}" destId="{A8B3A84C-2911-49F3-A9B3-F5851151DBC8}" srcOrd="0" destOrd="0" presId="urn:microsoft.com/office/officeart/2005/8/layout/hierarchy1"/>
    <dgm:cxn modelId="{B8F45906-4BC6-47A3-B775-C5965D017301}" type="presParOf" srcId="{D2E025FE-5BDD-4E4D-9CA6-DB57C63E7D68}" destId="{193104CA-1426-49F1-A92E-BBDE2679AD5C}" srcOrd="1" destOrd="0" presId="urn:microsoft.com/office/officeart/2005/8/layout/hierarchy1"/>
    <dgm:cxn modelId="{BB3A80D7-4611-458B-AAB8-203260C55C0D}" type="presParOf" srcId="{193104CA-1426-49F1-A92E-BBDE2679AD5C}" destId="{2CF04986-0DC4-42DD-9C87-0200B2A1BB40}" srcOrd="0" destOrd="0" presId="urn:microsoft.com/office/officeart/2005/8/layout/hierarchy1"/>
    <dgm:cxn modelId="{C245EF7D-8EED-4BFF-8ACC-5283C4A43AC6}" type="presParOf" srcId="{2CF04986-0DC4-42DD-9C87-0200B2A1BB40}" destId="{6B40A2E0-1406-481F-9967-F3D5480BFBEC}" srcOrd="0" destOrd="0" presId="urn:microsoft.com/office/officeart/2005/8/layout/hierarchy1"/>
    <dgm:cxn modelId="{E85E9222-B3E5-4918-BA54-845D3C2B3F02}" type="presParOf" srcId="{2CF04986-0DC4-42DD-9C87-0200B2A1BB40}" destId="{7C860465-926A-4E55-B7D3-5882B19F5873}" srcOrd="1" destOrd="0" presId="urn:microsoft.com/office/officeart/2005/8/layout/hierarchy1"/>
    <dgm:cxn modelId="{5DCB5E4A-FFFF-4AFF-9E93-0F98A2EDCE40}" type="presParOf" srcId="{193104CA-1426-49F1-A92E-BBDE2679AD5C}" destId="{D20394DD-074A-4C85-9FC8-0DA49D9A7A62}" srcOrd="1" destOrd="0" presId="urn:microsoft.com/office/officeart/2005/8/layout/hierarchy1"/>
    <dgm:cxn modelId="{44060971-344B-4E77-890F-375E79B79DEE}" type="presParOf" srcId="{D20394DD-074A-4C85-9FC8-0DA49D9A7A62}" destId="{99BED117-AED8-4A95-B031-2EB6A039E892}" srcOrd="0" destOrd="0" presId="urn:microsoft.com/office/officeart/2005/8/layout/hierarchy1"/>
    <dgm:cxn modelId="{B9F5D2C5-E3F0-4A4C-9869-D02CD6ECFF69}" type="presParOf" srcId="{D20394DD-074A-4C85-9FC8-0DA49D9A7A62}" destId="{F4774E46-630A-4F26-9676-2161F36EEF3B}" srcOrd="1" destOrd="0" presId="urn:microsoft.com/office/officeart/2005/8/layout/hierarchy1"/>
    <dgm:cxn modelId="{C903CCD9-EF68-415C-AFE6-898BBB0BB074}" type="presParOf" srcId="{F4774E46-630A-4F26-9676-2161F36EEF3B}" destId="{F5CA16DF-58AE-436E-809E-A6AA9C17E0DE}" srcOrd="0" destOrd="0" presId="urn:microsoft.com/office/officeart/2005/8/layout/hierarchy1"/>
    <dgm:cxn modelId="{6A564D14-F5C7-4D5B-AF16-0B9D7CBDD0DE}" type="presParOf" srcId="{F5CA16DF-58AE-436E-809E-A6AA9C17E0DE}" destId="{CA02EB46-1A58-4562-890B-966C54EDBF31}" srcOrd="0" destOrd="0" presId="urn:microsoft.com/office/officeart/2005/8/layout/hierarchy1"/>
    <dgm:cxn modelId="{387FB21F-F66D-40A1-9512-9F5973746569}" type="presParOf" srcId="{F5CA16DF-58AE-436E-809E-A6AA9C17E0DE}" destId="{605481A6-2C6D-4A18-A5D1-595C51672064}" srcOrd="1" destOrd="0" presId="urn:microsoft.com/office/officeart/2005/8/layout/hierarchy1"/>
    <dgm:cxn modelId="{254B1A18-AEE1-4A3A-8FE3-EA81E0884200}" type="presParOf" srcId="{F4774E46-630A-4F26-9676-2161F36EEF3B}" destId="{B8E8F16E-49D3-4FF3-95AA-653BF1ECCFB8}" srcOrd="1" destOrd="0" presId="urn:microsoft.com/office/officeart/2005/8/layout/hierarchy1"/>
    <dgm:cxn modelId="{C625300F-2976-434D-B4A3-B38C97CC4746}" type="presParOf" srcId="{D20394DD-074A-4C85-9FC8-0DA49D9A7A62}" destId="{9687F3DA-8BD5-4F3F-AF6A-B9C8C3BF914C}" srcOrd="2" destOrd="0" presId="urn:microsoft.com/office/officeart/2005/8/layout/hierarchy1"/>
    <dgm:cxn modelId="{3C342FAB-5313-4D8E-B5C2-3F56322C574B}" type="presParOf" srcId="{D20394DD-074A-4C85-9FC8-0DA49D9A7A62}" destId="{8A70093E-4017-4416-A062-7B97CCC128B4}" srcOrd="3" destOrd="0" presId="urn:microsoft.com/office/officeart/2005/8/layout/hierarchy1"/>
    <dgm:cxn modelId="{765776A1-6CA8-4D69-B974-39497F1D0041}" type="presParOf" srcId="{8A70093E-4017-4416-A062-7B97CCC128B4}" destId="{354EA506-09BA-4936-B4C1-723CD294FF46}" srcOrd="0" destOrd="0" presId="urn:microsoft.com/office/officeart/2005/8/layout/hierarchy1"/>
    <dgm:cxn modelId="{BEA52E6F-4338-4F53-93FC-97F65445A879}" type="presParOf" srcId="{354EA506-09BA-4936-B4C1-723CD294FF46}" destId="{08530AFD-B2DE-4155-ABEF-D140D8DEC175}" srcOrd="0" destOrd="0" presId="urn:microsoft.com/office/officeart/2005/8/layout/hierarchy1"/>
    <dgm:cxn modelId="{55A2217B-72BA-44FC-9DFA-8C4FBA0F7D7C}" type="presParOf" srcId="{354EA506-09BA-4936-B4C1-723CD294FF46}" destId="{34C07B85-F165-42C1-AFAD-70FE3C42E0FB}" srcOrd="1" destOrd="0" presId="urn:microsoft.com/office/officeart/2005/8/layout/hierarchy1"/>
    <dgm:cxn modelId="{5B4CF5B1-5177-4E0E-BC33-B6E78A2212BF}" type="presParOf" srcId="{8A70093E-4017-4416-A062-7B97CCC128B4}" destId="{411A6BCE-94E0-4786-8D6F-9617DD1AB1AB}" srcOrd="1" destOrd="0" presId="urn:microsoft.com/office/officeart/2005/8/layout/hierarchy1"/>
    <dgm:cxn modelId="{6767D893-1CED-4BE0-AC2E-981BCE26C549}" type="presParOf" srcId="{D2E025FE-5BDD-4E4D-9CA6-DB57C63E7D68}" destId="{CA5737FA-D5CA-4695-84BE-162BE7A2B93A}" srcOrd="2" destOrd="0" presId="urn:microsoft.com/office/officeart/2005/8/layout/hierarchy1"/>
    <dgm:cxn modelId="{68C7D3D3-6CD4-489D-8161-1BA4D0B61835}" type="presParOf" srcId="{D2E025FE-5BDD-4E4D-9CA6-DB57C63E7D68}" destId="{11E8E43D-8183-4DAC-B66F-9A388F2C3F69}" srcOrd="3" destOrd="0" presId="urn:microsoft.com/office/officeart/2005/8/layout/hierarchy1"/>
    <dgm:cxn modelId="{E74D220E-3439-4D2F-9860-2348527454A6}" type="presParOf" srcId="{11E8E43D-8183-4DAC-B66F-9A388F2C3F69}" destId="{13ABA412-72A3-4BE4-BEB7-00AFB1895681}" srcOrd="0" destOrd="0" presId="urn:microsoft.com/office/officeart/2005/8/layout/hierarchy1"/>
    <dgm:cxn modelId="{C1D0808A-6295-4004-8894-27C821D9B86B}" type="presParOf" srcId="{13ABA412-72A3-4BE4-BEB7-00AFB1895681}" destId="{F41DA7D0-1BEE-494D-A045-9C22B0B7679C}" srcOrd="0" destOrd="0" presId="urn:microsoft.com/office/officeart/2005/8/layout/hierarchy1"/>
    <dgm:cxn modelId="{8A9AF07C-DBF8-482B-BFFA-8730A052B0D7}" type="presParOf" srcId="{13ABA412-72A3-4BE4-BEB7-00AFB1895681}" destId="{85AFBFBD-A906-4213-ADBB-D9D403F56202}" srcOrd="1" destOrd="0" presId="urn:microsoft.com/office/officeart/2005/8/layout/hierarchy1"/>
    <dgm:cxn modelId="{ABD4D6FB-E446-445E-9940-3CCDF34CE635}" type="presParOf" srcId="{11E8E43D-8183-4DAC-B66F-9A388F2C3F69}" destId="{A2479D5D-B063-48A1-AEFD-631109DE94B2}" srcOrd="1" destOrd="0" presId="urn:microsoft.com/office/officeart/2005/8/layout/hierarchy1"/>
    <dgm:cxn modelId="{0BA180A0-908F-4E0A-B6EF-52B64FE10345}" type="presParOf" srcId="{A2479D5D-B063-48A1-AEFD-631109DE94B2}" destId="{EE3E1CBE-AFDC-4FE6-99AF-FAAC0B8B7A3B}" srcOrd="0" destOrd="0" presId="urn:microsoft.com/office/officeart/2005/8/layout/hierarchy1"/>
    <dgm:cxn modelId="{2B40295C-AF32-427D-9962-8549DDE5BFDD}" type="presParOf" srcId="{A2479D5D-B063-48A1-AEFD-631109DE94B2}" destId="{D46551A7-5F25-40D2-939C-7ABDBAE4EC55}" srcOrd="1" destOrd="0" presId="urn:microsoft.com/office/officeart/2005/8/layout/hierarchy1"/>
    <dgm:cxn modelId="{3648015E-88B9-4447-B4EB-939D0D9F1F3D}" type="presParOf" srcId="{D46551A7-5F25-40D2-939C-7ABDBAE4EC55}" destId="{A3382299-0993-4F0D-9C3B-55D78E3D55E9}" srcOrd="0" destOrd="0" presId="urn:microsoft.com/office/officeart/2005/8/layout/hierarchy1"/>
    <dgm:cxn modelId="{4D5150FA-5FF5-44AC-867F-01E5006C8647}" type="presParOf" srcId="{A3382299-0993-4F0D-9C3B-55D78E3D55E9}" destId="{2F3FA220-15DB-4AB5-9AED-AB187D603F7E}" srcOrd="0" destOrd="0" presId="urn:microsoft.com/office/officeart/2005/8/layout/hierarchy1"/>
    <dgm:cxn modelId="{2A60F9CA-0EE4-4BBE-97BC-FBC608C9942C}" type="presParOf" srcId="{A3382299-0993-4F0D-9C3B-55D78E3D55E9}" destId="{F64DE469-75E7-4220-BAE2-707C9E300C22}" srcOrd="1" destOrd="0" presId="urn:microsoft.com/office/officeart/2005/8/layout/hierarchy1"/>
    <dgm:cxn modelId="{5AC4F2ED-E53B-4C60-BD6F-56519C8BF62A}" type="presParOf" srcId="{D46551A7-5F25-40D2-939C-7ABDBAE4EC55}" destId="{BF46CA3E-CEBB-4A40-BBE4-305D12766A22}" srcOrd="1" destOrd="0" presId="urn:microsoft.com/office/officeart/2005/8/layout/hierarchy1"/>
    <dgm:cxn modelId="{7DA26987-34B4-49C8-A8D6-07751989DC35}" type="presParOf" srcId="{A2479D5D-B063-48A1-AEFD-631109DE94B2}" destId="{5BD7FEFE-96E8-4B14-BEF0-D905C08079C2}" srcOrd="2" destOrd="0" presId="urn:microsoft.com/office/officeart/2005/8/layout/hierarchy1"/>
    <dgm:cxn modelId="{535856F9-71F6-4DB0-8B4B-EEC16EA763F0}" type="presParOf" srcId="{A2479D5D-B063-48A1-AEFD-631109DE94B2}" destId="{7D9CC655-8E48-4923-AB87-081FDD450811}" srcOrd="3" destOrd="0" presId="urn:microsoft.com/office/officeart/2005/8/layout/hierarchy1"/>
    <dgm:cxn modelId="{DDEE19A9-0FD8-45D8-B50A-B33044E3F7F9}" type="presParOf" srcId="{7D9CC655-8E48-4923-AB87-081FDD450811}" destId="{C83527E0-A1CB-4D32-85B6-15E837583C84}" srcOrd="0" destOrd="0" presId="urn:microsoft.com/office/officeart/2005/8/layout/hierarchy1"/>
    <dgm:cxn modelId="{79F78F08-CC21-480A-8140-415779D2FAFD}" type="presParOf" srcId="{C83527E0-A1CB-4D32-85B6-15E837583C84}" destId="{40155B4A-04C8-40E3-9A78-EDE5D07F107D}" srcOrd="0" destOrd="0" presId="urn:microsoft.com/office/officeart/2005/8/layout/hierarchy1"/>
    <dgm:cxn modelId="{CCBB169A-D3E3-4DF8-BFB7-622EBB8A2A9F}" type="presParOf" srcId="{C83527E0-A1CB-4D32-85B6-15E837583C84}" destId="{7A1143BF-5E44-402E-A493-72D341582B26}" srcOrd="1" destOrd="0" presId="urn:microsoft.com/office/officeart/2005/8/layout/hierarchy1"/>
    <dgm:cxn modelId="{617F2097-E0AB-4A15-9E2E-8E9E1733A7C8}" type="presParOf" srcId="{7D9CC655-8E48-4923-AB87-081FDD450811}" destId="{007741C3-EB90-44C1-8565-F1488350ED1B}" srcOrd="1" destOrd="0" presId="urn:microsoft.com/office/officeart/2005/8/layout/hierarchy1"/>
    <dgm:cxn modelId="{37D9EA67-742C-4717-993C-B6250BD4313D}" type="presParOf" srcId="{A2479D5D-B063-48A1-AEFD-631109DE94B2}" destId="{0D56E2D0-61FD-4728-B5C3-0FAD3DA93EDC}" srcOrd="4" destOrd="0" presId="urn:microsoft.com/office/officeart/2005/8/layout/hierarchy1"/>
    <dgm:cxn modelId="{CD694BC7-5014-4020-A277-1C3279A07AA3}" type="presParOf" srcId="{A2479D5D-B063-48A1-AEFD-631109DE94B2}" destId="{2469DD8A-0201-4F9B-891A-43EA33473F1F}" srcOrd="5" destOrd="0" presId="urn:microsoft.com/office/officeart/2005/8/layout/hierarchy1"/>
    <dgm:cxn modelId="{8BA62145-1C37-46AC-B96F-93EE08FD4777}" type="presParOf" srcId="{2469DD8A-0201-4F9B-891A-43EA33473F1F}" destId="{434ADED5-1927-4029-BB64-388D9FFFBCD0}" srcOrd="0" destOrd="0" presId="urn:microsoft.com/office/officeart/2005/8/layout/hierarchy1"/>
    <dgm:cxn modelId="{CA5E6932-3062-4410-9B49-E483DA972B74}" type="presParOf" srcId="{434ADED5-1927-4029-BB64-388D9FFFBCD0}" destId="{193ABCC4-1972-4DC2-AB7F-40AB3E03F861}" srcOrd="0" destOrd="0" presId="urn:microsoft.com/office/officeart/2005/8/layout/hierarchy1"/>
    <dgm:cxn modelId="{3AAE4DF5-9215-4D8E-BBC0-CCDCBEC71D61}" type="presParOf" srcId="{434ADED5-1927-4029-BB64-388D9FFFBCD0}" destId="{1FC253F6-B7AF-4EF4-B9BD-731DAB9C2627}" srcOrd="1" destOrd="0" presId="urn:microsoft.com/office/officeart/2005/8/layout/hierarchy1"/>
    <dgm:cxn modelId="{BB0F737A-AE2B-43E8-BFD0-EDC12944D739}" type="presParOf" srcId="{2469DD8A-0201-4F9B-891A-43EA33473F1F}" destId="{9FE3E3B0-9275-4EA6-A49D-F9B3BF0EC10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CB8B49-CA6E-44B3-9C39-2DC457D66403}" type="doc">
      <dgm:prSet loTypeId="urn:microsoft.com/office/officeart/2005/8/layout/radial4" loCatId="relationship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F607F33C-7456-471A-9886-4131A1D4B454}">
      <dgm:prSet phldrT="[Текст]"/>
      <dgm:spPr/>
      <dgm:t>
        <a:bodyPr/>
        <a:lstStyle/>
        <a:p>
          <a:r>
            <a:rPr lang="uk-UA" smtClean="0"/>
            <a:t>Проблеми транспортної</a:t>
          </a:r>
        </a:p>
        <a:p>
          <a:r>
            <a:rPr lang="uk-UA" smtClean="0"/>
            <a:t>логістики</a:t>
          </a:r>
          <a:endParaRPr lang="ru-RU" dirty="0"/>
        </a:p>
      </dgm:t>
    </dgm:pt>
    <dgm:pt modelId="{A7530EE3-470C-408C-AA8B-3231FECEA1F8}" type="parTrans" cxnId="{C801AC36-3180-4D41-AB41-4D459B1346C6}">
      <dgm:prSet/>
      <dgm:spPr/>
      <dgm:t>
        <a:bodyPr/>
        <a:lstStyle/>
        <a:p>
          <a:endParaRPr lang="ru-RU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1194E0A4-ACA6-4955-8A6A-07BF5317DF88}" type="sibTrans" cxnId="{C801AC36-3180-4D41-AB41-4D459B1346C6}">
      <dgm:prSet/>
      <dgm:spPr/>
      <dgm:t>
        <a:bodyPr/>
        <a:lstStyle/>
        <a:p>
          <a:endParaRPr lang="ru-RU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989A9053-129C-4515-AA07-F100604C2E36}">
      <dgm:prSet phldrT="[Текст]"/>
      <dgm:spPr/>
      <dgm:t>
        <a:bodyPr/>
        <a:lstStyle/>
        <a:p>
          <a:r>
            <a:rPr lang="uk-UA" smtClean="0"/>
            <a:t>Якість транспортного</a:t>
          </a:r>
        </a:p>
        <a:p>
          <a:r>
            <a:rPr lang="uk-UA" smtClean="0"/>
            <a:t>обслуговування</a:t>
          </a:r>
          <a:endParaRPr lang="ru-RU" dirty="0"/>
        </a:p>
      </dgm:t>
    </dgm:pt>
    <dgm:pt modelId="{65C87754-1AE7-4FD8-9ED5-8B54C1887A4A}" type="parTrans" cxnId="{165F1786-6EEB-4011-8223-087CA14F6DFA}">
      <dgm:prSet/>
      <dgm:spPr/>
      <dgm:t>
        <a:bodyPr/>
        <a:lstStyle/>
        <a:p>
          <a:endParaRPr lang="ru-RU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BCC14B92-E6A9-4F97-994B-56AC8CB58BAE}" type="sibTrans" cxnId="{165F1786-6EEB-4011-8223-087CA14F6DFA}">
      <dgm:prSet/>
      <dgm:spPr/>
      <dgm:t>
        <a:bodyPr/>
        <a:lstStyle/>
        <a:p>
          <a:endParaRPr lang="ru-RU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47A606BC-15E2-44B1-9DAC-A29DCB9D6338}">
      <dgm:prSet phldrT="[Текст]"/>
      <dgm:spPr/>
      <dgm:t>
        <a:bodyPr/>
        <a:lstStyle/>
        <a:p>
          <a:r>
            <a:rPr lang="uk-UA" smtClean="0"/>
            <a:t>Зниження конкуренто-здатності</a:t>
          </a:r>
        </a:p>
        <a:p>
          <a:r>
            <a:rPr lang="uk-UA" smtClean="0"/>
            <a:t>перевізників</a:t>
          </a:r>
          <a:endParaRPr lang="ru-RU" dirty="0"/>
        </a:p>
      </dgm:t>
    </dgm:pt>
    <dgm:pt modelId="{C16F5295-28B6-4191-B58A-B75A9E499505}" type="parTrans" cxnId="{C3E507C3-18E6-4882-A083-5797CB835709}">
      <dgm:prSet/>
      <dgm:spPr/>
      <dgm:t>
        <a:bodyPr/>
        <a:lstStyle/>
        <a:p>
          <a:endParaRPr lang="ru-RU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B62F0739-12E1-4C6D-BCCB-99EA2E8EB03C}" type="sibTrans" cxnId="{C3E507C3-18E6-4882-A083-5797CB835709}">
      <dgm:prSet/>
      <dgm:spPr/>
      <dgm:t>
        <a:bodyPr/>
        <a:lstStyle/>
        <a:p>
          <a:endParaRPr lang="ru-RU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D539618-742A-4468-A6F3-A86CA01ED4A8}">
      <dgm:prSet phldrT="[Текст]"/>
      <dgm:spPr/>
      <dgm:t>
        <a:bodyPr/>
        <a:lstStyle/>
        <a:p>
          <a:r>
            <a:rPr lang="uk-UA" smtClean="0"/>
            <a:t>Складність складення маршрутів перевезення</a:t>
          </a:r>
          <a:endParaRPr lang="ru-RU" dirty="0"/>
        </a:p>
      </dgm:t>
    </dgm:pt>
    <dgm:pt modelId="{1C3FBF17-6AE3-43FA-ACB0-85FA3403D7E6}" type="parTrans" cxnId="{69DB519E-D4D8-4F3D-832C-BDC90768AC53}">
      <dgm:prSet/>
      <dgm:spPr/>
      <dgm:t>
        <a:bodyPr/>
        <a:lstStyle/>
        <a:p>
          <a:endParaRPr lang="ru-RU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C8005656-129D-46A3-B541-420D911469C6}" type="sibTrans" cxnId="{69DB519E-D4D8-4F3D-832C-BDC90768AC53}">
      <dgm:prSet/>
      <dgm:spPr/>
      <dgm:t>
        <a:bodyPr/>
        <a:lstStyle/>
        <a:p>
          <a:endParaRPr lang="ru-RU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A455302D-8B5A-4F34-9F69-ED6EB621A2DE}">
      <dgm:prSet phldrT="[Текст]" custT="1"/>
      <dgm:spPr/>
      <dgm:t>
        <a:bodyPr/>
        <a:lstStyle/>
        <a:p>
          <a:r>
            <a:rPr lang="uk-UA" sz="1200" smtClean="0"/>
            <a:t>Недован-таження автомобілів</a:t>
          </a:r>
          <a:endParaRPr lang="ru-RU" sz="1200" dirty="0"/>
        </a:p>
      </dgm:t>
    </dgm:pt>
    <dgm:pt modelId="{DCA249EB-6D6A-4290-BC3F-80226252B49E}" type="parTrans" cxnId="{838E3EDD-4448-4F3A-AEDC-7D3210428951}">
      <dgm:prSet/>
      <dgm:spPr/>
      <dgm:t>
        <a:bodyPr/>
        <a:lstStyle/>
        <a:p>
          <a:endParaRPr lang="ru-RU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47CC07F-648A-4864-9275-AA0CC7A8EFF6}" type="sibTrans" cxnId="{838E3EDD-4448-4F3A-AEDC-7D3210428951}">
      <dgm:prSet/>
      <dgm:spPr/>
      <dgm:t>
        <a:bodyPr/>
        <a:lstStyle/>
        <a:p>
          <a:endParaRPr lang="ru-RU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37E21D44-F85D-4561-92E4-6E83B254A34A}">
      <dgm:prSet phldrT="[Текст]"/>
      <dgm:spPr/>
      <dgm:t>
        <a:bodyPr/>
        <a:lstStyle/>
        <a:p>
          <a:r>
            <a:rPr lang="uk-UA" smtClean="0"/>
            <a:t>Недостатня інформаційна підтримка перевезень</a:t>
          </a:r>
          <a:endParaRPr lang="ru-RU" dirty="0"/>
        </a:p>
      </dgm:t>
    </dgm:pt>
    <dgm:pt modelId="{BA8F7D69-8C0A-4A51-AD66-501957CD2929}" type="parTrans" cxnId="{8B40D75C-F96C-4BF8-9E41-E8E8E74EB390}">
      <dgm:prSet/>
      <dgm:spPr/>
      <dgm:t>
        <a:bodyPr/>
        <a:lstStyle/>
        <a:p>
          <a:endParaRPr lang="ru-RU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2D9EF7F3-0822-4F9B-BE7E-3D0D45BC420B}" type="sibTrans" cxnId="{8B40D75C-F96C-4BF8-9E41-E8E8E74EB390}">
      <dgm:prSet/>
      <dgm:spPr/>
      <dgm:t>
        <a:bodyPr/>
        <a:lstStyle/>
        <a:p>
          <a:endParaRPr lang="ru-RU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0EC7EE0-B8D6-4240-A8BF-4DEEF97FB81F}">
      <dgm:prSet phldrT="[Текст]"/>
      <dgm:spPr/>
      <dgm:t>
        <a:bodyPr/>
        <a:lstStyle/>
        <a:p>
          <a:r>
            <a:rPr lang="uk-UA" smtClean="0"/>
            <a:t>Брак інформації про програми, що дозволяють автоматизувати процес перевезень</a:t>
          </a:r>
          <a:endParaRPr lang="ru-RU" dirty="0"/>
        </a:p>
      </dgm:t>
    </dgm:pt>
    <dgm:pt modelId="{6D279B9E-3789-476A-8B1A-025638F855E7}" type="parTrans" cxnId="{F76022B8-3665-4C5E-AAA2-96B12AA621F4}">
      <dgm:prSet/>
      <dgm:spPr/>
      <dgm:t>
        <a:bodyPr/>
        <a:lstStyle/>
        <a:p>
          <a:endParaRPr lang="ru-RU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5421973E-4DB5-44FB-A43B-0788EC91F068}" type="sibTrans" cxnId="{F76022B8-3665-4C5E-AAA2-96B12AA621F4}">
      <dgm:prSet/>
      <dgm:spPr/>
      <dgm:t>
        <a:bodyPr/>
        <a:lstStyle/>
        <a:p>
          <a:endParaRPr lang="ru-RU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CADB33A3-9521-4C8A-82B7-2002E9F1438C}">
      <dgm:prSet phldrT="[Текст]"/>
      <dgm:spPr/>
      <dgm:t>
        <a:bodyPr/>
        <a:lstStyle/>
        <a:p>
          <a:r>
            <a:rPr lang="uk-UA" smtClean="0"/>
            <a:t>Складність організації перевезень декількома видами транспорту</a:t>
          </a:r>
          <a:endParaRPr lang="ru-RU" dirty="0"/>
        </a:p>
      </dgm:t>
    </dgm:pt>
    <dgm:pt modelId="{93D806D1-5089-44ED-A8FD-88762DD2E6C4}" type="parTrans" cxnId="{80E568EE-D25C-48B3-9C1B-F1A71159C9A9}">
      <dgm:prSet/>
      <dgm:spPr/>
      <dgm:t>
        <a:bodyPr/>
        <a:lstStyle/>
        <a:p>
          <a:endParaRPr lang="ru-RU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269AA927-723C-4821-BE33-DBF90C4C82F2}" type="sibTrans" cxnId="{80E568EE-D25C-48B3-9C1B-F1A71159C9A9}">
      <dgm:prSet/>
      <dgm:spPr/>
      <dgm:t>
        <a:bodyPr/>
        <a:lstStyle/>
        <a:p>
          <a:endParaRPr lang="ru-RU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32F54CE0-145A-4A40-AA64-00AC763726D9}" type="pres">
      <dgm:prSet presAssocID="{18CB8B49-CA6E-44B3-9C39-2DC457D6640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3611566-16E6-4E73-B4E1-FFE993A19553}" type="pres">
      <dgm:prSet presAssocID="{F607F33C-7456-471A-9886-4131A1D4B454}" presName="centerShape" presStyleLbl="node0" presStyleIdx="0" presStyleCnt="1"/>
      <dgm:spPr/>
      <dgm:t>
        <a:bodyPr/>
        <a:lstStyle/>
        <a:p>
          <a:endParaRPr lang="ru-RU"/>
        </a:p>
      </dgm:t>
    </dgm:pt>
    <dgm:pt modelId="{81C2AA93-E9DC-47F3-B083-9EA7E30FCBF9}" type="pres">
      <dgm:prSet presAssocID="{65C87754-1AE7-4FD8-9ED5-8B54C1887A4A}" presName="parTrans" presStyleLbl="bgSibTrans2D1" presStyleIdx="0" presStyleCnt="7"/>
      <dgm:spPr/>
      <dgm:t>
        <a:bodyPr/>
        <a:lstStyle/>
        <a:p>
          <a:endParaRPr lang="ru-RU"/>
        </a:p>
      </dgm:t>
    </dgm:pt>
    <dgm:pt modelId="{4A819265-615F-4F52-B6B2-B02D774187C9}" type="pres">
      <dgm:prSet presAssocID="{989A9053-129C-4515-AA07-F100604C2E36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0DF584-BFCB-4669-B09B-2DA396573A2F}" type="pres">
      <dgm:prSet presAssocID="{C16F5295-28B6-4191-B58A-B75A9E499505}" presName="parTrans" presStyleLbl="bgSibTrans2D1" presStyleIdx="1" presStyleCnt="7"/>
      <dgm:spPr/>
      <dgm:t>
        <a:bodyPr/>
        <a:lstStyle/>
        <a:p>
          <a:endParaRPr lang="ru-RU"/>
        </a:p>
      </dgm:t>
    </dgm:pt>
    <dgm:pt modelId="{ED010E43-EE63-4C20-BAED-9F39F02E7B51}" type="pres">
      <dgm:prSet presAssocID="{47A606BC-15E2-44B1-9DAC-A29DCB9D6338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A73FF1-975F-4DFE-B5DB-E5F2F29CDAA2}" type="pres">
      <dgm:prSet presAssocID="{1C3FBF17-6AE3-43FA-ACB0-85FA3403D7E6}" presName="parTrans" presStyleLbl="bgSibTrans2D1" presStyleIdx="2" presStyleCnt="7"/>
      <dgm:spPr/>
      <dgm:t>
        <a:bodyPr/>
        <a:lstStyle/>
        <a:p>
          <a:endParaRPr lang="ru-RU"/>
        </a:p>
      </dgm:t>
    </dgm:pt>
    <dgm:pt modelId="{18B352FD-5E42-471C-B767-8EC3E476410F}" type="pres">
      <dgm:prSet presAssocID="{FD539618-742A-4468-A6F3-A86CA01ED4A8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254BCB-8E27-48F5-A1F4-B33C9F7640FB}" type="pres">
      <dgm:prSet presAssocID="{DCA249EB-6D6A-4290-BC3F-80226252B49E}" presName="parTrans" presStyleLbl="bgSibTrans2D1" presStyleIdx="3" presStyleCnt="7"/>
      <dgm:spPr/>
      <dgm:t>
        <a:bodyPr/>
        <a:lstStyle/>
        <a:p>
          <a:endParaRPr lang="ru-RU"/>
        </a:p>
      </dgm:t>
    </dgm:pt>
    <dgm:pt modelId="{3A55E699-FC95-46B9-8532-12E390CAFB1F}" type="pres">
      <dgm:prSet presAssocID="{A455302D-8B5A-4F34-9F69-ED6EB621A2DE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9BD32F-8B15-44DD-B205-81FDA8949AEE}" type="pres">
      <dgm:prSet presAssocID="{93D806D1-5089-44ED-A8FD-88762DD2E6C4}" presName="parTrans" presStyleLbl="bgSibTrans2D1" presStyleIdx="4" presStyleCnt="7"/>
      <dgm:spPr/>
      <dgm:t>
        <a:bodyPr/>
        <a:lstStyle/>
        <a:p>
          <a:endParaRPr lang="ru-RU"/>
        </a:p>
      </dgm:t>
    </dgm:pt>
    <dgm:pt modelId="{03A1D995-EE7B-494A-95B0-1A8E0BAF01A5}" type="pres">
      <dgm:prSet presAssocID="{CADB33A3-9521-4C8A-82B7-2002E9F1438C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6D2DEC-D985-492F-B19D-8296D13D0C93}" type="pres">
      <dgm:prSet presAssocID="{BA8F7D69-8C0A-4A51-AD66-501957CD2929}" presName="parTrans" presStyleLbl="bgSibTrans2D1" presStyleIdx="5" presStyleCnt="7"/>
      <dgm:spPr/>
      <dgm:t>
        <a:bodyPr/>
        <a:lstStyle/>
        <a:p>
          <a:endParaRPr lang="ru-RU"/>
        </a:p>
      </dgm:t>
    </dgm:pt>
    <dgm:pt modelId="{20F53BBB-D26E-4AA4-937F-E2A9145A58EA}" type="pres">
      <dgm:prSet presAssocID="{37E21D44-F85D-4561-92E4-6E83B254A34A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AFD242-6142-42E4-9D4B-E511F5CA53E4}" type="pres">
      <dgm:prSet presAssocID="{6D279B9E-3789-476A-8B1A-025638F855E7}" presName="parTrans" presStyleLbl="bgSibTrans2D1" presStyleIdx="6" presStyleCnt="7"/>
      <dgm:spPr/>
      <dgm:t>
        <a:bodyPr/>
        <a:lstStyle/>
        <a:p>
          <a:endParaRPr lang="ru-RU"/>
        </a:p>
      </dgm:t>
    </dgm:pt>
    <dgm:pt modelId="{37FAC160-7873-4C55-BD9B-D426A3AADAAC}" type="pres">
      <dgm:prSet presAssocID="{60EC7EE0-B8D6-4240-A8BF-4DEEF97FB81F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DAC534-9CB3-4F89-9BA9-4175C5DCBC41}" type="presOf" srcId="{60EC7EE0-B8D6-4240-A8BF-4DEEF97FB81F}" destId="{37FAC160-7873-4C55-BD9B-D426A3AADAAC}" srcOrd="0" destOrd="0" presId="urn:microsoft.com/office/officeart/2005/8/layout/radial4"/>
    <dgm:cxn modelId="{8B40D75C-F96C-4BF8-9E41-E8E8E74EB390}" srcId="{F607F33C-7456-471A-9886-4131A1D4B454}" destId="{37E21D44-F85D-4561-92E4-6E83B254A34A}" srcOrd="5" destOrd="0" parTransId="{BA8F7D69-8C0A-4A51-AD66-501957CD2929}" sibTransId="{2D9EF7F3-0822-4F9B-BE7E-3D0D45BC420B}"/>
    <dgm:cxn modelId="{C3E507C3-18E6-4882-A083-5797CB835709}" srcId="{F607F33C-7456-471A-9886-4131A1D4B454}" destId="{47A606BC-15E2-44B1-9DAC-A29DCB9D6338}" srcOrd="1" destOrd="0" parTransId="{C16F5295-28B6-4191-B58A-B75A9E499505}" sibTransId="{B62F0739-12E1-4C6D-BCCB-99EA2E8EB03C}"/>
    <dgm:cxn modelId="{9752DEF8-1374-4FCE-8A72-4D0C55764DF6}" type="presOf" srcId="{FD539618-742A-4468-A6F3-A86CA01ED4A8}" destId="{18B352FD-5E42-471C-B767-8EC3E476410F}" srcOrd="0" destOrd="0" presId="urn:microsoft.com/office/officeart/2005/8/layout/radial4"/>
    <dgm:cxn modelId="{4C741DE1-04B9-4B90-883D-66DA8C53F690}" type="presOf" srcId="{37E21D44-F85D-4561-92E4-6E83B254A34A}" destId="{20F53BBB-D26E-4AA4-937F-E2A9145A58EA}" srcOrd="0" destOrd="0" presId="urn:microsoft.com/office/officeart/2005/8/layout/radial4"/>
    <dgm:cxn modelId="{5ADCC62F-6AD7-4DD4-A970-C22D6FE11DF5}" type="presOf" srcId="{6D279B9E-3789-476A-8B1A-025638F855E7}" destId="{7AAFD242-6142-42E4-9D4B-E511F5CA53E4}" srcOrd="0" destOrd="0" presId="urn:microsoft.com/office/officeart/2005/8/layout/radial4"/>
    <dgm:cxn modelId="{9D424719-D831-4EE9-9528-25464A116508}" type="presOf" srcId="{47A606BC-15E2-44B1-9DAC-A29DCB9D6338}" destId="{ED010E43-EE63-4C20-BAED-9F39F02E7B51}" srcOrd="0" destOrd="0" presId="urn:microsoft.com/office/officeart/2005/8/layout/radial4"/>
    <dgm:cxn modelId="{165F1786-6EEB-4011-8223-087CA14F6DFA}" srcId="{F607F33C-7456-471A-9886-4131A1D4B454}" destId="{989A9053-129C-4515-AA07-F100604C2E36}" srcOrd="0" destOrd="0" parTransId="{65C87754-1AE7-4FD8-9ED5-8B54C1887A4A}" sibTransId="{BCC14B92-E6A9-4F97-994B-56AC8CB58BAE}"/>
    <dgm:cxn modelId="{23925947-1430-44AB-90A8-E6C0BDE7FF59}" type="presOf" srcId="{F607F33C-7456-471A-9886-4131A1D4B454}" destId="{93611566-16E6-4E73-B4E1-FFE993A19553}" srcOrd="0" destOrd="0" presId="urn:microsoft.com/office/officeart/2005/8/layout/radial4"/>
    <dgm:cxn modelId="{0CF17BEE-E586-4313-B96D-E75014DE7F3D}" type="presOf" srcId="{BA8F7D69-8C0A-4A51-AD66-501957CD2929}" destId="{3D6D2DEC-D985-492F-B19D-8296D13D0C93}" srcOrd="0" destOrd="0" presId="urn:microsoft.com/office/officeart/2005/8/layout/radial4"/>
    <dgm:cxn modelId="{1A12E9B6-4F2D-44C0-8339-C779C51FF663}" type="presOf" srcId="{65C87754-1AE7-4FD8-9ED5-8B54C1887A4A}" destId="{81C2AA93-E9DC-47F3-B083-9EA7E30FCBF9}" srcOrd="0" destOrd="0" presId="urn:microsoft.com/office/officeart/2005/8/layout/radial4"/>
    <dgm:cxn modelId="{F76022B8-3665-4C5E-AAA2-96B12AA621F4}" srcId="{F607F33C-7456-471A-9886-4131A1D4B454}" destId="{60EC7EE0-B8D6-4240-A8BF-4DEEF97FB81F}" srcOrd="6" destOrd="0" parTransId="{6D279B9E-3789-476A-8B1A-025638F855E7}" sibTransId="{5421973E-4DB5-44FB-A43B-0788EC91F068}"/>
    <dgm:cxn modelId="{CBF0E2E7-32EA-49BB-85D1-8612BA286064}" type="presOf" srcId="{93D806D1-5089-44ED-A8FD-88762DD2E6C4}" destId="{FE9BD32F-8B15-44DD-B205-81FDA8949AEE}" srcOrd="0" destOrd="0" presId="urn:microsoft.com/office/officeart/2005/8/layout/radial4"/>
    <dgm:cxn modelId="{9751F811-A77F-4A5C-8217-179C8C53730E}" type="presOf" srcId="{18CB8B49-CA6E-44B3-9C39-2DC457D66403}" destId="{32F54CE0-145A-4A40-AA64-00AC763726D9}" srcOrd="0" destOrd="0" presId="urn:microsoft.com/office/officeart/2005/8/layout/radial4"/>
    <dgm:cxn modelId="{9D34BB98-047F-4CF9-A939-D303A06E9B90}" type="presOf" srcId="{989A9053-129C-4515-AA07-F100604C2E36}" destId="{4A819265-615F-4F52-B6B2-B02D774187C9}" srcOrd="0" destOrd="0" presId="urn:microsoft.com/office/officeart/2005/8/layout/radial4"/>
    <dgm:cxn modelId="{F29A0F70-686F-4441-B2A7-83D0460F5CFA}" type="presOf" srcId="{CADB33A3-9521-4C8A-82B7-2002E9F1438C}" destId="{03A1D995-EE7B-494A-95B0-1A8E0BAF01A5}" srcOrd="0" destOrd="0" presId="urn:microsoft.com/office/officeart/2005/8/layout/radial4"/>
    <dgm:cxn modelId="{C463C18F-4DCA-4F16-AA58-0B17D7A1A11A}" type="presOf" srcId="{DCA249EB-6D6A-4290-BC3F-80226252B49E}" destId="{99254BCB-8E27-48F5-A1F4-B33C9F7640FB}" srcOrd="0" destOrd="0" presId="urn:microsoft.com/office/officeart/2005/8/layout/radial4"/>
    <dgm:cxn modelId="{5D10343E-C109-4951-9E07-0B20F67BF160}" type="presOf" srcId="{1C3FBF17-6AE3-43FA-ACB0-85FA3403D7E6}" destId="{AFA73FF1-975F-4DFE-B5DB-E5F2F29CDAA2}" srcOrd="0" destOrd="0" presId="urn:microsoft.com/office/officeart/2005/8/layout/radial4"/>
    <dgm:cxn modelId="{2139790A-BB08-4DAD-A7EB-18C793E0917C}" type="presOf" srcId="{A455302D-8B5A-4F34-9F69-ED6EB621A2DE}" destId="{3A55E699-FC95-46B9-8532-12E390CAFB1F}" srcOrd="0" destOrd="0" presId="urn:microsoft.com/office/officeart/2005/8/layout/radial4"/>
    <dgm:cxn modelId="{80E568EE-D25C-48B3-9C1B-F1A71159C9A9}" srcId="{F607F33C-7456-471A-9886-4131A1D4B454}" destId="{CADB33A3-9521-4C8A-82B7-2002E9F1438C}" srcOrd="4" destOrd="0" parTransId="{93D806D1-5089-44ED-A8FD-88762DD2E6C4}" sibTransId="{269AA927-723C-4821-BE33-DBF90C4C82F2}"/>
    <dgm:cxn modelId="{69DB519E-D4D8-4F3D-832C-BDC90768AC53}" srcId="{F607F33C-7456-471A-9886-4131A1D4B454}" destId="{FD539618-742A-4468-A6F3-A86CA01ED4A8}" srcOrd="2" destOrd="0" parTransId="{1C3FBF17-6AE3-43FA-ACB0-85FA3403D7E6}" sibTransId="{C8005656-129D-46A3-B541-420D911469C6}"/>
    <dgm:cxn modelId="{C801AC36-3180-4D41-AB41-4D459B1346C6}" srcId="{18CB8B49-CA6E-44B3-9C39-2DC457D66403}" destId="{F607F33C-7456-471A-9886-4131A1D4B454}" srcOrd="0" destOrd="0" parTransId="{A7530EE3-470C-408C-AA8B-3231FECEA1F8}" sibTransId="{1194E0A4-ACA6-4955-8A6A-07BF5317DF88}"/>
    <dgm:cxn modelId="{AC19E1A2-9011-4783-8F05-422D85E470A1}" type="presOf" srcId="{C16F5295-28B6-4191-B58A-B75A9E499505}" destId="{0A0DF584-BFCB-4669-B09B-2DA396573A2F}" srcOrd="0" destOrd="0" presId="urn:microsoft.com/office/officeart/2005/8/layout/radial4"/>
    <dgm:cxn modelId="{838E3EDD-4448-4F3A-AEDC-7D3210428951}" srcId="{F607F33C-7456-471A-9886-4131A1D4B454}" destId="{A455302D-8B5A-4F34-9F69-ED6EB621A2DE}" srcOrd="3" destOrd="0" parTransId="{DCA249EB-6D6A-4290-BC3F-80226252B49E}" sibTransId="{E47CC07F-648A-4864-9275-AA0CC7A8EFF6}"/>
    <dgm:cxn modelId="{DB573CF9-F54E-44E6-AA4A-AEAA7ED1F1C5}" type="presParOf" srcId="{32F54CE0-145A-4A40-AA64-00AC763726D9}" destId="{93611566-16E6-4E73-B4E1-FFE993A19553}" srcOrd="0" destOrd="0" presId="urn:microsoft.com/office/officeart/2005/8/layout/radial4"/>
    <dgm:cxn modelId="{231935AF-2799-4661-B09D-50854C2CF7BE}" type="presParOf" srcId="{32F54CE0-145A-4A40-AA64-00AC763726D9}" destId="{81C2AA93-E9DC-47F3-B083-9EA7E30FCBF9}" srcOrd="1" destOrd="0" presId="urn:microsoft.com/office/officeart/2005/8/layout/radial4"/>
    <dgm:cxn modelId="{6CF7C9C1-AA32-40B5-84D3-B15A067DFD7D}" type="presParOf" srcId="{32F54CE0-145A-4A40-AA64-00AC763726D9}" destId="{4A819265-615F-4F52-B6B2-B02D774187C9}" srcOrd="2" destOrd="0" presId="urn:microsoft.com/office/officeart/2005/8/layout/radial4"/>
    <dgm:cxn modelId="{7136713C-C286-418E-87BE-6AE064F805A6}" type="presParOf" srcId="{32F54CE0-145A-4A40-AA64-00AC763726D9}" destId="{0A0DF584-BFCB-4669-B09B-2DA396573A2F}" srcOrd="3" destOrd="0" presId="urn:microsoft.com/office/officeart/2005/8/layout/radial4"/>
    <dgm:cxn modelId="{80B9B784-493B-4B4C-BC52-FF9F64098FB4}" type="presParOf" srcId="{32F54CE0-145A-4A40-AA64-00AC763726D9}" destId="{ED010E43-EE63-4C20-BAED-9F39F02E7B51}" srcOrd="4" destOrd="0" presId="urn:microsoft.com/office/officeart/2005/8/layout/radial4"/>
    <dgm:cxn modelId="{8B5D6679-FB8E-4E23-8372-7F2238AADD4C}" type="presParOf" srcId="{32F54CE0-145A-4A40-AA64-00AC763726D9}" destId="{AFA73FF1-975F-4DFE-B5DB-E5F2F29CDAA2}" srcOrd="5" destOrd="0" presId="urn:microsoft.com/office/officeart/2005/8/layout/radial4"/>
    <dgm:cxn modelId="{21C8C4D7-E218-4283-A71A-D2F3B0A1457B}" type="presParOf" srcId="{32F54CE0-145A-4A40-AA64-00AC763726D9}" destId="{18B352FD-5E42-471C-B767-8EC3E476410F}" srcOrd="6" destOrd="0" presId="urn:microsoft.com/office/officeart/2005/8/layout/radial4"/>
    <dgm:cxn modelId="{AD8DB522-4B78-40F3-B309-8B6FB4FD16BA}" type="presParOf" srcId="{32F54CE0-145A-4A40-AA64-00AC763726D9}" destId="{99254BCB-8E27-48F5-A1F4-B33C9F7640FB}" srcOrd="7" destOrd="0" presId="urn:microsoft.com/office/officeart/2005/8/layout/radial4"/>
    <dgm:cxn modelId="{EA893B8A-EAE3-47CF-8F74-D87AEC693E17}" type="presParOf" srcId="{32F54CE0-145A-4A40-AA64-00AC763726D9}" destId="{3A55E699-FC95-46B9-8532-12E390CAFB1F}" srcOrd="8" destOrd="0" presId="urn:microsoft.com/office/officeart/2005/8/layout/radial4"/>
    <dgm:cxn modelId="{0E95EFB5-B4B5-4132-966B-CC6E6881F7F3}" type="presParOf" srcId="{32F54CE0-145A-4A40-AA64-00AC763726D9}" destId="{FE9BD32F-8B15-44DD-B205-81FDA8949AEE}" srcOrd="9" destOrd="0" presId="urn:microsoft.com/office/officeart/2005/8/layout/radial4"/>
    <dgm:cxn modelId="{A915F42B-FA71-4A8B-8791-05CCEA816A8B}" type="presParOf" srcId="{32F54CE0-145A-4A40-AA64-00AC763726D9}" destId="{03A1D995-EE7B-494A-95B0-1A8E0BAF01A5}" srcOrd="10" destOrd="0" presId="urn:microsoft.com/office/officeart/2005/8/layout/radial4"/>
    <dgm:cxn modelId="{DFF92597-24FB-4629-8040-5E216F692B8A}" type="presParOf" srcId="{32F54CE0-145A-4A40-AA64-00AC763726D9}" destId="{3D6D2DEC-D985-492F-B19D-8296D13D0C93}" srcOrd="11" destOrd="0" presId="urn:microsoft.com/office/officeart/2005/8/layout/radial4"/>
    <dgm:cxn modelId="{22F661E6-8AF8-4CB0-B49D-403A26F11C44}" type="presParOf" srcId="{32F54CE0-145A-4A40-AA64-00AC763726D9}" destId="{20F53BBB-D26E-4AA4-937F-E2A9145A58EA}" srcOrd="12" destOrd="0" presId="urn:microsoft.com/office/officeart/2005/8/layout/radial4"/>
    <dgm:cxn modelId="{5FFEA243-DB60-4282-9410-7CF50FD7E44A}" type="presParOf" srcId="{32F54CE0-145A-4A40-AA64-00AC763726D9}" destId="{7AAFD242-6142-42E4-9D4B-E511F5CA53E4}" srcOrd="13" destOrd="0" presId="urn:microsoft.com/office/officeart/2005/8/layout/radial4"/>
    <dgm:cxn modelId="{91E1B4C1-5D09-479B-9BFE-E9AB94A2652C}" type="presParOf" srcId="{32F54CE0-145A-4A40-AA64-00AC763726D9}" destId="{37FAC160-7873-4C55-BD9B-D426A3AADAAC}" srcOrd="14" destOrd="0" presId="urn:microsoft.com/office/officeart/2005/8/layout/radial4"/>
  </dgm:cxnLst>
  <dgm:bg>
    <a:solidFill>
      <a:schemeClr val="bg1"/>
    </a:solidFill>
  </dgm:bg>
  <dgm:whole>
    <a:ln>
      <a:solidFill>
        <a:schemeClr val="bg2">
          <a:lumMod val="50000"/>
        </a:schemeClr>
      </a:solidFill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7E11F9F-FE3B-42E1-918E-E65513A18416}" type="doc">
      <dgm:prSet loTypeId="urn:microsoft.com/office/officeart/2005/8/layout/vList5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30905D00-2E66-4286-BF97-79389A0DBB76}">
      <dgm:prSet phldrT="[Текст]"/>
      <dgm:spPr/>
      <dgm:t>
        <a:bodyPr/>
        <a:lstStyle/>
        <a:p>
          <a:r>
            <a:rPr lang="uk-UA" dirty="0" smtClean="0"/>
            <a:t>не відповідають сучасним вимогам</a:t>
          </a:r>
          <a:endParaRPr lang="ru-RU" dirty="0"/>
        </a:p>
      </dgm:t>
    </dgm:pt>
    <dgm:pt modelId="{23B18333-BE5B-4BF6-9C49-9D4E1F06B066}" type="parTrans" cxnId="{51D9790E-6107-4DD7-B77C-0BDE1945FCD7}">
      <dgm:prSet/>
      <dgm:spPr/>
      <dgm:t>
        <a:bodyPr/>
        <a:lstStyle/>
        <a:p>
          <a:endParaRPr lang="ru-RU"/>
        </a:p>
      </dgm:t>
    </dgm:pt>
    <dgm:pt modelId="{3102A195-700A-4C5C-AD5D-874BDDA0FC60}" type="sibTrans" cxnId="{51D9790E-6107-4DD7-B77C-0BDE1945FCD7}">
      <dgm:prSet/>
      <dgm:spPr/>
      <dgm:t>
        <a:bodyPr/>
        <a:lstStyle/>
        <a:p>
          <a:endParaRPr lang="ru-RU"/>
        </a:p>
      </dgm:t>
    </dgm:pt>
    <dgm:pt modelId="{F4E69D52-6E48-4C31-87E1-36AF4B9ADEAA}">
      <dgm:prSet phldrT="[Текст]"/>
      <dgm:spPr/>
      <dgm:t>
        <a:bodyPr/>
        <a:lstStyle/>
        <a:p>
          <a:r>
            <a:rPr lang="uk-UA" dirty="0" smtClean="0"/>
            <a:t>рівень безпеки,</a:t>
          </a:r>
          <a:endParaRPr lang="ru-RU" dirty="0"/>
        </a:p>
      </dgm:t>
    </dgm:pt>
    <dgm:pt modelId="{B34EA2C0-57B6-4843-843C-1B6F7123738C}" type="parTrans" cxnId="{93366E1E-67F9-462C-81B0-B5060C42C97C}">
      <dgm:prSet/>
      <dgm:spPr/>
      <dgm:t>
        <a:bodyPr/>
        <a:lstStyle/>
        <a:p>
          <a:endParaRPr lang="ru-RU"/>
        </a:p>
      </dgm:t>
    </dgm:pt>
    <dgm:pt modelId="{1B525782-F910-450B-9B3E-D33F7FC1C057}" type="sibTrans" cxnId="{93366E1E-67F9-462C-81B0-B5060C42C97C}">
      <dgm:prSet/>
      <dgm:spPr/>
      <dgm:t>
        <a:bodyPr/>
        <a:lstStyle/>
        <a:p>
          <a:endParaRPr lang="ru-RU"/>
        </a:p>
      </dgm:t>
    </dgm:pt>
    <dgm:pt modelId="{73BEF3A7-BC09-453F-91F2-82B1AE3CB339}">
      <dgm:prSet phldrT="[Текст]"/>
      <dgm:spPr/>
      <dgm:t>
        <a:bodyPr/>
        <a:lstStyle/>
        <a:p>
          <a:r>
            <a:rPr lang="uk-UA" dirty="0" smtClean="0"/>
            <a:t>не відповідають сучасним вимогам</a:t>
          </a:r>
          <a:endParaRPr lang="ru-RU" dirty="0"/>
        </a:p>
      </dgm:t>
    </dgm:pt>
    <dgm:pt modelId="{310A80E8-D7C5-42D8-8162-4478DF2D90B9}" type="parTrans" cxnId="{E0098BD7-4234-409C-86ED-7E9080B7303E}">
      <dgm:prSet/>
      <dgm:spPr/>
      <dgm:t>
        <a:bodyPr/>
        <a:lstStyle/>
        <a:p>
          <a:endParaRPr lang="ru-RU"/>
        </a:p>
      </dgm:t>
    </dgm:pt>
    <dgm:pt modelId="{5244C296-F1FC-4036-9E41-9739B0E7A854}" type="sibTrans" cxnId="{E0098BD7-4234-409C-86ED-7E9080B7303E}">
      <dgm:prSet/>
      <dgm:spPr/>
      <dgm:t>
        <a:bodyPr/>
        <a:lstStyle/>
        <a:p>
          <a:endParaRPr lang="ru-RU"/>
        </a:p>
      </dgm:t>
    </dgm:pt>
    <dgm:pt modelId="{26789859-B2AB-4304-AB01-2F2CB45A2BA1}">
      <dgm:prSet phldrT="[Текст]"/>
      <dgm:spPr/>
      <dgm:t>
        <a:bodyPr/>
        <a:lstStyle/>
        <a:p>
          <a:r>
            <a:rPr lang="uk-UA" dirty="0" smtClean="0"/>
            <a:t>показники </a:t>
          </a:r>
          <a:r>
            <a:rPr lang="uk-UA" dirty="0" err="1" smtClean="0"/>
            <a:t>енергоефективності</a:t>
          </a:r>
          <a:r>
            <a:rPr lang="uk-UA" dirty="0" smtClean="0"/>
            <a:t>, </a:t>
          </a:r>
          <a:endParaRPr lang="ru-RU" dirty="0"/>
        </a:p>
      </dgm:t>
    </dgm:pt>
    <dgm:pt modelId="{45340848-B567-45FA-B02D-FEC278E09533}" type="parTrans" cxnId="{847AA445-3F0C-4625-9111-50AE15D6500F}">
      <dgm:prSet/>
      <dgm:spPr/>
      <dgm:t>
        <a:bodyPr/>
        <a:lstStyle/>
        <a:p>
          <a:endParaRPr lang="ru-RU"/>
        </a:p>
      </dgm:t>
    </dgm:pt>
    <dgm:pt modelId="{D4D360CF-5F95-48FA-BAF5-58571C82B05A}" type="sibTrans" cxnId="{847AA445-3F0C-4625-9111-50AE15D6500F}">
      <dgm:prSet/>
      <dgm:spPr/>
      <dgm:t>
        <a:bodyPr/>
        <a:lstStyle/>
        <a:p>
          <a:endParaRPr lang="ru-RU"/>
        </a:p>
      </dgm:t>
    </dgm:pt>
    <dgm:pt modelId="{F5B270E2-0DA2-4769-B0BF-F18638666605}">
      <dgm:prSet phldrT="[Текст]"/>
      <dgm:spPr/>
      <dgm:t>
        <a:bodyPr/>
        <a:lstStyle/>
        <a:p>
          <a:r>
            <a:rPr lang="uk-UA" dirty="0" smtClean="0"/>
            <a:t> показники якості та ефективності перевезень пасажирів і вантажів</a:t>
          </a:r>
          <a:endParaRPr lang="ru-RU" dirty="0"/>
        </a:p>
      </dgm:t>
    </dgm:pt>
    <dgm:pt modelId="{79EF867A-3B28-4ED6-8B2D-F26610C7DA04}" type="parTrans" cxnId="{C3A8F14D-A951-4A4E-9AA9-E84D4EAB2DF3}">
      <dgm:prSet/>
      <dgm:spPr/>
    </dgm:pt>
    <dgm:pt modelId="{BA33AEE8-DF7C-4A84-A7D5-9FD67E096939}" type="sibTrans" cxnId="{C3A8F14D-A951-4A4E-9AA9-E84D4EAB2DF3}">
      <dgm:prSet/>
      <dgm:spPr/>
    </dgm:pt>
    <dgm:pt modelId="{D600AD79-903D-4FD2-BAE6-51FBFFAC438A}">
      <dgm:prSet phldrT="[Текст]"/>
      <dgm:spPr/>
      <dgm:t>
        <a:bodyPr/>
        <a:lstStyle/>
        <a:p>
          <a:r>
            <a:rPr lang="uk-UA" dirty="0" smtClean="0"/>
            <a:t>показники техногенного навантаження на довкілля </a:t>
          </a:r>
          <a:endParaRPr lang="ru-RU" dirty="0"/>
        </a:p>
      </dgm:t>
    </dgm:pt>
    <dgm:pt modelId="{4ECD2B49-31BB-407E-88CA-6455364ACC93}" type="parTrans" cxnId="{792F5FCC-83BB-47C6-8AC6-6D986A51392C}">
      <dgm:prSet/>
      <dgm:spPr/>
    </dgm:pt>
    <dgm:pt modelId="{47C2BE52-F192-45A4-B6FC-ABEB5235C385}" type="sibTrans" cxnId="{792F5FCC-83BB-47C6-8AC6-6D986A51392C}">
      <dgm:prSet/>
      <dgm:spPr/>
    </dgm:pt>
    <dgm:pt modelId="{A6362F7D-CA06-4C26-BAF7-F30EB218364C}" type="pres">
      <dgm:prSet presAssocID="{17E11F9F-FE3B-42E1-918E-E65513A18416}" presName="Name0" presStyleCnt="0">
        <dgm:presLayoutVars>
          <dgm:dir/>
          <dgm:animLvl val="lvl"/>
          <dgm:resizeHandles val="exact"/>
        </dgm:presLayoutVars>
      </dgm:prSet>
      <dgm:spPr/>
    </dgm:pt>
    <dgm:pt modelId="{0073F2A4-A9BD-4BAC-AC31-D1048044E76B}" type="pres">
      <dgm:prSet presAssocID="{30905D00-2E66-4286-BF97-79389A0DBB76}" presName="linNode" presStyleCnt="0"/>
      <dgm:spPr/>
    </dgm:pt>
    <dgm:pt modelId="{BC2D10DC-201C-4BB3-8C08-04CE4998890D}" type="pres">
      <dgm:prSet presAssocID="{30905D00-2E66-4286-BF97-79389A0DBB76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2EB083-FFC5-4C08-B843-7551214B38DA}" type="pres">
      <dgm:prSet presAssocID="{30905D00-2E66-4286-BF97-79389A0DBB76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7175F3-9376-4FEE-8C76-31C07DB50012}" type="pres">
      <dgm:prSet presAssocID="{3102A195-700A-4C5C-AD5D-874BDDA0FC60}" presName="sp" presStyleCnt="0"/>
      <dgm:spPr/>
    </dgm:pt>
    <dgm:pt modelId="{1B1D1AFD-E77B-492A-8622-FF0A3AA47808}" type="pres">
      <dgm:prSet presAssocID="{73BEF3A7-BC09-453F-91F2-82B1AE3CB339}" presName="linNode" presStyleCnt="0"/>
      <dgm:spPr/>
    </dgm:pt>
    <dgm:pt modelId="{98205D86-2202-4DFF-B34B-CCDDD8708513}" type="pres">
      <dgm:prSet presAssocID="{73BEF3A7-BC09-453F-91F2-82B1AE3CB339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B59467-B0A8-4BA3-9C24-4FD82E8E6850}" type="pres">
      <dgm:prSet presAssocID="{73BEF3A7-BC09-453F-91F2-82B1AE3CB339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3366E1E-67F9-462C-81B0-B5060C42C97C}" srcId="{30905D00-2E66-4286-BF97-79389A0DBB76}" destId="{F4E69D52-6E48-4C31-87E1-36AF4B9ADEAA}" srcOrd="0" destOrd="0" parTransId="{B34EA2C0-57B6-4843-843C-1B6F7123738C}" sibTransId="{1B525782-F910-450B-9B3E-D33F7FC1C057}"/>
    <dgm:cxn modelId="{FF93062B-097D-49DC-A6E0-EA69BF8C7B68}" type="presOf" srcId="{73BEF3A7-BC09-453F-91F2-82B1AE3CB339}" destId="{98205D86-2202-4DFF-B34B-CCDDD8708513}" srcOrd="0" destOrd="0" presId="urn:microsoft.com/office/officeart/2005/8/layout/vList5"/>
    <dgm:cxn modelId="{1AA0F3B1-1F6E-41BA-865B-230BC56D9B0E}" type="presOf" srcId="{17E11F9F-FE3B-42E1-918E-E65513A18416}" destId="{A6362F7D-CA06-4C26-BAF7-F30EB218364C}" srcOrd="0" destOrd="0" presId="urn:microsoft.com/office/officeart/2005/8/layout/vList5"/>
    <dgm:cxn modelId="{847AA445-3F0C-4625-9111-50AE15D6500F}" srcId="{73BEF3A7-BC09-453F-91F2-82B1AE3CB339}" destId="{26789859-B2AB-4304-AB01-2F2CB45A2BA1}" srcOrd="0" destOrd="0" parTransId="{45340848-B567-45FA-B02D-FEC278E09533}" sibTransId="{D4D360CF-5F95-48FA-BAF5-58571C82B05A}"/>
    <dgm:cxn modelId="{1F9E0FB8-72BE-48D1-93BF-351C3F51A187}" type="presOf" srcId="{26789859-B2AB-4304-AB01-2F2CB45A2BA1}" destId="{D4B59467-B0A8-4BA3-9C24-4FD82E8E6850}" srcOrd="0" destOrd="0" presId="urn:microsoft.com/office/officeart/2005/8/layout/vList5"/>
    <dgm:cxn modelId="{C3A8F14D-A951-4A4E-9AA9-E84D4EAB2DF3}" srcId="{30905D00-2E66-4286-BF97-79389A0DBB76}" destId="{F5B270E2-0DA2-4769-B0BF-F18638666605}" srcOrd="1" destOrd="0" parTransId="{79EF867A-3B28-4ED6-8B2D-F26610C7DA04}" sibTransId="{BA33AEE8-DF7C-4A84-A7D5-9FD67E096939}"/>
    <dgm:cxn modelId="{51D9790E-6107-4DD7-B77C-0BDE1945FCD7}" srcId="{17E11F9F-FE3B-42E1-918E-E65513A18416}" destId="{30905D00-2E66-4286-BF97-79389A0DBB76}" srcOrd="0" destOrd="0" parTransId="{23B18333-BE5B-4BF6-9C49-9D4E1F06B066}" sibTransId="{3102A195-700A-4C5C-AD5D-874BDDA0FC60}"/>
    <dgm:cxn modelId="{792F5FCC-83BB-47C6-8AC6-6D986A51392C}" srcId="{73BEF3A7-BC09-453F-91F2-82B1AE3CB339}" destId="{D600AD79-903D-4FD2-BAE6-51FBFFAC438A}" srcOrd="1" destOrd="0" parTransId="{4ECD2B49-31BB-407E-88CA-6455364ACC93}" sibTransId="{47C2BE52-F192-45A4-B6FC-ABEB5235C385}"/>
    <dgm:cxn modelId="{075B1D9C-C6E8-402B-965A-3761D0F34070}" type="presOf" srcId="{30905D00-2E66-4286-BF97-79389A0DBB76}" destId="{BC2D10DC-201C-4BB3-8C08-04CE4998890D}" srcOrd="0" destOrd="0" presId="urn:microsoft.com/office/officeart/2005/8/layout/vList5"/>
    <dgm:cxn modelId="{E0098BD7-4234-409C-86ED-7E9080B7303E}" srcId="{17E11F9F-FE3B-42E1-918E-E65513A18416}" destId="{73BEF3A7-BC09-453F-91F2-82B1AE3CB339}" srcOrd="1" destOrd="0" parTransId="{310A80E8-D7C5-42D8-8162-4478DF2D90B9}" sibTransId="{5244C296-F1FC-4036-9E41-9739B0E7A854}"/>
    <dgm:cxn modelId="{A0D883A7-E293-43EB-8E48-221202EDB805}" type="presOf" srcId="{F5B270E2-0DA2-4769-B0BF-F18638666605}" destId="{882EB083-FFC5-4C08-B843-7551214B38DA}" srcOrd="0" destOrd="1" presId="urn:microsoft.com/office/officeart/2005/8/layout/vList5"/>
    <dgm:cxn modelId="{5FB85956-C365-4286-BF02-042329716468}" type="presOf" srcId="{D600AD79-903D-4FD2-BAE6-51FBFFAC438A}" destId="{D4B59467-B0A8-4BA3-9C24-4FD82E8E6850}" srcOrd="0" destOrd="1" presId="urn:microsoft.com/office/officeart/2005/8/layout/vList5"/>
    <dgm:cxn modelId="{53ACC2C7-69E8-4D7F-82E4-69ACBDBA5FBC}" type="presOf" srcId="{F4E69D52-6E48-4C31-87E1-36AF4B9ADEAA}" destId="{882EB083-FFC5-4C08-B843-7551214B38DA}" srcOrd="0" destOrd="0" presId="urn:microsoft.com/office/officeart/2005/8/layout/vList5"/>
    <dgm:cxn modelId="{372FE1D6-F14E-4C85-AD50-B27EB55BCA61}" type="presParOf" srcId="{A6362F7D-CA06-4C26-BAF7-F30EB218364C}" destId="{0073F2A4-A9BD-4BAC-AC31-D1048044E76B}" srcOrd="0" destOrd="0" presId="urn:microsoft.com/office/officeart/2005/8/layout/vList5"/>
    <dgm:cxn modelId="{AD7F6814-A3B9-45A1-9C39-7A5AC98C8485}" type="presParOf" srcId="{0073F2A4-A9BD-4BAC-AC31-D1048044E76B}" destId="{BC2D10DC-201C-4BB3-8C08-04CE4998890D}" srcOrd="0" destOrd="0" presId="urn:microsoft.com/office/officeart/2005/8/layout/vList5"/>
    <dgm:cxn modelId="{447D2C43-6D35-4C3A-989D-AC703106FE29}" type="presParOf" srcId="{0073F2A4-A9BD-4BAC-AC31-D1048044E76B}" destId="{882EB083-FFC5-4C08-B843-7551214B38DA}" srcOrd="1" destOrd="0" presId="urn:microsoft.com/office/officeart/2005/8/layout/vList5"/>
    <dgm:cxn modelId="{831B3493-3AAC-4BB6-BD63-263DBAC513E0}" type="presParOf" srcId="{A6362F7D-CA06-4C26-BAF7-F30EB218364C}" destId="{B17175F3-9376-4FEE-8C76-31C07DB50012}" srcOrd="1" destOrd="0" presId="urn:microsoft.com/office/officeart/2005/8/layout/vList5"/>
    <dgm:cxn modelId="{D616D66B-0548-47FC-A842-B84A3EADA05F}" type="presParOf" srcId="{A6362F7D-CA06-4C26-BAF7-F30EB218364C}" destId="{1B1D1AFD-E77B-492A-8622-FF0A3AA47808}" srcOrd="2" destOrd="0" presId="urn:microsoft.com/office/officeart/2005/8/layout/vList5"/>
    <dgm:cxn modelId="{8995489D-9B06-4E78-B7A2-2A6F9A68193C}" type="presParOf" srcId="{1B1D1AFD-E77B-492A-8622-FF0A3AA47808}" destId="{98205D86-2202-4DFF-B34B-CCDDD8708513}" srcOrd="0" destOrd="0" presId="urn:microsoft.com/office/officeart/2005/8/layout/vList5"/>
    <dgm:cxn modelId="{8A51718D-DAFD-4D4B-B83D-5D4874950978}" type="presParOf" srcId="{1B1D1AFD-E77B-492A-8622-FF0A3AA47808}" destId="{D4B59467-B0A8-4BA3-9C24-4FD82E8E685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D56E2D0-61FD-4728-B5C3-0FAD3DA93EDC}">
      <dsp:nvSpPr>
        <dsp:cNvPr id="0" name=""/>
        <dsp:cNvSpPr/>
      </dsp:nvSpPr>
      <dsp:spPr>
        <a:xfrm>
          <a:off x="5226873" y="2083935"/>
          <a:ext cx="1512503" cy="3599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266"/>
              </a:lnTo>
              <a:lnTo>
                <a:pt x="1512503" y="245266"/>
              </a:lnTo>
              <a:lnTo>
                <a:pt x="1512503" y="35990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D7FEFE-96E8-4B14-BEF0-D905C08079C2}">
      <dsp:nvSpPr>
        <dsp:cNvPr id="0" name=""/>
        <dsp:cNvSpPr/>
      </dsp:nvSpPr>
      <dsp:spPr>
        <a:xfrm>
          <a:off x="5181153" y="2083935"/>
          <a:ext cx="91440" cy="35990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990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3E1CBE-AFDC-4FE6-99AF-FAAC0B8B7A3B}">
      <dsp:nvSpPr>
        <dsp:cNvPr id="0" name=""/>
        <dsp:cNvSpPr/>
      </dsp:nvSpPr>
      <dsp:spPr>
        <a:xfrm>
          <a:off x="3714370" y="2083935"/>
          <a:ext cx="1512503" cy="359907"/>
        </a:xfrm>
        <a:custGeom>
          <a:avLst/>
          <a:gdLst/>
          <a:ahLst/>
          <a:cxnLst/>
          <a:rect l="0" t="0" r="0" b="0"/>
          <a:pathLst>
            <a:path>
              <a:moveTo>
                <a:pt x="1512503" y="0"/>
              </a:moveTo>
              <a:lnTo>
                <a:pt x="1512503" y="245266"/>
              </a:lnTo>
              <a:lnTo>
                <a:pt x="0" y="245266"/>
              </a:lnTo>
              <a:lnTo>
                <a:pt x="0" y="35990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5737FA-D5CA-4695-84BE-162BE7A2B93A}">
      <dsp:nvSpPr>
        <dsp:cNvPr id="0" name=""/>
        <dsp:cNvSpPr/>
      </dsp:nvSpPr>
      <dsp:spPr>
        <a:xfrm>
          <a:off x="3458005" y="655188"/>
          <a:ext cx="1768868" cy="6429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8291"/>
              </a:lnTo>
              <a:lnTo>
                <a:pt x="1768868" y="528291"/>
              </a:lnTo>
              <a:lnTo>
                <a:pt x="1768868" y="642932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87F3DA-8BD5-4F3F-AF6A-B9C8C3BF914C}">
      <dsp:nvSpPr>
        <dsp:cNvPr id="0" name=""/>
        <dsp:cNvSpPr/>
      </dsp:nvSpPr>
      <dsp:spPr>
        <a:xfrm>
          <a:off x="1445615" y="2083935"/>
          <a:ext cx="756251" cy="3599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266"/>
              </a:lnTo>
              <a:lnTo>
                <a:pt x="756251" y="245266"/>
              </a:lnTo>
              <a:lnTo>
                <a:pt x="756251" y="35990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BED117-AED8-4A95-B031-2EB6A039E892}">
      <dsp:nvSpPr>
        <dsp:cNvPr id="0" name=""/>
        <dsp:cNvSpPr/>
      </dsp:nvSpPr>
      <dsp:spPr>
        <a:xfrm>
          <a:off x="689364" y="2083935"/>
          <a:ext cx="756251" cy="359907"/>
        </a:xfrm>
        <a:custGeom>
          <a:avLst/>
          <a:gdLst/>
          <a:ahLst/>
          <a:cxnLst/>
          <a:rect l="0" t="0" r="0" b="0"/>
          <a:pathLst>
            <a:path>
              <a:moveTo>
                <a:pt x="756251" y="0"/>
              </a:moveTo>
              <a:lnTo>
                <a:pt x="756251" y="245266"/>
              </a:lnTo>
              <a:lnTo>
                <a:pt x="0" y="245266"/>
              </a:lnTo>
              <a:lnTo>
                <a:pt x="0" y="35990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B3A84C-2911-49F3-A9B3-F5851151DBC8}">
      <dsp:nvSpPr>
        <dsp:cNvPr id="0" name=""/>
        <dsp:cNvSpPr/>
      </dsp:nvSpPr>
      <dsp:spPr>
        <a:xfrm>
          <a:off x="1445615" y="655188"/>
          <a:ext cx="2012389" cy="642932"/>
        </a:xfrm>
        <a:custGeom>
          <a:avLst/>
          <a:gdLst/>
          <a:ahLst/>
          <a:cxnLst/>
          <a:rect l="0" t="0" r="0" b="0"/>
          <a:pathLst>
            <a:path>
              <a:moveTo>
                <a:pt x="2012389" y="0"/>
              </a:moveTo>
              <a:lnTo>
                <a:pt x="2012389" y="528291"/>
              </a:lnTo>
              <a:lnTo>
                <a:pt x="0" y="528291"/>
              </a:lnTo>
              <a:lnTo>
                <a:pt x="0" y="642932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BFF756-AE49-4F0D-A9D9-A1980A6B3EE9}">
      <dsp:nvSpPr>
        <dsp:cNvPr id="0" name=""/>
        <dsp:cNvSpPr/>
      </dsp:nvSpPr>
      <dsp:spPr>
        <a:xfrm>
          <a:off x="2008797" y="-130625"/>
          <a:ext cx="2898416" cy="78581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36B6440-AC73-4FD0-8837-F9D4BFA22378}">
      <dsp:nvSpPr>
        <dsp:cNvPr id="0" name=""/>
        <dsp:cNvSpPr/>
      </dsp:nvSpPr>
      <dsp:spPr>
        <a:xfrm>
          <a:off x="2146297" y="0"/>
          <a:ext cx="2898416" cy="7858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Автошляхи</a:t>
          </a:r>
          <a:endParaRPr lang="ru-RU" sz="3600" kern="1200" dirty="0"/>
        </a:p>
      </dsp:txBody>
      <dsp:txXfrm>
        <a:off x="2146297" y="0"/>
        <a:ext cx="2898416" cy="785814"/>
      </dsp:txXfrm>
    </dsp:sp>
    <dsp:sp modelId="{6B40A2E0-1406-481F-9967-F3D5480BFBEC}">
      <dsp:nvSpPr>
        <dsp:cNvPr id="0" name=""/>
        <dsp:cNvSpPr/>
      </dsp:nvSpPr>
      <dsp:spPr>
        <a:xfrm>
          <a:off x="3721" y="1298121"/>
          <a:ext cx="2883789" cy="78581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C860465-926A-4E55-B7D3-5882B19F5873}">
      <dsp:nvSpPr>
        <dsp:cNvPr id="0" name=""/>
        <dsp:cNvSpPr/>
      </dsp:nvSpPr>
      <dsp:spPr>
        <a:xfrm>
          <a:off x="141221" y="1428746"/>
          <a:ext cx="2883789" cy="7858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Державного значення</a:t>
          </a:r>
          <a:endParaRPr lang="ru-RU" sz="2000" kern="1200" dirty="0"/>
        </a:p>
      </dsp:txBody>
      <dsp:txXfrm>
        <a:off x="141221" y="1428746"/>
        <a:ext cx="2883789" cy="785814"/>
      </dsp:txXfrm>
    </dsp:sp>
    <dsp:sp modelId="{CA02EB46-1A58-4562-890B-966C54EDBF31}">
      <dsp:nvSpPr>
        <dsp:cNvPr id="0" name=""/>
        <dsp:cNvSpPr/>
      </dsp:nvSpPr>
      <dsp:spPr>
        <a:xfrm>
          <a:off x="70613" y="2443842"/>
          <a:ext cx="1237502" cy="207373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05481A6-2C6D-4A18-A5D1-595C51672064}">
      <dsp:nvSpPr>
        <dsp:cNvPr id="0" name=""/>
        <dsp:cNvSpPr/>
      </dsp:nvSpPr>
      <dsp:spPr>
        <a:xfrm>
          <a:off x="208113" y="2574467"/>
          <a:ext cx="1237502" cy="20737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vert270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Магістральні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“М” або “Є”</a:t>
          </a:r>
          <a:endParaRPr lang="ru-RU" sz="2000" kern="1200" dirty="0"/>
        </a:p>
      </dsp:txBody>
      <dsp:txXfrm>
        <a:off x="208113" y="2574467"/>
        <a:ext cx="1237502" cy="2073732"/>
      </dsp:txXfrm>
    </dsp:sp>
    <dsp:sp modelId="{08530AFD-B2DE-4155-ABEF-D140D8DEC175}">
      <dsp:nvSpPr>
        <dsp:cNvPr id="0" name=""/>
        <dsp:cNvSpPr/>
      </dsp:nvSpPr>
      <dsp:spPr>
        <a:xfrm>
          <a:off x="1583116" y="2443842"/>
          <a:ext cx="1237502" cy="207373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4C07B85-F165-42C1-AFAD-70FE3C42E0FB}">
      <dsp:nvSpPr>
        <dsp:cNvPr id="0" name=""/>
        <dsp:cNvSpPr/>
      </dsp:nvSpPr>
      <dsp:spPr>
        <a:xfrm>
          <a:off x="1720616" y="2574467"/>
          <a:ext cx="1237502" cy="20737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vert270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Регіональні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“Н”-3%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“Р” -4,5%</a:t>
          </a:r>
          <a:endParaRPr lang="ru-RU" sz="2000" kern="1200" dirty="0"/>
        </a:p>
      </dsp:txBody>
      <dsp:txXfrm>
        <a:off x="1720616" y="2574467"/>
        <a:ext cx="1237502" cy="2073732"/>
      </dsp:txXfrm>
    </dsp:sp>
    <dsp:sp modelId="{F41DA7D0-1BEE-494D-A045-9C22B0B7679C}">
      <dsp:nvSpPr>
        <dsp:cNvPr id="0" name=""/>
        <dsp:cNvSpPr/>
      </dsp:nvSpPr>
      <dsp:spPr>
        <a:xfrm>
          <a:off x="3227997" y="1298121"/>
          <a:ext cx="3997752" cy="78581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5AFBFBD-A906-4213-ADBB-D9D403F56202}">
      <dsp:nvSpPr>
        <dsp:cNvPr id="0" name=""/>
        <dsp:cNvSpPr/>
      </dsp:nvSpPr>
      <dsp:spPr>
        <a:xfrm>
          <a:off x="3365498" y="1428746"/>
          <a:ext cx="3997752" cy="7858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Місцевого значення</a:t>
          </a:r>
          <a:endParaRPr lang="ru-RU" sz="2000" kern="1200" dirty="0"/>
        </a:p>
      </dsp:txBody>
      <dsp:txXfrm>
        <a:off x="3365498" y="1428746"/>
        <a:ext cx="3997752" cy="785814"/>
      </dsp:txXfrm>
    </dsp:sp>
    <dsp:sp modelId="{2F3FA220-15DB-4AB5-9AED-AB187D603F7E}">
      <dsp:nvSpPr>
        <dsp:cNvPr id="0" name=""/>
        <dsp:cNvSpPr/>
      </dsp:nvSpPr>
      <dsp:spPr>
        <a:xfrm>
          <a:off x="3095619" y="2443842"/>
          <a:ext cx="1237502" cy="207373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64DE469-75E7-4220-BAE2-707C9E300C22}">
      <dsp:nvSpPr>
        <dsp:cNvPr id="0" name=""/>
        <dsp:cNvSpPr/>
      </dsp:nvSpPr>
      <dsp:spPr>
        <a:xfrm>
          <a:off x="3233119" y="2574467"/>
          <a:ext cx="1237502" cy="20737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vert270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Територіальні</a:t>
          </a:r>
          <a:endParaRPr lang="ru-RU" sz="2000" kern="1200" dirty="0"/>
        </a:p>
      </dsp:txBody>
      <dsp:txXfrm>
        <a:off x="3233119" y="2574467"/>
        <a:ext cx="1237502" cy="2073732"/>
      </dsp:txXfrm>
    </dsp:sp>
    <dsp:sp modelId="{40155B4A-04C8-40E3-9A78-EDE5D07F107D}">
      <dsp:nvSpPr>
        <dsp:cNvPr id="0" name=""/>
        <dsp:cNvSpPr/>
      </dsp:nvSpPr>
      <dsp:spPr>
        <a:xfrm>
          <a:off x="4608122" y="2443842"/>
          <a:ext cx="1237502" cy="207373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A1143BF-5E44-402E-A493-72D341582B26}">
      <dsp:nvSpPr>
        <dsp:cNvPr id="0" name=""/>
        <dsp:cNvSpPr/>
      </dsp:nvSpPr>
      <dsp:spPr>
        <a:xfrm>
          <a:off x="4745622" y="2574467"/>
          <a:ext cx="1237502" cy="20737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vert270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kern="1200" dirty="0" smtClean="0"/>
            <a:t>Районні</a:t>
          </a:r>
          <a:endParaRPr lang="ru-RU" sz="3500" kern="1200" dirty="0"/>
        </a:p>
      </dsp:txBody>
      <dsp:txXfrm>
        <a:off x="4745622" y="2574467"/>
        <a:ext cx="1237502" cy="2073732"/>
      </dsp:txXfrm>
    </dsp:sp>
    <dsp:sp modelId="{193ABCC4-1972-4DC2-AB7F-40AB3E03F861}">
      <dsp:nvSpPr>
        <dsp:cNvPr id="0" name=""/>
        <dsp:cNvSpPr/>
      </dsp:nvSpPr>
      <dsp:spPr>
        <a:xfrm>
          <a:off x="6120625" y="2443842"/>
          <a:ext cx="1237502" cy="200502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FC253F6-B7AF-4EF4-B9BD-731DAB9C2627}">
      <dsp:nvSpPr>
        <dsp:cNvPr id="0" name=""/>
        <dsp:cNvSpPr/>
      </dsp:nvSpPr>
      <dsp:spPr>
        <a:xfrm>
          <a:off x="6258126" y="2574467"/>
          <a:ext cx="1237502" cy="2005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vert270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kern="1200" dirty="0" smtClean="0"/>
            <a:t>Сільські</a:t>
          </a:r>
          <a:endParaRPr lang="ru-RU" sz="3500" kern="1200" dirty="0"/>
        </a:p>
      </dsp:txBody>
      <dsp:txXfrm>
        <a:off x="6258126" y="2574467"/>
        <a:ext cx="1237502" cy="200502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3611566-16E6-4E73-B4E1-FFE993A19553}">
      <dsp:nvSpPr>
        <dsp:cNvPr id="0" name=""/>
        <dsp:cNvSpPr/>
      </dsp:nvSpPr>
      <dsp:spPr>
        <a:xfrm>
          <a:off x="2820312" y="2815016"/>
          <a:ext cx="1858725" cy="185872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Проблеми транспортної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логістики</a:t>
          </a:r>
          <a:endParaRPr lang="ru-RU" sz="1600" kern="1200" dirty="0"/>
        </a:p>
      </dsp:txBody>
      <dsp:txXfrm>
        <a:off x="2820312" y="2815016"/>
        <a:ext cx="1858725" cy="1858725"/>
      </dsp:txXfrm>
    </dsp:sp>
    <dsp:sp modelId="{81C2AA93-E9DC-47F3-B083-9EA7E30FCBF9}">
      <dsp:nvSpPr>
        <dsp:cNvPr id="0" name=""/>
        <dsp:cNvSpPr/>
      </dsp:nvSpPr>
      <dsp:spPr>
        <a:xfrm rot="10800000">
          <a:off x="652596" y="3479510"/>
          <a:ext cx="2048491" cy="529736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A819265-615F-4F52-B6B2-B02D774187C9}">
      <dsp:nvSpPr>
        <dsp:cNvPr id="0" name=""/>
        <dsp:cNvSpPr/>
      </dsp:nvSpPr>
      <dsp:spPr>
        <a:xfrm>
          <a:off x="2042" y="3223936"/>
          <a:ext cx="1301107" cy="104088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smtClean="0"/>
            <a:t>Якість транспортного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smtClean="0"/>
            <a:t>обслуговування</a:t>
          </a:r>
          <a:endParaRPr lang="ru-RU" sz="1100" kern="1200" dirty="0"/>
        </a:p>
      </dsp:txBody>
      <dsp:txXfrm>
        <a:off x="2042" y="3223936"/>
        <a:ext cx="1301107" cy="1040886"/>
      </dsp:txXfrm>
    </dsp:sp>
    <dsp:sp modelId="{0A0DF584-BFCB-4669-B09B-2DA396573A2F}">
      <dsp:nvSpPr>
        <dsp:cNvPr id="0" name=""/>
        <dsp:cNvSpPr/>
      </dsp:nvSpPr>
      <dsp:spPr>
        <a:xfrm rot="12600000">
          <a:off x="930303" y="2443094"/>
          <a:ext cx="2048491" cy="529736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D010E43-EE63-4C20-BAED-9F39F02E7B51}">
      <dsp:nvSpPr>
        <dsp:cNvPr id="0" name=""/>
        <dsp:cNvSpPr/>
      </dsp:nvSpPr>
      <dsp:spPr>
        <a:xfrm>
          <a:off x="416972" y="1675397"/>
          <a:ext cx="1301107" cy="104088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smtClean="0"/>
            <a:t>Зниження конкуренто-здатності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smtClean="0"/>
            <a:t>перевізників</a:t>
          </a:r>
          <a:endParaRPr lang="ru-RU" sz="1100" kern="1200" dirty="0"/>
        </a:p>
      </dsp:txBody>
      <dsp:txXfrm>
        <a:off x="416972" y="1675397"/>
        <a:ext cx="1301107" cy="1040886"/>
      </dsp:txXfrm>
    </dsp:sp>
    <dsp:sp modelId="{AFA73FF1-975F-4DFE-B5DB-E5F2F29CDAA2}">
      <dsp:nvSpPr>
        <dsp:cNvPr id="0" name=""/>
        <dsp:cNvSpPr/>
      </dsp:nvSpPr>
      <dsp:spPr>
        <a:xfrm rot="14400000">
          <a:off x="1689013" y="1684385"/>
          <a:ext cx="2048491" cy="529736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8B352FD-5E42-471C-B767-8EC3E476410F}">
      <dsp:nvSpPr>
        <dsp:cNvPr id="0" name=""/>
        <dsp:cNvSpPr/>
      </dsp:nvSpPr>
      <dsp:spPr>
        <a:xfrm>
          <a:off x="1550581" y="541787"/>
          <a:ext cx="1301107" cy="104088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smtClean="0"/>
            <a:t>Складність складення маршрутів перевезення</a:t>
          </a:r>
          <a:endParaRPr lang="ru-RU" sz="1100" kern="1200" dirty="0"/>
        </a:p>
      </dsp:txBody>
      <dsp:txXfrm>
        <a:off x="1550581" y="541787"/>
        <a:ext cx="1301107" cy="1040886"/>
      </dsp:txXfrm>
    </dsp:sp>
    <dsp:sp modelId="{99254BCB-8E27-48F5-A1F4-B33C9F7640FB}">
      <dsp:nvSpPr>
        <dsp:cNvPr id="0" name=""/>
        <dsp:cNvSpPr/>
      </dsp:nvSpPr>
      <dsp:spPr>
        <a:xfrm rot="16200000">
          <a:off x="2725429" y="1406678"/>
          <a:ext cx="2048491" cy="529736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A55E699-FC95-46B9-8532-12E390CAFB1F}">
      <dsp:nvSpPr>
        <dsp:cNvPr id="0" name=""/>
        <dsp:cNvSpPr/>
      </dsp:nvSpPr>
      <dsp:spPr>
        <a:xfrm>
          <a:off x="3099121" y="126857"/>
          <a:ext cx="1301107" cy="104088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Недован-таження автомобілів</a:t>
          </a:r>
          <a:endParaRPr lang="ru-RU" sz="1200" kern="1200" dirty="0"/>
        </a:p>
      </dsp:txBody>
      <dsp:txXfrm>
        <a:off x="3099121" y="126857"/>
        <a:ext cx="1301107" cy="1040886"/>
      </dsp:txXfrm>
    </dsp:sp>
    <dsp:sp modelId="{FE9BD32F-8B15-44DD-B205-81FDA8949AEE}">
      <dsp:nvSpPr>
        <dsp:cNvPr id="0" name=""/>
        <dsp:cNvSpPr/>
      </dsp:nvSpPr>
      <dsp:spPr>
        <a:xfrm rot="18000000">
          <a:off x="3761845" y="1684385"/>
          <a:ext cx="2048491" cy="529736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3A1D995-EE7B-494A-95B0-1A8E0BAF01A5}">
      <dsp:nvSpPr>
        <dsp:cNvPr id="0" name=""/>
        <dsp:cNvSpPr/>
      </dsp:nvSpPr>
      <dsp:spPr>
        <a:xfrm>
          <a:off x="4647660" y="541787"/>
          <a:ext cx="1301107" cy="104088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smtClean="0"/>
            <a:t>Складність організації перевезень декількома видами транспорту</a:t>
          </a:r>
          <a:endParaRPr lang="ru-RU" sz="1100" kern="1200" dirty="0"/>
        </a:p>
      </dsp:txBody>
      <dsp:txXfrm>
        <a:off x="4647660" y="541787"/>
        <a:ext cx="1301107" cy="1040886"/>
      </dsp:txXfrm>
    </dsp:sp>
    <dsp:sp modelId="{3D6D2DEC-D985-492F-B19D-8296D13D0C93}">
      <dsp:nvSpPr>
        <dsp:cNvPr id="0" name=""/>
        <dsp:cNvSpPr/>
      </dsp:nvSpPr>
      <dsp:spPr>
        <a:xfrm rot="19800000">
          <a:off x="4520555" y="2443094"/>
          <a:ext cx="2048491" cy="529736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0F53BBB-D26E-4AA4-937F-E2A9145A58EA}">
      <dsp:nvSpPr>
        <dsp:cNvPr id="0" name=""/>
        <dsp:cNvSpPr/>
      </dsp:nvSpPr>
      <dsp:spPr>
        <a:xfrm>
          <a:off x="5781269" y="1675397"/>
          <a:ext cx="1301107" cy="104088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smtClean="0"/>
            <a:t>Недостатня інформаційна підтримка перевезень</a:t>
          </a:r>
          <a:endParaRPr lang="ru-RU" sz="1100" kern="1200" dirty="0"/>
        </a:p>
      </dsp:txBody>
      <dsp:txXfrm>
        <a:off x="5781269" y="1675397"/>
        <a:ext cx="1301107" cy="1040886"/>
      </dsp:txXfrm>
    </dsp:sp>
    <dsp:sp modelId="{7AAFD242-6142-42E4-9D4B-E511F5CA53E4}">
      <dsp:nvSpPr>
        <dsp:cNvPr id="0" name=""/>
        <dsp:cNvSpPr/>
      </dsp:nvSpPr>
      <dsp:spPr>
        <a:xfrm>
          <a:off x="4798262" y="3479510"/>
          <a:ext cx="2048491" cy="529736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7FAC160-7873-4C55-BD9B-D426A3AADAAC}">
      <dsp:nvSpPr>
        <dsp:cNvPr id="0" name=""/>
        <dsp:cNvSpPr/>
      </dsp:nvSpPr>
      <dsp:spPr>
        <a:xfrm>
          <a:off x="6196199" y="3223936"/>
          <a:ext cx="1301107" cy="104088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smtClean="0"/>
            <a:t>Брак інформації про програми, що дозволяють автоматизувати процес перевезень</a:t>
          </a:r>
          <a:endParaRPr lang="ru-RU" sz="1100" kern="1200" dirty="0"/>
        </a:p>
      </dsp:txBody>
      <dsp:txXfrm>
        <a:off x="6196199" y="3223936"/>
        <a:ext cx="1301107" cy="104088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82EB083-FFC5-4C08-B843-7551214B38DA}">
      <dsp:nvSpPr>
        <dsp:cNvPr id="0" name=""/>
        <dsp:cNvSpPr/>
      </dsp:nvSpPr>
      <dsp:spPr>
        <a:xfrm rot="5400000">
          <a:off x="4162878" y="-1228883"/>
          <a:ext cx="1873359" cy="4799584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700" kern="1200" dirty="0" smtClean="0"/>
            <a:t>рівень безпеки,</a:t>
          </a:r>
          <a:endParaRPr lang="ru-RU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700" kern="1200" dirty="0" smtClean="0"/>
            <a:t> показники якості та ефективності перевезень пасажирів і вантажів</a:t>
          </a:r>
          <a:endParaRPr lang="ru-RU" sz="2700" kern="1200" dirty="0"/>
        </a:p>
      </dsp:txBody>
      <dsp:txXfrm rot="5400000">
        <a:off x="4162878" y="-1228883"/>
        <a:ext cx="1873359" cy="4799584"/>
      </dsp:txXfrm>
    </dsp:sp>
    <dsp:sp modelId="{BC2D10DC-201C-4BB3-8C08-04CE4998890D}">
      <dsp:nvSpPr>
        <dsp:cNvPr id="0" name=""/>
        <dsp:cNvSpPr/>
      </dsp:nvSpPr>
      <dsp:spPr>
        <a:xfrm>
          <a:off x="0" y="58"/>
          <a:ext cx="2699766" cy="234169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/>
            <a:t>не відповідають сучасним вимогам</a:t>
          </a:r>
          <a:endParaRPr lang="ru-RU" sz="2900" kern="1200" dirty="0"/>
        </a:p>
      </dsp:txBody>
      <dsp:txXfrm>
        <a:off x="0" y="58"/>
        <a:ext cx="2699766" cy="2341698"/>
      </dsp:txXfrm>
    </dsp:sp>
    <dsp:sp modelId="{D4B59467-B0A8-4BA3-9C24-4FD82E8E6850}">
      <dsp:nvSpPr>
        <dsp:cNvPr id="0" name=""/>
        <dsp:cNvSpPr/>
      </dsp:nvSpPr>
      <dsp:spPr>
        <a:xfrm rot="5400000">
          <a:off x="4162878" y="1229899"/>
          <a:ext cx="1873359" cy="4799584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700" kern="1200" dirty="0" smtClean="0"/>
            <a:t>показники </a:t>
          </a:r>
          <a:r>
            <a:rPr lang="uk-UA" sz="2700" kern="1200" dirty="0" err="1" smtClean="0"/>
            <a:t>енергоефективності</a:t>
          </a:r>
          <a:r>
            <a:rPr lang="uk-UA" sz="2700" kern="1200" dirty="0" smtClean="0"/>
            <a:t>, </a:t>
          </a:r>
          <a:endParaRPr lang="ru-RU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700" kern="1200" dirty="0" smtClean="0"/>
            <a:t>показники техногенного навантаження на довкілля </a:t>
          </a:r>
          <a:endParaRPr lang="ru-RU" sz="2700" kern="1200" dirty="0"/>
        </a:p>
      </dsp:txBody>
      <dsp:txXfrm rot="5400000">
        <a:off x="4162878" y="1229899"/>
        <a:ext cx="1873359" cy="4799584"/>
      </dsp:txXfrm>
    </dsp:sp>
    <dsp:sp modelId="{98205D86-2202-4DFF-B34B-CCDDD8708513}">
      <dsp:nvSpPr>
        <dsp:cNvPr id="0" name=""/>
        <dsp:cNvSpPr/>
      </dsp:nvSpPr>
      <dsp:spPr>
        <a:xfrm>
          <a:off x="0" y="2458842"/>
          <a:ext cx="2699766" cy="234169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/>
            <a:t>не відповідають сучасним вимогам</a:t>
          </a:r>
          <a:endParaRPr lang="ru-RU" sz="2900" kern="1200" dirty="0"/>
        </a:p>
      </dsp:txBody>
      <dsp:txXfrm>
        <a:off x="0" y="2458842"/>
        <a:ext cx="2699766" cy="23416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4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4" Type="http://schemas.openxmlformats.org/officeDocument/2006/relationships/image" Target="../media/image1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mozok.click/2049-transport-ukrayini.html" TargetMode="External"/><Relationship Id="rId7" Type="http://schemas.openxmlformats.org/officeDocument/2006/relationships/hyperlink" Target="http://www.rusnauka.com/29_NIOXXI_2012/Tecnic/0_118204.doc.htm" TargetMode="External"/><Relationship Id="rId2" Type="http://schemas.openxmlformats.org/officeDocument/2006/relationships/hyperlink" Target="https://history.vn.ua/pidruchniki/kobernik-geography-9-class-2017/39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ps.ligazakon.net/document/kp980455?an=29" TargetMode="External"/><Relationship Id="rId5" Type="http://schemas.openxmlformats.org/officeDocument/2006/relationships/hyperlink" Target="%D1%8C%D0%BA%D0%B0+%D0%B7%D0%B0%D0%BB%D1%96%D0%B7%D0%BD%D0%B8%D1%86%D1%8F+%D0%BA%D0%B0%D1%80%D1%82%D0%B0&amp;gs_lcp=CgNpbWcQA" TargetMode="External"/><Relationship Id="rId4" Type="http://schemas.openxmlformats.org/officeDocument/2006/relationships/hyperlink" Target="https://www.google.com/search?q=%D0%BB%D1%8C%D0%B2%D1%96%D0%B2%D1%81%D1%8C%D0%BA%D0%B0+%D0%B7%D0%B0%D0%BB%D1%96%D0%B7%D0%BD%D0%B8%D1%86%D1%8F+%D0%BA%D0%B0%D1%80%D1%82%D0%B0&amp;tbm=isch&amp;ved=2ahUKEwj3yYnan-DoAhWMQ5oKHXJ8DBgQ2-cCegQIABAA&amp;oq=%D0%9B%D1%8C%D0%B2%D1%96%D0%B2%D1%81%D1%8C%D0%BA%D0%B0+%D0%B7%D0%B0%D0%BB%D1%96%D0%B7%D0%BD%D0%B8%D1%86%D1%8F+%D0%BA%D0%B0%D1%80%D1%82%D0%B0&amp;gs_lcp=CgNpbWcQ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uk-UA" dirty="0" smtClean="0"/>
              <a:t>Транспорт України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Константин\Desktop\школа\2019-2020\9 клас\транспорт\e2979537187ffba03500402f8c5319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828800"/>
            <a:ext cx="6400800" cy="43891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Згадайте: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Як змінюється роль сфери послуг у сучасному світі та в Україні?</a:t>
            </a:r>
          </a:p>
          <a:p>
            <a:r>
              <a:rPr lang="uk-UA" dirty="0" smtClean="0"/>
              <a:t>Згадайте основні види послуг за використаними засобами пересування.</a:t>
            </a:r>
          </a:p>
          <a:p>
            <a:r>
              <a:rPr lang="uk-UA" dirty="0" smtClean="0"/>
              <a:t>Які види транспорту ви знаєте?</a:t>
            </a:r>
          </a:p>
          <a:p>
            <a:r>
              <a:rPr lang="uk-UA" dirty="0" smtClean="0"/>
              <a:t>Згадайте основні техніко-економічні характеристики роботи транспорту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Структура транспортної системи України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uk-UA" dirty="0" smtClean="0"/>
              <a:t>В Україні є практично всі види транспорту</a:t>
            </a:r>
          </a:p>
          <a:p>
            <a:pPr algn="ctr"/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705100" y="2438400"/>
            <a:ext cx="3733800" cy="9144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За засобами пересування</a:t>
            </a:r>
            <a:endParaRPr lang="ru-RU" sz="3200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2438400" y="3352800"/>
            <a:ext cx="304800" cy="304800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4" idx="2"/>
          </p:cNvCxnSpPr>
          <p:nvPr/>
        </p:nvCxnSpPr>
        <p:spPr>
          <a:xfrm>
            <a:off x="4572000" y="3352800"/>
            <a:ext cx="0" cy="304800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endCxn id="13" idx="0"/>
          </p:cNvCxnSpPr>
          <p:nvPr/>
        </p:nvCxnSpPr>
        <p:spPr>
          <a:xfrm>
            <a:off x="6324600" y="3276600"/>
            <a:ext cx="488400" cy="381000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кругленный прямоугольник 10"/>
          <p:cNvSpPr/>
          <p:nvPr/>
        </p:nvSpPr>
        <p:spPr>
          <a:xfrm>
            <a:off x="1371600" y="3657600"/>
            <a:ext cx="2196000" cy="3060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Наземні:</a:t>
            </a:r>
          </a:p>
          <a:p>
            <a:pPr algn="just">
              <a:buFont typeface="Arial" pitchFamily="34" charset="0"/>
              <a:buChar char="•"/>
            </a:pPr>
            <a:r>
              <a:rPr lang="uk-UA" dirty="0" smtClean="0"/>
              <a:t> Залізничний</a:t>
            </a:r>
          </a:p>
          <a:p>
            <a:pPr algn="just">
              <a:buFont typeface="Arial" pitchFamily="34" charset="0"/>
              <a:buChar char="•"/>
            </a:pPr>
            <a:r>
              <a:rPr lang="uk-UA" dirty="0" smtClean="0"/>
              <a:t> Автомобільний</a:t>
            </a:r>
          </a:p>
          <a:p>
            <a:pPr algn="just">
              <a:buFont typeface="Arial" pitchFamily="34" charset="0"/>
              <a:buChar char="•"/>
            </a:pPr>
            <a:r>
              <a:rPr lang="uk-UA" dirty="0" smtClean="0"/>
              <a:t>Трубопровідний</a:t>
            </a:r>
          </a:p>
          <a:p>
            <a:pPr algn="just">
              <a:buFont typeface="Arial" pitchFamily="34" charset="0"/>
              <a:buChar char="•"/>
            </a:pPr>
            <a:r>
              <a:rPr lang="uk-UA" dirty="0" smtClean="0"/>
              <a:t> Електронний</a:t>
            </a:r>
          </a:p>
          <a:p>
            <a:pPr algn="just">
              <a:buFont typeface="Arial" pitchFamily="34" charset="0"/>
              <a:buChar char="•"/>
            </a:pPr>
            <a:r>
              <a:rPr lang="uk-UA" dirty="0" smtClean="0"/>
              <a:t> Гужовий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05200" y="3657600"/>
            <a:ext cx="2196000" cy="3060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 Водні: </a:t>
            </a:r>
          </a:p>
          <a:p>
            <a:pPr algn="ctr">
              <a:buFont typeface="Arial" pitchFamily="34" charset="0"/>
              <a:buChar char="•"/>
            </a:pPr>
            <a:r>
              <a:rPr lang="uk-UA" dirty="0" smtClean="0"/>
              <a:t> Морський</a:t>
            </a:r>
          </a:p>
          <a:p>
            <a:pPr algn="ctr">
              <a:buFont typeface="Arial" pitchFamily="34" charset="0"/>
              <a:buChar char="•"/>
            </a:pPr>
            <a:r>
              <a:rPr lang="uk-UA" dirty="0" smtClean="0"/>
              <a:t> Річковий</a:t>
            </a:r>
          </a:p>
          <a:p>
            <a:pPr algn="ctr">
              <a:buFont typeface="Arial" pitchFamily="34" charset="0"/>
              <a:buChar char="•"/>
            </a:pPr>
            <a:r>
              <a:rPr lang="uk-UA" dirty="0" smtClean="0"/>
              <a:t> Озерний</a:t>
            </a:r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715000" y="3657600"/>
            <a:ext cx="2196000" cy="3060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Повітряний :</a:t>
            </a:r>
          </a:p>
          <a:p>
            <a:pPr algn="ctr">
              <a:buFont typeface="Arial" pitchFamily="34" charset="0"/>
              <a:buChar char="•"/>
            </a:pPr>
            <a:r>
              <a:rPr lang="uk-UA" dirty="0" smtClean="0"/>
              <a:t>  Авіаційний</a:t>
            </a:r>
            <a:endParaRPr lang="ru-RU" dirty="0"/>
          </a:p>
        </p:txBody>
      </p:sp>
      <p:pic>
        <p:nvPicPr>
          <p:cNvPr id="17" name="Picture 3" descr="C:\Users\Константин\Desktop\школа\2019-2020\9 клас\транспорт\unnam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2706" y="3657600"/>
            <a:ext cx="873457" cy="685800"/>
          </a:xfrm>
          <a:prstGeom prst="rect">
            <a:avLst/>
          </a:prstGeom>
          <a:noFill/>
        </p:spPr>
      </p:pic>
      <p:pic>
        <p:nvPicPr>
          <p:cNvPr id="18" name="Picture 4" descr="C:\Users\Константин\Desktop\школа\2019-2020\9 клас\транспорт\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2248" y="6019800"/>
            <a:ext cx="1123419" cy="685800"/>
          </a:xfrm>
          <a:prstGeom prst="rect">
            <a:avLst/>
          </a:prstGeom>
          <a:noFill/>
        </p:spPr>
      </p:pic>
      <p:pic>
        <p:nvPicPr>
          <p:cNvPr id="19" name="Picture 5" descr="C:\Users\Константин\Desktop\школа\2019-2020\9 клас\транспорт\катер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3810000"/>
            <a:ext cx="1903957" cy="814388"/>
          </a:xfrm>
          <a:prstGeom prst="rect">
            <a:avLst/>
          </a:prstGeom>
          <a:noFill/>
        </p:spPr>
      </p:pic>
      <p:pic>
        <p:nvPicPr>
          <p:cNvPr id="20" name="Picture 6" descr="C:\Users\Константин\Desktop\школа\2019-2020\9 клас\транспорт\самолет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3810000"/>
            <a:ext cx="1367283" cy="11191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dirty="0" smtClean="0"/>
              <a:t>Протяжність шляхів сполучення в Україні, </a:t>
            </a:r>
            <a:r>
              <a:rPr lang="uk-UA" sz="2800" dirty="0" err="1" smtClean="0"/>
              <a:t>тис.км</a:t>
            </a:r>
            <a:r>
              <a:rPr lang="uk-UA" sz="2800" dirty="0" smtClean="0"/>
              <a:t>, 2015</a:t>
            </a:r>
            <a:endParaRPr lang="ru-RU" sz="2800" dirty="0"/>
          </a:p>
        </p:txBody>
      </p:sp>
      <p:pic>
        <p:nvPicPr>
          <p:cNvPr id="3074" name="Picture 2" descr="C:\Users\Константин\Desktop\школа\2019-2020\9 клас\транспорт\протяжність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6269" y="1792812"/>
            <a:ext cx="4711463" cy="45317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2800" dirty="0" smtClean="0"/>
              <a:t>Частка різних видів транспорту України в обсязі вантажних та пасажирських перевезень, </a:t>
            </a:r>
            <a:r>
              <a:rPr lang="uk-UA" sz="2800" dirty="0" err="1" smtClean="0"/>
              <a:t>млн</a:t>
            </a:r>
            <a:r>
              <a:rPr lang="uk-UA" sz="2800" dirty="0" smtClean="0"/>
              <a:t> км 2015</a:t>
            </a:r>
            <a:endParaRPr lang="ru-RU" sz="2800" dirty="0"/>
          </a:p>
        </p:txBody>
      </p:sp>
      <p:pic>
        <p:nvPicPr>
          <p:cNvPr id="5122" name="Picture 2" descr="C:\Users\Константин\Desktop\школа\2019-2020\9 клас\транспорт\частка 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1395772"/>
            <a:ext cx="3910750" cy="54622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700" dirty="0" smtClean="0"/>
              <a:t>Вигідне географічне положення України зумовлює проходження її територією </a:t>
            </a:r>
            <a:r>
              <a:rPr lang="uk-UA" sz="2700" b="1" dirty="0" smtClean="0"/>
              <a:t>міжнародних транспортних коридорів (</a:t>
            </a:r>
            <a:r>
              <a:rPr lang="uk-UA" sz="2700" b="1" dirty="0" err="1" smtClean="0"/>
              <a:t>МКТ</a:t>
            </a:r>
            <a:r>
              <a:rPr lang="uk-UA" sz="2700" b="1" dirty="0" smtClean="0"/>
              <a:t>)</a:t>
            </a:r>
            <a:r>
              <a:rPr lang="uk-UA" sz="2700" dirty="0" smtClean="0"/>
              <a:t> 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9" name="Picture 3" descr="C:\Users\Константин\Desktop\школа\2019-2020\9 клас\транспорт\Європа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371600"/>
            <a:ext cx="6477000" cy="48633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400" dirty="0" smtClean="0"/>
              <a:t>Вигідне географічне положення України зумовлює проходження її територією </a:t>
            </a:r>
            <a:r>
              <a:rPr lang="uk-UA" sz="2400" b="1" dirty="0" smtClean="0"/>
              <a:t>міжнародних транспортних коридорів (</a:t>
            </a:r>
            <a:r>
              <a:rPr lang="uk-UA" sz="2400" b="1" dirty="0" err="1" smtClean="0"/>
              <a:t>МКТ</a:t>
            </a:r>
            <a:r>
              <a:rPr lang="uk-UA" sz="2400" b="1" dirty="0" smtClean="0"/>
              <a:t>)</a:t>
            </a:r>
            <a:endParaRPr lang="ru-RU" sz="2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524000" y="1600200"/>
            <a:ext cx="5791200" cy="2819400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</a:rPr>
              <a:t>Міжнародні транспортні коридори </a:t>
            </a:r>
            <a:r>
              <a:rPr lang="uk-UA" sz="2400" dirty="0" smtClean="0">
                <a:solidFill>
                  <a:schemeClr val="bg2">
                    <a:lumMod val="50000"/>
                  </a:schemeClr>
                </a:solidFill>
              </a:rPr>
              <a:t>– магістральні транспортні комунікації різних видів з відповідною інфраструктурою, які забезпечують міждержавні перевезення за напрямками їх найбільшої концентрації</a:t>
            </a:r>
            <a:endParaRPr lang="ru-RU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" name="Picture 2" descr="C:\Users\Константин\Desktop\школа\2019-2020\9 клас\транспорт\e2979537187ffba03500402f8c5319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0250" y="4572000"/>
            <a:ext cx="3333750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400" dirty="0" smtClean="0"/>
              <a:t>Вигідне географічне положення України зумовлює проходження її територією </a:t>
            </a:r>
            <a:r>
              <a:rPr lang="uk-UA" sz="2400" b="1" dirty="0" smtClean="0"/>
              <a:t>міжнародних транспортних коридорів (</a:t>
            </a:r>
            <a:r>
              <a:rPr lang="uk-UA" sz="2400" b="1" dirty="0" err="1" smtClean="0"/>
              <a:t>МКТ</a:t>
            </a:r>
            <a:r>
              <a:rPr lang="uk-UA" sz="2400" b="1" dirty="0" smtClean="0"/>
              <a:t>)</a:t>
            </a:r>
            <a:endParaRPr lang="ru-RU" sz="2400" dirty="0"/>
          </a:p>
        </p:txBody>
      </p:sp>
      <p:pic>
        <p:nvPicPr>
          <p:cNvPr id="14338" name="Picture 2" descr="C:\Users\Константин\Desktop\школа\2019-2020\9 клас\транспорт\транспорт кар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298132"/>
            <a:ext cx="7772860" cy="54143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Залізничний транспорт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47800" y="1447800"/>
            <a:ext cx="4648200" cy="1905000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</a:rPr>
              <a:t>Залізнична мережа </a:t>
            </a:r>
            <a:r>
              <a:rPr lang="uk-UA" sz="2400" dirty="0" smtClean="0">
                <a:solidFill>
                  <a:schemeClr val="bg2">
                    <a:lumMod val="50000"/>
                  </a:schemeClr>
                </a:solidFill>
              </a:rPr>
              <a:t>– сукупність усіх залізниць, що їх експлуатують у країні та регіоні </a:t>
            </a:r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81200" y="3886200"/>
            <a:ext cx="6477000" cy="2590800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</a:rPr>
              <a:t>Густота залізничної мережі –</a:t>
            </a:r>
            <a:r>
              <a:rPr lang="uk-UA" sz="2400" dirty="0" smtClean="0">
                <a:solidFill>
                  <a:schemeClr val="bg2">
                    <a:lumMod val="50000"/>
                  </a:schemeClr>
                </a:solidFill>
              </a:rPr>
              <a:t> ступінь насиченості території дорогами, яка обчислюється як відношення протяжності залізниць до загальної площі території й вимірюється в км/тис.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км²</a:t>
            </a:r>
            <a:endParaRPr lang="ru-RU" sz="2400" b="1" strike="sngStrike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8" name="Picture 3" descr="C:\Users\Константин\Desktop\школа\2019-2020\9 клас\транспорт\unname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1524000"/>
            <a:ext cx="2566420" cy="20159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Залізничний транспорт</a:t>
            </a:r>
            <a:endParaRPr lang="ru-RU" dirty="0"/>
          </a:p>
        </p:txBody>
      </p:sp>
      <p:pic>
        <p:nvPicPr>
          <p:cNvPr id="1026" name="Picture 2" descr="C:\Users\Константин\Desktop\школа\2019-2020\9 клас\транспорт\залізниці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461288"/>
            <a:ext cx="7636293" cy="5310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Залізничний транспорт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24000" y="1447800"/>
            <a:ext cx="4953000" cy="1600200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solidFill>
                  <a:schemeClr val="bg2">
                    <a:lumMod val="50000"/>
                  </a:schemeClr>
                </a:solidFill>
              </a:rPr>
              <a:t>Усі залізниці України перебувають у власності державного підприємства </a:t>
            </a:r>
            <a:r>
              <a:rPr lang="uk-UA" sz="2000" i="1" dirty="0" err="1" smtClean="0">
                <a:solidFill>
                  <a:schemeClr val="bg2">
                    <a:lumMod val="50000"/>
                  </a:schemeClr>
                </a:solidFill>
              </a:rPr>
              <a:t>“Укрзалізниця”</a:t>
            </a:r>
            <a:endParaRPr lang="ru-RU" sz="20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38400" y="3200400"/>
            <a:ext cx="5791200" cy="2895600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 smtClean="0">
                <a:solidFill>
                  <a:schemeClr val="bg2">
                    <a:lumMod val="50000"/>
                  </a:schemeClr>
                </a:solidFill>
              </a:rPr>
              <a:t>“Укрзалізниця”</a:t>
            </a:r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 є монополістом у сфері залізничних перевезень в Україні і складається з 6 окремих залізниць :</a:t>
            </a:r>
          </a:p>
          <a:p>
            <a:pPr algn="ctr"/>
            <a:r>
              <a:rPr lang="uk-UA" dirty="0" err="1" smtClean="0">
                <a:solidFill>
                  <a:schemeClr val="bg2">
                    <a:lumMod val="50000"/>
                  </a:schemeClr>
                </a:solidFill>
              </a:rPr>
              <a:t>“Південно-Західна</a:t>
            </a:r>
            <a:endParaRPr lang="uk-UA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Львівська</a:t>
            </a:r>
          </a:p>
          <a:p>
            <a:pPr algn="ctr"/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Південна</a:t>
            </a:r>
          </a:p>
          <a:p>
            <a:pPr algn="ctr"/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Донецька</a:t>
            </a:r>
          </a:p>
          <a:p>
            <a:pPr algn="ctr"/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Придніпровська</a:t>
            </a:r>
          </a:p>
          <a:p>
            <a:pPr algn="ctr"/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Одеська</a:t>
            </a:r>
          </a:p>
          <a:p>
            <a:pPr algn="ctr"/>
            <a:endParaRPr lang="ru-RU" dirty="0"/>
          </a:p>
        </p:txBody>
      </p:sp>
      <p:pic>
        <p:nvPicPr>
          <p:cNvPr id="6" name="Picture 3" descr="C:\Users\Константин\Desktop\школа\2019-2020\9 клас\транспорт\unname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1676400"/>
            <a:ext cx="1375756" cy="10806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Південно-Західна залізниця</a:t>
            </a:r>
            <a:endParaRPr lang="ru-RU" dirty="0"/>
          </a:p>
        </p:txBody>
      </p:sp>
      <p:pic>
        <p:nvPicPr>
          <p:cNvPr id="1027" name="Picture 3" descr="C:\Users\Константин\Desktop\школа\2019-2020\9 клас\транспорт\пд залізниця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0275" y="1598294"/>
            <a:ext cx="8258177" cy="4954906"/>
          </a:xfrm>
          <a:prstGeom prst="rect">
            <a:avLst/>
          </a:prstGeom>
          <a:noFill/>
        </p:spPr>
      </p:pic>
      <p:pic>
        <p:nvPicPr>
          <p:cNvPr id="4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4" cstate="print"/>
          <a:stretch>
            <a:fillRect/>
          </a:stretch>
        </p:blipFill>
        <p:spPr>
          <a:xfrm>
            <a:off x="121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2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Львівська залізниця</a:t>
            </a:r>
            <a:endParaRPr lang="ru-RU" dirty="0"/>
          </a:p>
        </p:txBody>
      </p:sp>
      <p:pic>
        <p:nvPicPr>
          <p:cNvPr id="2051" name="Picture 3" descr="C:\Users\Константин\Desktop\школа\2019-2020\9 клас\транспорт\львівська 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244967"/>
            <a:ext cx="4876800" cy="5561073"/>
          </a:xfrm>
          <a:prstGeom prst="rect">
            <a:avLst/>
          </a:prstGeom>
          <a:noFill/>
        </p:spPr>
      </p:pic>
      <p:pic>
        <p:nvPicPr>
          <p:cNvPr id="4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4" cstate="print"/>
          <a:stretch>
            <a:fillRect/>
          </a:stretch>
        </p:blipFill>
        <p:spPr>
          <a:xfrm>
            <a:off x="1295400" y="6400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2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Південна залізниця</a:t>
            </a:r>
            <a:endParaRPr lang="ru-RU" dirty="0"/>
          </a:p>
        </p:txBody>
      </p:sp>
      <p:pic>
        <p:nvPicPr>
          <p:cNvPr id="3074" name="Picture 2" descr="C:\Users\Константин\Desktop\школа\2019-2020\9 клас\транспорт\південна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5100" y="1532422"/>
            <a:ext cx="7499350" cy="4631355"/>
          </a:xfrm>
          <a:prstGeom prst="rect">
            <a:avLst/>
          </a:prstGeom>
          <a:noFill/>
        </p:spPr>
      </p:pic>
      <p:pic>
        <p:nvPicPr>
          <p:cNvPr id="4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1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Донецька залізниця</a:t>
            </a:r>
            <a:endParaRPr lang="ru-RU" dirty="0"/>
          </a:p>
        </p:txBody>
      </p:sp>
      <p:pic>
        <p:nvPicPr>
          <p:cNvPr id="4098" name="Picture 2" descr="C:\Users\Константин\Desktop\школа\2019-2020\9 клас\транспорт\донецьк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1168319"/>
            <a:ext cx="4495800" cy="56550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Придніпровська залізниця</a:t>
            </a:r>
            <a:endParaRPr lang="ru-RU" dirty="0"/>
          </a:p>
        </p:txBody>
      </p:sp>
      <p:pic>
        <p:nvPicPr>
          <p:cNvPr id="6146" name="Picture 2" descr="C:\Users\Константин\Desktop\школа\2019-2020\9 клас\транспорт\придніпровськ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1188781"/>
            <a:ext cx="3810000" cy="55306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Одеська залізниця</a:t>
            </a:r>
            <a:endParaRPr lang="ru-RU" dirty="0"/>
          </a:p>
        </p:txBody>
      </p:sp>
      <p:pic>
        <p:nvPicPr>
          <p:cNvPr id="5122" name="Picture 2" descr="C:\Users\Константин\Desktop\школа\2019-2020\9 клас\транспорт\одеська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1447799"/>
            <a:ext cx="4944467" cy="5218417"/>
          </a:xfrm>
          <a:prstGeom prst="rect">
            <a:avLst/>
          </a:prstGeom>
          <a:noFill/>
        </p:spPr>
      </p:pic>
      <p:pic>
        <p:nvPicPr>
          <p:cNvPr id="4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6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Проблеми розвитку залізничного транспорту: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Стан </a:t>
            </a:r>
            <a:r>
              <a:rPr lang="ru-RU" dirty="0" err="1" smtClean="0"/>
              <a:t>виробничо-технічної</a:t>
            </a:r>
            <a:r>
              <a:rPr lang="ru-RU" dirty="0" smtClean="0"/>
              <a:t> </a:t>
            </a:r>
            <a:r>
              <a:rPr lang="ru-RU" dirty="0" err="1" smtClean="0"/>
              <a:t>бази</a:t>
            </a:r>
            <a:r>
              <a:rPr lang="ru-RU" dirty="0" smtClean="0"/>
              <a:t> </a:t>
            </a:r>
            <a:r>
              <a:rPr lang="ru-RU" dirty="0" err="1" smtClean="0"/>
              <a:t>залізниць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технологічний</a:t>
            </a:r>
            <a:r>
              <a:rPr lang="ru-RU" dirty="0" smtClean="0"/>
              <a:t> </a:t>
            </a:r>
            <a:r>
              <a:rPr lang="ru-RU" dirty="0" err="1" smtClean="0"/>
              <a:t>рівень</a:t>
            </a:r>
            <a:r>
              <a:rPr lang="ru-RU" dirty="0" smtClean="0"/>
              <a:t> </a:t>
            </a:r>
            <a:r>
              <a:rPr lang="ru-RU" dirty="0" err="1" smtClean="0"/>
              <a:t>перевезень</a:t>
            </a:r>
            <a:r>
              <a:rPr lang="ru-RU" dirty="0" smtClean="0"/>
              <a:t> за </a:t>
            </a:r>
            <a:r>
              <a:rPr lang="ru-RU" dirty="0" err="1" smtClean="0"/>
              <a:t>багатьма</a:t>
            </a:r>
            <a:r>
              <a:rPr lang="ru-RU" dirty="0" smtClean="0"/>
              <a:t> параметрами не </a:t>
            </a:r>
            <a:r>
              <a:rPr lang="ru-RU" dirty="0" err="1" smtClean="0"/>
              <a:t>відповідає</a:t>
            </a:r>
            <a:r>
              <a:rPr lang="ru-RU" dirty="0" smtClean="0"/>
              <a:t> </a:t>
            </a:r>
            <a:r>
              <a:rPr lang="ru-RU" dirty="0" err="1" smtClean="0"/>
              <a:t>зростаючим</a:t>
            </a:r>
            <a:r>
              <a:rPr lang="ru-RU" dirty="0" smtClean="0"/>
              <a:t> потребам </a:t>
            </a:r>
            <a:r>
              <a:rPr lang="ru-RU" dirty="0" err="1" smtClean="0"/>
              <a:t>суспільства</a:t>
            </a:r>
            <a:r>
              <a:rPr lang="ru-RU" dirty="0" smtClean="0"/>
              <a:t> та </a:t>
            </a:r>
            <a:r>
              <a:rPr lang="ru-RU" dirty="0" err="1" smtClean="0"/>
              <a:t>європейським</a:t>
            </a:r>
            <a:r>
              <a:rPr lang="ru-RU" dirty="0" smtClean="0"/>
              <a:t> стандартам </a:t>
            </a:r>
            <a:r>
              <a:rPr lang="ru-RU" dirty="0" err="1" smtClean="0"/>
              <a:t>якості</a:t>
            </a:r>
            <a:r>
              <a:rPr lang="ru-RU" dirty="0" smtClean="0"/>
              <a:t> </a:t>
            </a:r>
            <a:r>
              <a:rPr lang="ru-RU" dirty="0" err="1" smtClean="0"/>
              <a:t>надання</a:t>
            </a:r>
            <a:r>
              <a:rPr lang="ru-RU" dirty="0" smtClean="0"/>
              <a:t> </a:t>
            </a:r>
            <a:r>
              <a:rPr lang="ru-RU" dirty="0" err="1" smtClean="0"/>
              <a:t>транспортних</a:t>
            </a:r>
            <a:r>
              <a:rPr lang="ru-RU" dirty="0" smtClean="0"/>
              <a:t> </a:t>
            </a:r>
            <a:r>
              <a:rPr lang="ru-RU" dirty="0" err="1" smtClean="0"/>
              <a:t>послуг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найближчим</a:t>
            </a:r>
            <a:r>
              <a:rPr lang="ru-RU" dirty="0" smtClean="0"/>
              <a:t> часом </a:t>
            </a:r>
            <a:r>
              <a:rPr lang="ru-RU" dirty="0" err="1" smtClean="0"/>
              <a:t>може</a:t>
            </a:r>
            <a:r>
              <a:rPr lang="ru-RU" dirty="0" smtClean="0"/>
              <a:t> стати </a:t>
            </a:r>
            <a:r>
              <a:rPr lang="ru-RU" dirty="0" err="1" smtClean="0"/>
              <a:t>перешкодою</a:t>
            </a:r>
            <a:r>
              <a:rPr lang="ru-RU" dirty="0" smtClean="0"/>
              <a:t> для </a:t>
            </a:r>
            <a:r>
              <a:rPr lang="ru-RU" dirty="0" err="1" smtClean="0"/>
              <a:t>подальшого</a:t>
            </a:r>
            <a:r>
              <a:rPr lang="ru-RU" dirty="0" smtClean="0"/>
              <a:t> </a:t>
            </a:r>
            <a:r>
              <a:rPr lang="ru-RU" dirty="0" err="1" smtClean="0"/>
              <a:t>соціально-економічного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держави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Проблеми розвитку залізничного транспорту: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Певні</a:t>
            </a:r>
            <a:r>
              <a:rPr lang="ru-RU" dirty="0" smtClean="0"/>
              <a:t> </a:t>
            </a:r>
            <a:r>
              <a:rPr lang="ru-RU" dirty="0" err="1" smtClean="0"/>
              <a:t>проблеми</a:t>
            </a:r>
            <a:r>
              <a:rPr lang="ru-RU" dirty="0" smtClean="0"/>
              <a:t> у </a:t>
            </a:r>
            <a:r>
              <a:rPr lang="ru-RU" dirty="0" err="1" smtClean="0"/>
              <a:t>міжнародних</a:t>
            </a:r>
            <a:r>
              <a:rPr lang="ru-RU" dirty="0" smtClean="0"/>
              <a:t> </a:t>
            </a:r>
            <a:r>
              <a:rPr lang="ru-RU" dirty="0" err="1" smtClean="0"/>
              <a:t>перевезеннях</a:t>
            </a:r>
            <a:r>
              <a:rPr lang="ru-RU" dirty="0" smtClean="0"/>
              <a:t> </a:t>
            </a:r>
            <a:r>
              <a:rPr lang="ru-RU" dirty="0" err="1" smtClean="0"/>
              <a:t>виникають</a:t>
            </a:r>
            <a:r>
              <a:rPr lang="ru-RU" dirty="0" smtClean="0"/>
              <a:t> </a:t>
            </a:r>
            <a:r>
              <a:rPr lang="ru-RU" dirty="0" err="1" smtClean="0"/>
              <a:t>у</a:t>
            </a:r>
            <a:r>
              <a:rPr lang="ru-RU" dirty="0" smtClean="0"/>
              <a:t> </a:t>
            </a:r>
            <a:r>
              <a:rPr lang="ru-RU" dirty="0" err="1" smtClean="0"/>
              <a:t>зв'язку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різною</a:t>
            </a:r>
            <a:r>
              <a:rPr lang="ru-RU" dirty="0" smtClean="0"/>
              <a:t> шириною </a:t>
            </a:r>
            <a:r>
              <a:rPr lang="ru-RU" dirty="0" err="1" smtClean="0"/>
              <a:t>колій</a:t>
            </a:r>
            <a:r>
              <a:rPr lang="ru-RU" dirty="0" smtClean="0"/>
              <a:t> в </a:t>
            </a:r>
            <a:r>
              <a:rPr lang="ru-RU" dirty="0" err="1" smtClean="0"/>
              <a:t>Україні</a:t>
            </a:r>
            <a:r>
              <a:rPr lang="ru-RU" dirty="0" smtClean="0"/>
              <a:t> (так звана широка </a:t>
            </a:r>
            <a:r>
              <a:rPr lang="ru-RU" dirty="0" err="1" smtClean="0"/>
              <a:t>колія</a:t>
            </a:r>
            <a:r>
              <a:rPr lang="ru-RU" dirty="0" smtClean="0"/>
              <a:t>) та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західних</a:t>
            </a:r>
            <a:r>
              <a:rPr lang="ru-RU" dirty="0" smtClean="0"/>
              <a:t> </a:t>
            </a:r>
            <a:r>
              <a:rPr lang="ru-RU" dirty="0" err="1" smtClean="0"/>
              <a:t>сусідів</a:t>
            </a:r>
            <a:r>
              <a:rPr lang="ru-RU" dirty="0" smtClean="0"/>
              <a:t> (так звана </a:t>
            </a:r>
            <a:r>
              <a:rPr lang="ru-RU" dirty="0" err="1" smtClean="0"/>
              <a:t>європейська</a:t>
            </a:r>
            <a:r>
              <a:rPr lang="ru-RU" dirty="0" smtClean="0"/>
              <a:t> </a:t>
            </a:r>
            <a:r>
              <a:rPr lang="ru-RU" dirty="0" err="1" smtClean="0"/>
              <a:t>колія</a:t>
            </a:r>
            <a:r>
              <a:rPr lang="ru-RU" dirty="0" smtClean="0"/>
              <a:t>). </a:t>
            </a:r>
            <a:r>
              <a:rPr lang="ru-RU" dirty="0" err="1" smtClean="0"/>
              <a:t>Заміна</a:t>
            </a:r>
            <a:r>
              <a:rPr lang="ru-RU" dirty="0" smtClean="0"/>
              <a:t> </a:t>
            </a:r>
            <a:r>
              <a:rPr lang="ru-RU" dirty="0" err="1" smtClean="0"/>
              <a:t>коліс</a:t>
            </a:r>
            <a:r>
              <a:rPr lang="ru-RU" dirty="0" smtClean="0"/>
              <a:t> на кордонах </a:t>
            </a:r>
            <a:r>
              <a:rPr lang="ru-RU" dirty="0" err="1" smtClean="0"/>
              <a:t>призводить</a:t>
            </a:r>
            <a:r>
              <a:rPr lang="ru-RU" dirty="0" smtClean="0"/>
              <a:t> до </a:t>
            </a:r>
            <a:r>
              <a:rPr lang="ru-RU" dirty="0" err="1" smtClean="0"/>
              <a:t>втрати</a:t>
            </a:r>
            <a:r>
              <a:rPr lang="ru-RU" dirty="0" smtClean="0"/>
              <a:t> часу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транспортування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dirty="0" smtClean="0"/>
              <a:t>Проблеми розвитку залізничного транспорту: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 Для переходу на </a:t>
            </a:r>
            <a:r>
              <a:rPr lang="ru-RU" dirty="0" err="1" smtClean="0"/>
              <a:t>європейський</a:t>
            </a:r>
            <a:r>
              <a:rPr lang="ru-RU" dirty="0" smtClean="0"/>
              <a:t> стандарт </a:t>
            </a:r>
            <a:r>
              <a:rPr lang="ru-RU" dirty="0" err="1" smtClean="0"/>
              <a:t>швидкості</a:t>
            </a:r>
            <a:r>
              <a:rPr lang="ru-RU" dirty="0" smtClean="0"/>
              <a:t> </a:t>
            </a:r>
            <a:r>
              <a:rPr lang="ru-RU" dirty="0" err="1" smtClean="0"/>
              <a:t>потрібні</a:t>
            </a:r>
            <a:r>
              <a:rPr lang="ru-RU" dirty="0" smtClean="0"/>
              <a:t> </a:t>
            </a:r>
            <a:r>
              <a:rPr lang="ru-RU" dirty="0" err="1" smtClean="0"/>
              <a:t>багатомільярдні</a:t>
            </a:r>
            <a:r>
              <a:rPr lang="ru-RU" dirty="0" smtClean="0"/>
              <a:t> </a:t>
            </a:r>
            <a:r>
              <a:rPr lang="ru-RU" dirty="0" err="1" smtClean="0"/>
              <a:t>інвестиції</a:t>
            </a:r>
            <a:r>
              <a:rPr lang="ru-RU" dirty="0" smtClean="0"/>
              <a:t> у </a:t>
            </a:r>
            <a:r>
              <a:rPr lang="ru-RU" dirty="0" err="1" smtClean="0"/>
              <a:t>модернізацію</a:t>
            </a:r>
            <a:r>
              <a:rPr lang="ru-RU" dirty="0" smtClean="0"/>
              <a:t> </a:t>
            </a:r>
            <a:r>
              <a:rPr lang="ru-RU" dirty="0" err="1" smtClean="0"/>
              <a:t>інфраструктури</a:t>
            </a:r>
            <a:r>
              <a:rPr lang="ru-RU" dirty="0" smtClean="0"/>
              <a:t> та </a:t>
            </a:r>
            <a:r>
              <a:rPr lang="ru-RU" dirty="0" err="1" smtClean="0"/>
              <a:t>рухомого</a:t>
            </a:r>
            <a:r>
              <a:rPr lang="ru-RU" dirty="0" smtClean="0"/>
              <a:t> складу.</a:t>
            </a:r>
          </a:p>
          <a:p>
            <a:r>
              <a:rPr lang="ru-RU" dirty="0" err="1" smtClean="0"/>
              <a:t>Понад</a:t>
            </a:r>
            <a:r>
              <a:rPr lang="ru-RU" dirty="0" smtClean="0"/>
              <a:t> </a:t>
            </a:r>
            <a:r>
              <a:rPr lang="ru-RU" dirty="0" err="1" smtClean="0"/>
              <a:t>нормативні</a:t>
            </a:r>
            <a:r>
              <a:rPr lang="ru-RU" dirty="0" smtClean="0"/>
              <a:t> </a:t>
            </a:r>
            <a:r>
              <a:rPr lang="ru-RU" dirty="0" err="1" smtClean="0"/>
              <a:t>терміни</a:t>
            </a:r>
            <a:r>
              <a:rPr lang="ru-RU" dirty="0" smtClean="0"/>
              <a:t> в </a:t>
            </a:r>
            <a:r>
              <a:rPr lang="ru-RU" dirty="0" err="1" smtClean="0"/>
              <a:t>експлуатації</a:t>
            </a:r>
            <a:r>
              <a:rPr lang="ru-RU" dirty="0" smtClean="0"/>
              <a:t> </a:t>
            </a:r>
            <a:r>
              <a:rPr lang="ru-RU" dirty="0" err="1" smtClean="0"/>
              <a:t>використовується</a:t>
            </a:r>
            <a:r>
              <a:rPr lang="ru-RU" dirty="0" smtClean="0"/>
              <a:t> 60,5% </a:t>
            </a:r>
            <a:r>
              <a:rPr lang="ru-RU" dirty="0" err="1" smtClean="0"/>
              <a:t>електровозів</a:t>
            </a:r>
            <a:r>
              <a:rPr lang="ru-RU" dirty="0" smtClean="0"/>
              <a:t>, 42,8% </a:t>
            </a:r>
            <a:r>
              <a:rPr lang="ru-RU" dirty="0" err="1" smtClean="0"/>
              <a:t>вагонів</a:t>
            </a:r>
            <a:r>
              <a:rPr lang="ru-RU" dirty="0" smtClean="0"/>
              <a:t> електропоїздів.17% </a:t>
            </a:r>
            <a:r>
              <a:rPr lang="ru-RU" dirty="0" err="1" smtClean="0"/>
              <a:t>дизель-поїздів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Автомобільний транспорт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00200" y="1447800"/>
            <a:ext cx="6553200" cy="2438400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chemeClr val="bg2">
                    <a:lumMod val="50000"/>
                  </a:schemeClr>
                </a:solidFill>
              </a:rPr>
              <a:t>Основними перевагами є його швидкість та здатність перевозити вантажі </a:t>
            </a:r>
            <a:r>
              <a:rPr lang="uk-UA" sz="2800" dirty="0" err="1" smtClean="0">
                <a:solidFill>
                  <a:schemeClr val="bg2">
                    <a:lumMod val="50000"/>
                  </a:schemeClr>
                </a:solidFill>
              </a:rPr>
              <a:t>“від</a:t>
            </a:r>
            <a:r>
              <a:rPr lang="uk-UA" sz="2800" dirty="0" smtClean="0">
                <a:solidFill>
                  <a:schemeClr val="bg2">
                    <a:lumMod val="50000"/>
                  </a:schemeClr>
                </a:solidFill>
              </a:rPr>
              <a:t> воріт до </a:t>
            </a:r>
            <a:r>
              <a:rPr lang="uk-UA" sz="2800" dirty="0" err="1" smtClean="0">
                <a:solidFill>
                  <a:schemeClr val="bg2">
                    <a:lumMod val="50000"/>
                  </a:schemeClr>
                </a:solidFill>
              </a:rPr>
              <a:t>воріт”</a:t>
            </a:r>
            <a:endParaRPr lang="ru-RU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Picture 4" descr="C:\Users\Константин\Desktop\школа\2019-2020\9 клас\транспорт\_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3884815"/>
            <a:ext cx="4114800" cy="25187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Автомобільний транспорт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143000" y="1524000"/>
            <a:ext cx="3950208" cy="466344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1. </a:t>
            </a:r>
            <a:r>
              <a:rPr lang="ru-RU" dirty="0" err="1" smtClean="0"/>
              <a:t>Автомобільні</a:t>
            </a:r>
            <a:r>
              <a:rPr lang="ru-RU" dirty="0" smtClean="0"/>
              <a:t> дороги </a:t>
            </a:r>
            <a:r>
              <a:rPr lang="ru-RU" dirty="0" err="1" smtClean="0"/>
              <a:t>загального</a:t>
            </a:r>
            <a:r>
              <a:rPr lang="ru-RU" dirty="0" smtClean="0"/>
              <a:t> </a:t>
            </a:r>
            <a:r>
              <a:rPr lang="ru-RU" dirty="0" err="1" smtClean="0"/>
              <a:t>користування</a:t>
            </a:r>
            <a:r>
              <a:rPr lang="ru-RU" dirty="0" smtClean="0"/>
              <a:t> 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сільські</a:t>
            </a:r>
            <a:r>
              <a:rPr lang="ru-RU" dirty="0" smtClean="0"/>
              <a:t> </a:t>
            </a:r>
            <a:r>
              <a:rPr lang="ru-RU" dirty="0" err="1" smtClean="0"/>
              <a:t>дороги</a:t>
            </a:r>
            <a:r>
              <a:rPr lang="ru-RU" dirty="0" smtClean="0"/>
              <a:t> </a:t>
            </a:r>
            <a:r>
              <a:rPr lang="ru-RU" dirty="0" err="1" smtClean="0"/>
              <a:t>України</a:t>
            </a:r>
            <a:r>
              <a:rPr lang="ru-RU" dirty="0" smtClean="0"/>
              <a:t> -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автомобільні</a:t>
            </a:r>
            <a:r>
              <a:rPr lang="ru-RU" dirty="0" smtClean="0"/>
              <a:t> дороги,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забезпечують</a:t>
            </a:r>
            <a:r>
              <a:rPr lang="ru-RU" dirty="0" smtClean="0"/>
              <a:t> </a:t>
            </a:r>
            <a:r>
              <a:rPr lang="ru-RU" dirty="0" err="1" smtClean="0"/>
              <a:t>внутрішньодержавні</a:t>
            </a:r>
            <a:r>
              <a:rPr lang="ru-RU" dirty="0" smtClean="0"/>
              <a:t> та </a:t>
            </a:r>
            <a:r>
              <a:rPr lang="ru-RU" dirty="0" err="1" smtClean="0"/>
              <a:t>міжнародні</a:t>
            </a:r>
            <a:r>
              <a:rPr lang="ru-RU" dirty="0" smtClean="0"/>
              <a:t> </a:t>
            </a:r>
            <a:r>
              <a:rPr lang="ru-RU" dirty="0" err="1" smtClean="0"/>
              <a:t>перевезення</a:t>
            </a:r>
            <a:r>
              <a:rPr lang="ru-RU" dirty="0" smtClean="0"/>
              <a:t> </a:t>
            </a:r>
            <a:r>
              <a:rPr lang="ru-RU" dirty="0" err="1" smtClean="0"/>
              <a:t>пасажирів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вантажів</a:t>
            </a:r>
            <a:r>
              <a:rPr lang="ru-RU" dirty="0" smtClean="0"/>
              <a:t>, </a:t>
            </a:r>
            <a:r>
              <a:rPr lang="ru-RU" dirty="0" err="1" smtClean="0"/>
              <a:t>враховують</a:t>
            </a:r>
            <a:r>
              <a:rPr lang="ru-RU" dirty="0" smtClean="0"/>
              <a:t> </a:t>
            </a:r>
            <a:r>
              <a:rPr lang="ru-RU" dirty="0" err="1" smtClean="0"/>
              <a:t>адміністративно-територіальний</a:t>
            </a:r>
            <a:r>
              <a:rPr lang="ru-RU" dirty="0" smtClean="0"/>
              <a:t> </a:t>
            </a:r>
            <a:r>
              <a:rPr lang="ru-RU" dirty="0" err="1" smtClean="0"/>
              <a:t>поділ</a:t>
            </a:r>
            <a:r>
              <a:rPr lang="ru-RU" dirty="0" smtClean="0"/>
              <a:t> </a:t>
            </a:r>
            <a:r>
              <a:rPr lang="ru-RU" dirty="0" err="1" smtClean="0"/>
              <a:t>країни</a:t>
            </a:r>
            <a:r>
              <a:rPr lang="ru-RU" dirty="0" smtClean="0"/>
              <a:t>, </a:t>
            </a:r>
            <a:r>
              <a:rPr lang="ru-RU" dirty="0" err="1" smtClean="0"/>
              <a:t>з'єднують</a:t>
            </a:r>
            <a:r>
              <a:rPr lang="ru-RU" dirty="0" smtClean="0"/>
              <a:t> </a:t>
            </a:r>
            <a:r>
              <a:rPr lang="ru-RU" dirty="0" err="1" smtClean="0"/>
              <a:t>населені</a:t>
            </a:r>
            <a:r>
              <a:rPr lang="ru-RU" dirty="0" smtClean="0"/>
              <a:t> </a:t>
            </a:r>
            <a:r>
              <a:rPr lang="ru-RU" dirty="0" err="1" smtClean="0"/>
              <a:t>пункти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складовою</a:t>
            </a:r>
            <a:r>
              <a:rPr lang="ru-RU" dirty="0" smtClean="0"/>
              <a:t> </a:t>
            </a:r>
            <a:r>
              <a:rPr lang="ru-RU" dirty="0" err="1" smtClean="0"/>
              <a:t>частиною</a:t>
            </a:r>
            <a:r>
              <a:rPr lang="ru-RU" dirty="0" smtClean="0"/>
              <a:t> </a:t>
            </a:r>
            <a:r>
              <a:rPr lang="ru-RU" dirty="0" err="1" smtClean="0"/>
              <a:t>єдиної</a:t>
            </a:r>
            <a:r>
              <a:rPr lang="ru-RU" dirty="0" smtClean="0"/>
              <a:t> </a:t>
            </a:r>
            <a:r>
              <a:rPr lang="ru-RU" dirty="0" err="1" smtClean="0"/>
              <a:t>транспортної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 </a:t>
            </a:r>
            <a:r>
              <a:rPr lang="ru-RU" dirty="0" err="1" smtClean="0"/>
              <a:t>держави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7170" name="Picture 2" descr="C:\Users\Константин\Desktop\школа\2019-2020\9 клас\транспорт\автодорог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2258" y="1447799"/>
            <a:ext cx="4019342" cy="304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Автомобільний транспорт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Автомобільний транспорт</a:t>
            </a:r>
            <a:endParaRPr lang="ru-RU" dirty="0"/>
          </a:p>
        </p:txBody>
      </p:sp>
      <p:pic>
        <p:nvPicPr>
          <p:cNvPr id="8195" name="Picture 3" descr="C:\Users\Константин\Desktop\школа\2019-2020\9 клас\транспорт\автодороги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335406"/>
            <a:ext cx="7620000" cy="5464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Автомобільний транспорт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Автомобільний транспорт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24000" y="1676400"/>
            <a:ext cx="7315200" cy="18288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bg2">
                    <a:lumMod val="50000"/>
                  </a:schemeClr>
                </a:solidFill>
              </a:rPr>
              <a:t>Автомобільний транспорт  України інтегрується у </a:t>
            </a:r>
            <a:r>
              <a:rPr lang="uk-UA" sz="2400" dirty="0" err="1" smtClean="0">
                <a:solidFill>
                  <a:schemeClr val="bg2">
                    <a:lumMod val="50000"/>
                  </a:schemeClr>
                </a:solidFill>
              </a:rPr>
              <a:t>високорозвинуту</a:t>
            </a:r>
            <a:r>
              <a:rPr lang="uk-UA" sz="2400" dirty="0" smtClean="0">
                <a:solidFill>
                  <a:schemeClr val="bg2">
                    <a:lumMod val="50000"/>
                  </a:schemeClr>
                </a:solidFill>
              </a:rPr>
              <a:t>  міжнародну автомобільну комунікаційну систему, яка сполучає європейські країни з державами Південно-Західної та Центральної Азії</a:t>
            </a:r>
            <a:endParaRPr lang="ru-RU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Picture 4" descr="C:\Users\Константин\Desktop\школа\2019-2020\9 клас\транспорт\_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3635895"/>
            <a:ext cx="4495800" cy="27519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Трубопровідний транспорт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47800" y="1371600"/>
            <a:ext cx="7467600" cy="2362200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chemeClr val="bg2">
                    <a:lumMod val="50000"/>
                  </a:schemeClr>
                </a:solidFill>
              </a:rPr>
              <a:t>Україна є найбільшим в світі </a:t>
            </a:r>
            <a:r>
              <a:rPr lang="uk-UA" sz="2800" dirty="0" err="1" smtClean="0">
                <a:solidFill>
                  <a:schemeClr val="bg2">
                    <a:lumMod val="50000"/>
                  </a:schemeClr>
                </a:solidFill>
              </a:rPr>
              <a:t>транзитером</a:t>
            </a:r>
            <a:r>
              <a:rPr lang="uk-UA" sz="2800" dirty="0" smtClean="0">
                <a:solidFill>
                  <a:schemeClr val="bg2">
                    <a:lumMod val="50000"/>
                  </a:schemeClr>
                </a:solidFill>
              </a:rPr>
              <a:t> природного газу і нафти, що забезпечується наявністю значної мережі трубопровідних шляхів</a:t>
            </a:r>
            <a:endParaRPr lang="ru-RU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1266" name="Picture 2" descr="C:\Users\Константин\Desktop\школа\2019-2020\9 клас\транспорт\трубопров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3810272"/>
            <a:ext cx="3733800" cy="29763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Трубопровідний транспорт</a:t>
            </a:r>
            <a:endParaRPr lang="ru-RU" dirty="0"/>
          </a:p>
        </p:txBody>
      </p:sp>
      <p:pic>
        <p:nvPicPr>
          <p:cNvPr id="10242" name="Picture 2" descr="C:\Users\Константин\Desktop\школа\2019-2020\9 клас\транспорт\карта трубопроводів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5374" y="1447800"/>
            <a:ext cx="7812790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Трубопровідний транспорт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47800" y="1524000"/>
            <a:ext cx="2819400" cy="1600200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Цей вид транспорту є найбільш ефективним для перевезення рідких та газуватих вантажів на значні відстані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419600" y="1981200"/>
            <a:ext cx="4343400" cy="1905000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bg2">
                    <a:lumMod val="50000"/>
                  </a:schemeClr>
                </a:solidFill>
              </a:rPr>
              <a:t>Він є третім за обсягом перевезень та другим (після залізниць) за вантажообігом видом транспорту в Україні</a:t>
            </a:r>
            <a:endParaRPr lang="ru-RU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00200" y="5029200"/>
            <a:ext cx="6934200" cy="1295400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bg2">
                    <a:lumMod val="50000"/>
                  </a:schemeClr>
                </a:solidFill>
              </a:rPr>
              <a:t>Операторами транспортування нафти в Україні є компанія </a:t>
            </a:r>
            <a:r>
              <a:rPr lang="uk-UA" sz="2400" i="1" dirty="0" err="1" smtClean="0">
                <a:solidFill>
                  <a:schemeClr val="bg2">
                    <a:lumMod val="50000"/>
                  </a:schemeClr>
                </a:solidFill>
              </a:rPr>
              <a:t>“Укратранснафта”</a:t>
            </a:r>
            <a:r>
              <a:rPr lang="uk-UA" sz="2400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uk-UA" sz="2400" dirty="0" smtClean="0">
                <a:solidFill>
                  <a:schemeClr val="bg2">
                    <a:lumMod val="50000"/>
                  </a:schemeClr>
                </a:solidFill>
              </a:rPr>
              <a:t>, природного газу – </a:t>
            </a:r>
            <a:r>
              <a:rPr lang="uk-UA" sz="2400" i="1" dirty="0" err="1" smtClean="0">
                <a:solidFill>
                  <a:schemeClr val="bg2">
                    <a:lumMod val="50000"/>
                  </a:schemeClr>
                </a:solidFill>
              </a:rPr>
              <a:t>“Укртрансгаз”</a:t>
            </a:r>
            <a:endParaRPr lang="ru-RU" sz="2400" i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2290" name="Picture 2" descr="C:\Users\Константин\Desktop\школа\2019-2020\9 клас\транспорт\труби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3200400"/>
            <a:ext cx="2634388" cy="175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000" dirty="0" smtClean="0"/>
              <a:t>Вигідне географічне положення України зумовлює проходження її територією </a:t>
            </a:r>
            <a:r>
              <a:rPr lang="uk-UA" sz="2000" b="1" dirty="0" smtClean="0"/>
              <a:t>міжнародних транспортних коридорів (</a:t>
            </a:r>
            <a:r>
              <a:rPr lang="uk-UA" sz="2000" b="1" dirty="0" err="1" smtClean="0"/>
              <a:t>МКТ</a:t>
            </a:r>
            <a:r>
              <a:rPr lang="uk-UA" sz="2000" b="1" dirty="0" smtClean="0"/>
              <a:t>)</a:t>
            </a:r>
            <a:endParaRPr lang="ru-RU" sz="2000" dirty="0"/>
          </a:p>
        </p:txBody>
      </p:sp>
      <p:pic>
        <p:nvPicPr>
          <p:cNvPr id="13314" name="Picture 2" descr="C:\Users\Константин\Desktop\школа\2019-2020\9 клас\транспорт\транспорт кар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371600"/>
            <a:ext cx="7548182" cy="52577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Водні види </a:t>
            </a:r>
            <a:r>
              <a:rPr lang="uk-UA" smtClean="0"/>
              <a:t>таранспорту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43000" y="1524000"/>
            <a:ext cx="4800600" cy="1143000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Каботаж – </a:t>
            </a:r>
            <a:r>
              <a:rPr lang="ru-RU" dirty="0" err="1" smtClean="0">
                <a:solidFill>
                  <a:schemeClr val="bg2">
                    <a:lumMod val="50000"/>
                  </a:schemeClr>
                </a:solidFill>
              </a:rPr>
              <a:t>плавання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2">
                    <a:lumMod val="50000"/>
                  </a:schemeClr>
                </a:solidFill>
              </a:rPr>
              <a:t>вантажного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2">
                    <a:lumMod val="50000"/>
                  </a:schemeClr>
                </a:solidFill>
              </a:rPr>
              <a:t>або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2">
                    <a:lumMod val="50000"/>
                  </a:schemeClr>
                </a:solidFill>
              </a:rPr>
              <a:t>пасажирського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судна </a:t>
            </a:r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між портами однієї країни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Picture 5" descr="C:\Users\Константин\Desktop\школа\2019-2020\9 клас\транспорт\катер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447800"/>
            <a:ext cx="2883769" cy="1233487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1600200" y="2895600"/>
            <a:ext cx="6019800" cy="1905000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Якщо каботажне плавання відбувається між портами одного моря, це </a:t>
            </a:r>
            <a:r>
              <a:rPr lang="uk-UA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uk-UA" b="1" i="1" dirty="0" smtClean="0">
                <a:solidFill>
                  <a:schemeClr val="bg2">
                    <a:lumMod val="50000"/>
                  </a:schemeClr>
                </a:solidFill>
              </a:rPr>
              <a:t>малий каботаж </a:t>
            </a:r>
            <a:r>
              <a:rPr lang="uk-UA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(наприклад, Одеса</a:t>
            </a:r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- Миколаїв), якщо в межах однієї країни, але між портами різних морів – </a:t>
            </a:r>
            <a:r>
              <a:rPr lang="uk-UA" b="1" i="1" dirty="0" smtClean="0">
                <a:solidFill>
                  <a:schemeClr val="bg2">
                    <a:lumMod val="50000"/>
                  </a:schemeClr>
                </a:solidFill>
              </a:rPr>
              <a:t>великий каботаж </a:t>
            </a:r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 (Херсон-Миколаїв)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Константин\Desktop\школа\2019-2020\9 клас\транспорт\каботаж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199" y="4853353"/>
            <a:ext cx="2895601" cy="20046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400" dirty="0" smtClean="0"/>
              <a:t>В Україні працюють 19 морських</a:t>
            </a:r>
            <a:r>
              <a:rPr lang="uk-UA" sz="2400" dirty="0" smtClean="0"/>
              <a:t> портів</a:t>
            </a:r>
            <a:r>
              <a:rPr lang="uk-UA" sz="2400" dirty="0" smtClean="0"/>
              <a:t> , які приписані до трьох </a:t>
            </a:r>
            <a:r>
              <a:rPr lang="uk-UA" sz="2400" i="1" dirty="0" smtClean="0"/>
              <a:t>морських пароплавств : </a:t>
            </a:r>
            <a:r>
              <a:rPr lang="uk-UA" sz="2400" dirty="0" smtClean="0"/>
              <a:t> Чорноморського, Торгового флоту Донбасу та Українського Дунайського</a:t>
            </a:r>
            <a:endParaRPr lang="ru-RU" sz="2400" dirty="0"/>
          </a:p>
        </p:txBody>
      </p:sp>
      <p:pic>
        <p:nvPicPr>
          <p:cNvPr id="2051" name="Picture 3" descr="C:\Users\Константин\Desktop\школа\2019-2020\9 клас\транспорт\карта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8837" y="1776120"/>
            <a:ext cx="7955613" cy="5081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79792" cy="1477962"/>
          </a:xfrm>
        </p:spPr>
        <p:txBody>
          <a:bodyPr>
            <a:noAutofit/>
          </a:bodyPr>
          <a:lstStyle/>
          <a:p>
            <a:r>
              <a:rPr lang="uk-UA" sz="3600" dirty="0" smtClean="0"/>
              <a:t>Найбільшим морським портом України за обсягом вантажів та потоком пасажирів є Одеса</a:t>
            </a:r>
            <a:endParaRPr lang="ru-RU" sz="3600" dirty="0"/>
          </a:p>
        </p:txBody>
      </p:sp>
      <p:pic>
        <p:nvPicPr>
          <p:cNvPr id="3074" name="Picture 2" descr="C:\Users\Константин\Desktop\школа\2019-2020\9 клас\транспорт\одеса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939925"/>
            <a:ext cx="7239000" cy="4566138"/>
          </a:xfrm>
          <a:prstGeom prst="rect">
            <a:avLst/>
          </a:prstGeom>
          <a:noFill/>
        </p:spPr>
      </p:pic>
      <p:pic>
        <p:nvPicPr>
          <p:cNvPr id="5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4" cstate="print"/>
          <a:stretch>
            <a:fillRect/>
          </a:stretch>
        </p:blipFill>
        <p:spPr>
          <a:xfrm>
            <a:off x="1219200" y="6400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74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dirty="0" smtClean="0"/>
              <a:t>Паромні переправи </a:t>
            </a:r>
            <a:r>
              <a:rPr lang="uk-UA" sz="2800" dirty="0" err="1" smtClean="0"/>
              <a:t>Чорноморськ</a:t>
            </a:r>
            <a:r>
              <a:rPr lang="uk-UA" sz="2800" dirty="0" smtClean="0"/>
              <a:t> </a:t>
            </a:r>
            <a:r>
              <a:rPr lang="uk-UA" sz="2800" dirty="0" err="1" smtClean="0"/>
              <a:t>–Варна</a:t>
            </a:r>
            <a:r>
              <a:rPr lang="uk-UA" sz="2800" dirty="0" smtClean="0"/>
              <a:t>, </a:t>
            </a:r>
            <a:r>
              <a:rPr lang="uk-UA" sz="2800" dirty="0" err="1" smtClean="0"/>
              <a:t>Чорноморськ</a:t>
            </a:r>
            <a:r>
              <a:rPr lang="uk-UA" sz="2800" dirty="0" smtClean="0"/>
              <a:t> - Поті</a:t>
            </a:r>
            <a:endParaRPr lang="ru-RU" sz="2800" dirty="0"/>
          </a:p>
        </p:txBody>
      </p:sp>
      <p:pic>
        <p:nvPicPr>
          <p:cNvPr id="4098" name="Picture 2" descr="C:\Users\Константин\Desktop\школа\2019-2020\9 клас\транспорт\паром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9039" y="1600200"/>
            <a:ext cx="2764961" cy="2071021"/>
          </a:xfrm>
          <a:prstGeom prst="rect">
            <a:avLst/>
          </a:prstGeom>
          <a:noFill/>
        </p:spPr>
      </p:pic>
      <p:pic>
        <p:nvPicPr>
          <p:cNvPr id="6" name="Picture 2" descr="C:\Users\Константин\Desktop\школа\2019-2020\9 клас\транспорт\каота паромів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3886200"/>
            <a:ext cx="5944466" cy="3405325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1066800" y="1676400"/>
            <a:ext cx="4876800" cy="2209800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solidFill>
                  <a:schemeClr val="bg2">
                    <a:lumMod val="50000"/>
                  </a:schemeClr>
                </a:solidFill>
              </a:rPr>
              <a:t>Паромні переправи </a:t>
            </a:r>
            <a:r>
              <a:rPr lang="uk-UA" sz="3200" dirty="0" err="1" smtClean="0">
                <a:solidFill>
                  <a:schemeClr val="bg2">
                    <a:lumMod val="50000"/>
                  </a:schemeClr>
                </a:solidFill>
              </a:rPr>
              <a:t>Чорноморськ</a:t>
            </a:r>
            <a:r>
              <a:rPr lang="uk-UA" sz="32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uk-UA" sz="3200" dirty="0" err="1" smtClean="0">
                <a:solidFill>
                  <a:schemeClr val="bg2">
                    <a:lumMod val="50000"/>
                  </a:schemeClr>
                </a:solidFill>
              </a:rPr>
              <a:t>–Варна</a:t>
            </a:r>
            <a:r>
              <a:rPr lang="uk-UA" sz="3200" dirty="0" smtClean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uk-UA" sz="3200" dirty="0" err="1" smtClean="0">
                <a:solidFill>
                  <a:schemeClr val="bg2">
                    <a:lumMod val="50000"/>
                  </a:schemeClr>
                </a:solidFill>
              </a:rPr>
              <a:t>Чорноморськ</a:t>
            </a:r>
            <a:r>
              <a:rPr lang="uk-UA" sz="3200" dirty="0" smtClean="0">
                <a:solidFill>
                  <a:schemeClr val="bg2">
                    <a:lumMod val="50000"/>
                  </a:schemeClr>
                </a:solidFill>
              </a:rPr>
              <a:t> - Поті</a:t>
            </a:r>
            <a:endParaRPr lang="ru-RU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8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5" cstate="print"/>
          <a:stretch>
            <a:fillRect/>
          </a:stretch>
        </p:blipFill>
        <p:spPr>
          <a:xfrm>
            <a:off x="11430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139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Порти України</a:t>
            </a:r>
            <a:endParaRPr lang="ru-RU" dirty="0"/>
          </a:p>
        </p:txBody>
      </p:sp>
      <p:pic>
        <p:nvPicPr>
          <p:cNvPr id="6146" name="Picture 2" descr="C:\Users\Константин\Desktop\школа\2019-2020\9 клас\транспорт\річкові порти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410" y="1562100"/>
            <a:ext cx="7711678" cy="4838700"/>
          </a:xfrm>
          <a:prstGeom prst="rect">
            <a:avLst/>
          </a:prstGeom>
          <a:noFill/>
        </p:spPr>
      </p:pic>
      <p:pic>
        <p:nvPicPr>
          <p:cNvPr id="7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4" cstate="print"/>
          <a:stretch>
            <a:fillRect/>
          </a:stretch>
        </p:blipFill>
        <p:spPr>
          <a:xfrm>
            <a:off x="12954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51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Повітряний транспорт </a:t>
            </a:r>
            <a:r>
              <a:rPr lang="uk-UA" dirty="0" smtClean="0"/>
              <a:t>У</a:t>
            </a:r>
            <a:r>
              <a:rPr lang="uk-UA" dirty="0" smtClean="0"/>
              <a:t>країни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66800" y="1524000"/>
            <a:ext cx="4495800" cy="1600200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solidFill>
                  <a:schemeClr val="bg2">
                    <a:lumMod val="50000"/>
                  </a:schemeClr>
                </a:solidFill>
              </a:rPr>
              <a:t>Через високу собівартість послуг повітряний (авіаційний) транспорт зорієнтований переважно на перевезення пасажирів</a:t>
            </a:r>
            <a:endParaRPr lang="ru-RU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Picture 6" descr="C:\Users\Константин\Desktop\школа\2019-2020\9 клас\транспорт\самолет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218892"/>
            <a:ext cx="3200400" cy="2619683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1066800" y="3429000"/>
            <a:ext cx="4419600" cy="1143000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Через велику дальність польотів повітряний транспорт має значний </a:t>
            </a:r>
            <a:r>
              <a:rPr lang="uk-UA" dirty="0" err="1" smtClean="0">
                <a:solidFill>
                  <a:schemeClr val="bg2">
                    <a:lumMod val="50000"/>
                  </a:schemeClr>
                </a:solidFill>
              </a:rPr>
              <a:t>пасажирообіг</a:t>
            </a:r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, поступаючись в Україні за цим показником  лише залізницям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10200" y="4800600"/>
            <a:ext cx="3505200" cy="1600200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Окрім пасажирів авіація перевозить термінові вантажі, виконує деякі </a:t>
            </a:r>
            <a:r>
              <a:rPr lang="uk-UA" dirty="0" err="1" smtClean="0">
                <a:solidFill>
                  <a:schemeClr val="bg2">
                    <a:lumMod val="50000"/>
                  </a:schemeClr>
                </a:solidFill>
              </a:rPr>
              <a:t>сільсько-</a:t>
            </a:r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 та </a:t>
            </a:r>
            <a:r>
              <a:rPr lang="uk-UA" dirty="0" err="1" smtClean="0">
                <a:solidFill>
                  <a:schemeClr val="bg2">
                    <a:lumMod val="50000"/>
                  </a:schemeClr>
                </a:solidFill>
              </a:rPr>
              <a:t>лісо-господарські</a:t>
            </a:r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 роботи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170" name="Picture 2" descr="C:\Users\Константин\Desktop\школа\2019-2020\9 клас\транспорт\вант літак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599" y="4665073"/>
            <a:ext cx="4309855" cy="18881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Повітряний транспорт України</a:t>
            </a:r>
            <a:endParaRPr lang="ru-RU" dirty="0"/>
          </a:p>
        </p:txBody>
      </p:sp>
      <p:pic>
        <p:nvPicPr>
          <p:cNvPr id="8194" name="Picture 2" descr="C:\Users\Константин\Desktop\школа\2019-2020\9 клас\транспорт\Укр_авиа_2012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9870" y="1447800"/>
            <a:ext cx="7209810" cy="4800600"/>
          </a:xfrm>
          <a:prstGeom prst="rect">
            <a:avLst/>
          </a:prstGeom>
          <a:noFill/>
        </p:spPr>
      </p:pic>
      <p:pic>
        <p:nvPicPr>
          <p:cNvPr id="5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4" cstate="print"/>
          <a:stretch>
            <a:fillRect/>
          </a:stretch>
        </p:blipFill>
        <p:spPr>
          <a:xfrm>
            <a:off x="1295400" y="6400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63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Проблеми та перспективи розвитку транспорту В Україні</a:t>
            </a:r>
            <a:endParaRPr lang="ru-RU" dirty="0"/>
          </a:p>
        </p:txBody>
      </p:sp>
      <p:pic>
        <p:nvPicPr>
          <p:cNvPr id="9218" name="Picture 2" descr="C:\Users\Константин\Desktop\школа\2019-2020\9 клас\транспорт\вантажообіг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590738"/>
            <a:ext cx="8157050" cy="50386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Проблеми та перспективи розвитку транспорту В Україні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8" cstate="print"/>
          <a:stretch>
            <a:fillRect/>
          </a:stretch>
        </p:blipFill>
        <p:spPr>
          <a:xfrm>
            <a:off x="10668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83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Graphic spid="4" grpId="0">
        <p:bldAsOne/>
      </p:bldGraphic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>
                <a:hlinkClick r:id="rId2"/>
              </a:rPr>
              <a:t>https://history.vn.ua/pidruchniki/kobernik-geography-9-class-2017/39.php</a:t>
            </a:r>
            <a:endParaRPr lang="uk-UA" dirty="0" smtClean="0"/>
          </a:p>
          <a:p>
            <a:r>
              <a:rPr lang="en-US" dirty="0" smtClean="0">
                <a:hlinkClick r:id="rId3"/>
              </a:rPr>
              <a:t>https://mozok.click/2049-transport-ukrayini.html</a:t>
            </a:r>
            <a:endParaRPr lang="uk-UA" dirty="0" smtClean="0"/>
          </a:p>
          <a:p>
            <a:r>
              <a:rPr lang="en-US" dirty="0" smtClean="0">
                <a:hlinkClick r:id="rId4"/>
              </a:rPr>
              <a:t>https://www.google.com/search?q=%D0%BB%D1%8C%D0%B2%D1%96%D0%B2%D1%81%D1%8C%D0%BA%D0%B0+%D0%B7%D0%B0%D0%BB%D1%96%D0%B7%D0%BD%D0%B8%D1%86%D1%8F+%D0%BA%D0%B0%D1%80%D1%82%D0%B0&amp;tbm=isch&amp;ved=2ahUKEwj3yYnan-DoAhWMQ5oKHXJ8DBgQ2-cCegQIABAA&amp;oq=%D0%9B%D1%8C%D0%B2%D1%96%D0%B2%D1%81</a:t>
            </a:r>
            <a:r>
              <a:rPr lang="en-US" dirty="0" smtClean="0">
                <a:hlinkClick r:id="rId5" action="ppaction://hlinkfile"/>
              </a:rPr>
              <a:t>%D1%8C%D0%BA%D0%B0+%D0%B7%D0%B0%D0%BB%D1%96%D0%B7%D0%BD%D0%B8%D1%86%D1%8F+%D0%BA%D0%B0%D1%80%D1%82%D0%B0&amp;gs_lcp=CgNpbWcQA</a:t>
            </a:r>
            <a:endParaRPr lang="uk-UA" dirty="0" smtClean="0"/>
          </a:p>
          <a:p>
            <a:r>
              <a:rPr lang="en-US" dirty="0" smtClean="0">
                <a:hlinkClick r:id="rId6"/>
              </a:rPr>
              <a:t>https://ips.ligazakon.net/document/kp980455?an=29</a:t>
            </a:r>
            <a:endParaRPr lang="uk-UA" dirty="0" smtClean="0"/>
          </a:p>
          <a:p>
            <a:r>
              <a:rPr lang="en-US" dirty="0" smtClean="0">
                <a:hlinkClick r:id="rId7"/>
              </a:rPr>
              <a:t>http://www.rusnauka.com/29_NIOXXI_2012/Tecnic/0_118204.doc.htm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903</TotalTime>
  <Words>777</Words>
  <Application>Microsoft Office PowerPoint</Application>
  <PresentationFormat>Экран (4:3)</PresentationFormat>
  <Paragraphs>118</Paragraphs>
  <Slides>40</Slides>
  <Notes>0</Notes>
  <HiddenSlides>0</HiddenSlides>
  <MMClips>9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Солнцестояние</vt:lpstr>
      <vt:lpstr>Транспорт України</vt:lpstr>
      <vt:lpstr>Згадайте:</vt:lpstr>
      <vt:lpstr>Структура транспортної системи України</vt:lpstr>
      <vt:lpstr>Протяжність шляхів сполучення в Україні, тис.км, 2015</vt:lpstr>
      <vt:lpstr>Частка різних видів транспорту України в обсязі вантажних та пасажирських перевезень, млн км 2015</vt:lpstr>
      <vt:lpstr>Вигідне географічне положення України зумовлює проходження її територією міжнародних транспортних коридорів (МКТ)  </vt:lpstr>
      <vt:lpstr>Вигідне географічне положення України зумовлює проходження її територією міжнародних транспортних коридорів (МКТ)</vt:lpstr>
      <vt:lpstr>Вигідне географічне положення України зумовлює проходження її територією міжнародних транспортних коридорів (МКТ)</vt:lpstr>
      <vt:lpstr>Залізничний транспорт</vt:lpstr>
      <vt:lpstr>Залізничний транспорт</vt:lpstr>
      <vt:lpstr>Залізничний транспорт</vt:lpstr>
      <vt:lpstr>Південно-Західна залізниця</vt:lpstr>
      <vt:lpstr>Львівська залізниця</vt:lpstr>
      <vt:lpstr>Південна залізниця</vt:lpstr>
      <vt:lpstr>Донецька залізниця</vt:lpstr>
      <vt:lpstr>Придніпровська залізниця</vt:lpstr>
      <vt:lpstr>Одеська залізниця</vt:lpstr>
      <vt:lpstr>Проблеми розвитку залізничного транспорту:</vt:lpstr>
      <vt:lpstr>Проблеми розвитку залізничного транспорту:</vt:lpstr>
      <vt:lpstr>Проблеми розвитку залізничного транспорту:</vt:lpstr>
      <vt:lpstr>Автомобільний транспорт</vt:lpstr>
      <vt:lpstr>Автомобільний транспорт</vt:lpstr>
      <vt:lpstr>Автомобільний транспорт</vt:lpstr>
      <vt:lpstr>Автомобільний транспорт</vt:lpstr>
      <vt:lpstr>Автомобільний транспорт</vt:lpstr>
      <vt:lpstr>Автомобільний транспорт</vt:lpstr>
      <vt:lpstr>Трубопровідний транспорт</vt:lpstr>
      <vt:lpstr>Трубопровідний транспорт</vt:lpstr>
      <vt:lpstr>Трубопровідний транспорт</vt:lpstr>
      <vt:lpstr>Вигідне географічне положення України зумовлює проходження її територією міжнародних транспортних коридорів (МКТ)</vt:lpstr>
      <vt:lpstr>Водні види таранспорту</vt:lpstr>
      <vt:lpstr>В Україні працюють 19 морських портів , які приписані до трьох морських пароплавств :  Чорноморського, Торгового флоту Донбасу та Українського Дунайського</vt:lpstr>
      <vt:lpstr>Найбільшим морським портом України за обсягом вантажів та потоком пасажирів є Одеса</vt:lpstr>
      <vt:lpstr>Паромні переправи Чорноморськ –Варна, Чорноморськ - Поті</vt:lpstr>
      <vt:lpstr>Порти України</vt:lpstr>
      <vt:lpstr>Повітряний транспорт України</vt:lpstr>
      <vt:lpstr>Повітряний транспорт України</vt:lpstr>
      <vt:lpstr>Проблеми та перспективи розвитку транспорту В Україні</vt:lpstr>
      <vt:lpstr>Проблеми та перспективи розвитку транспорту В Україні</vt:lpstr>
      <vt:lpstr>Слайд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Константин</dc:creator>
  <cp:lastModifiedBy>Константин</cp:lastModifiedBy>
  <cp:revision>50</cp:revision>
  <dcterms:created xsi:type="dcterms:W3CDTF">2020-04-10T12:35:48Z</dcterms:created>
  <dcterms:modified xsi:type="dcterms:W3CDTF">2020-04-14T10:14:48Z</dcterms:modified>
</cp:coreProperties>
</file>