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0" r:id="rId7"/>
    <p:sldId id="266" r:id="rId8"/>
    <p:sldId id="262" r:id="rId9"/>
    <p:sldId id="263" r:id="rId10"/>
    <p:sldId id="264" r:id="rId11"/>
    <p:sldId id="265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2BF531-BD44-45A2-B7A3-BCB3B543DB7C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75544-9728-4E2C-83DF-E4D2B16CA9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75544-9728-4E2C-83DF-E4D2B16CA9D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Работа\Підготовка до уроків історії\9 клас\Правознавство\Влаштування дітей позбавлених батьківського піклування\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254206"/>
            <a:ext cx="3348980" cy="36037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404664"/>
            <a:ext cx="79928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Практичне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заняття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 </a:t>
            </a:r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Влаштування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дітей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, </a:t>
            </a:r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позбавлених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батьківського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піклування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1520" y="260648"/>
            <a:ext cx="856895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Мета:</a:t>
            </a: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ознайомити учнів з шляхами влаштування дітей, позбавлених батьківського піклування, пояснити різницю між ними; розвивати увагу, пам'ять, мислення, вміння аналізувати правові ситуації, висловлювати власну думку; виховувати сімейні цінності.</a:t>
            </a:r>
            <a:endParaRPr kumimoji="0" lang="uk-UA" sz="5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11560" y="0"/>
            <a:ext cx="824440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Сім'я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первинне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середовище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де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дитина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повинна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вчитися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робити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добро.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Сухомлинський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E:\Работа\Підготовка до уроків історії\9 клас\Правознавство\Влаштування дітей позбавлених батьківського піклування\128198978_0_12b63d_edfcf519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132856"/>
            <a:ext cx="5349974" cy="450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Картинки\Аркуші\e7fb4ec492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2" name="Picture 8" descr="D:\Картинки\Різні малюнки для слайдів\Канцелярские принадлежности\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19710"/>
            <a:ext cx="3801024" cy="333829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79512" y="332656"/>
            <a:ext cx="81724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Іванов подав до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РАЦСу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заяву про реєстрацію шлюбу з Петровою. Через декілька днів до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РАЦСу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прийшла Козлова та попросила не реєструва­ти шлюб Іванова, оскільки вона та Іванов проживають уже декілька років разом; всі сусіди, знайомі вважають їх чоловіком та дружиною, хоча їх шлюб не зареєстрований. Дайте правовий аналіз ситуації. Чи зміниться Ваше рішення, якщо виявиться, що у Іванова та Козлової є спільна дитина?</a:t>
            </a:r>
            <a:endParaRPr kumimoji="0" lang="uk-UA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Картинки\Аркуші\images (1).jpg"/>
          <p:cNvPicPr>
            <a:picLocks noChangeAspect="1" noChangeArrowheads="1"/>
          </p:cNvPicPr>
          <p:nvPr/>
        </p:nvPicPr>
        <p:blipFill>
          <a:blip r:embed="rId2" cstate="print"/>
          <a:srcRect l="16401" t="2961" r="16400" b="2961"/>
          <a:stretch>
            <a:fillRect/>
          </a:stretch>
        </p:blipFill>
        <p:spPr bwMode="auto">
          <a:xfrm rot="5400000">
            <a:off x="1500086" y="-987917"/>
            <a:ext cx="6242820" cy="8739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23528" y="0"/>
            <a:ext cx="864096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У січні 2016 року Олександр і Марина подали заяву про припинення шлюбу. Постало питання про поділ майна. До реєстрації шлюбу Олександр був власником автомобіля (вартість на момент шлюбу – 800 000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грн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і дачі в с. Нових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Петрівцях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(вартість – 1 000 000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грн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Марина до реєстрацію шлюбу мала квартиру (вартість – майже 6 400 000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грн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За час перебування в шлюбі подружжя придбало меблі загально. Вартістю 75 000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грн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одяг для Олександра на 24 000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грн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для Ганни на 25 000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грн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(зокрема, норкова шуба за 15 000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грн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а також скрипку для Ганни, яка професійно займається музикою, на суму 170 000 грн. крім того, Ганна отримала премію 25 000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грн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музичному конкурсі. Як має бути поділено майно?</a:t>
            </a:r>
            <a:endParaRPr kumimoji="0" lang="uk-UA" sz="36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Работа\Підготовка до уроків історії\9 клас\Правознавство\Влаштування дітей позбавлених батьківського піклування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2970765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Работа\Підготовка до уроків історії\9 клас\Правознавство\Влаштування дітей позбавлених батьківського піклування\Без назван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4664"/>
            <a:ext cx="4243329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E:\Работа\Підготовка до уроків історії\9 клас\Правознавство\Влаштування дітей позбавлених батьківського піклування\f3dd0ced4fdd34529f424f37ad081d3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1" y="3861048"/>
            <a:ext cx="3896921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E:\Работа\Підготовка до уроків історії\9 клас\Правознавство\Влаштування дітей позбавлених батьківського піклування\Без названия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140968"/>
            <a:ext cx="3312368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188640"/>
            <a:ext cx="7056784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Влаштування дітей, позбавлених батьківського піклування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988840"/>
            <a:ext cx="2304256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Усиновлення</a:t>
            </a:r>
          </a:p>
          <a:p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1988840"/>
            <a:ext cx="2304256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Установлення опіки та піклування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2040" y="1988840"/>
            <a:ext cx="2304256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Передача до прийомної сім'ї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8304" y="1988840"/>
            <a:ext cx="1835696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Патронат</a:t>
            </a:r>
          </a:p>
          <a:p>
            <a:pPr algn="ctr"/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79512" y="980728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79512" y="98072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707904" y="98072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084168" y="98072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8964488" y="98072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E:\Работа\Підготовка до уроків історії\9 клас\Правознавство\Влаштування дітей позбавлених батьківського піклування\Сімя\1491391554_1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59" y="3717032"/>
            <a:ext cx="3936437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Усиновлення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це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усиновлювачем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у свою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сім’ю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особи на правах дочки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сина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здійснене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суду.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Усиновлення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провадиться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найвищих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інтересах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стабільних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гармонійних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Работа\Підготовка до уроків історії\9 клас\Правознавство\Влаштування дітей позбавлених батьківського піклування\Сімя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762000"/>
            <a:ext cx="6096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Установлення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опіки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піклування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влаштування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дітей-сиріт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позбавлених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батьківського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піклування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громадян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їхніх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родичів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прав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інтересів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 descr="E:\Работа\Підготовка до уроків історії\9 клас\Правознавство\Влаштування дітей позбавлених батьківського піклування\Сімя\1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420888"/>
            <a:ext cx="3311748" cy="46754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Передача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прийомної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добровільне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за плату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сім’єю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окремою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особою, яка не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перебуває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шлюбі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закладів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дітей-сиріт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позбавлених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батьківського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піклування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одного до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чотирьох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та для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спільного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проживання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E:\Работа\Підготовка до уроків історії\9 клас\Правознавство\Влаштування дітей позбавлених батьківського піклування\Сімя\step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4069" y="2636912"/>
            <a:ext cx="4391771" cy="3921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Патронат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над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дітьми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тимчасовий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догляд,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реабілітація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патронатного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вихователя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подолання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дитиною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батьками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законними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представниками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складних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життєвих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обставин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E:\Работа\Підготовка до уроків історії\9 клас\Правознавство\Влаштування дітей позбавлених батьківського піклування\Сімя\step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284984"/>
            <a:ext cx="4752528" cy="3158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51520" y="548680"/>
            <a:ext cx="838842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Стаття 208. Особа, яка може бути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усиновленою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Усиновленою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дитина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стаття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6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Кодексу).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виняткових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випадках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суд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постановити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рішення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усиновлення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повнолітньої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особи, яка не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батька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позбавлена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їхнього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піклування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Работа\Підготовка до уроків історії\9 клас\Правознавство\Влаштування дітей позбавлених батьківського піклування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2970765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Работа\Підготовка до уроків історії\9 клас\Правознавство\Влаштування дітей позбавлених батьківського піклування\Без назван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4664"/>
            <a:ext cx="4243329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E:\Работа\Підготовка до уроків історії\9 клас\Правознавство\Влаштування дітей позбавлених батьківського піклування\f3dd0ced4fdd34529f424f37ad081d3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1" y="3861048"/>
            <a:ext cx="3896921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E:\Работа\Підготовка до уроків історії\9 клас\Правознавство\Влаштування дітей позбавлених батьківського піклування\Без названия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140968"/>
            <a:ext cx="3312368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51520" y="836712"/>
            <a:ext cx="799288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Домашнє завдання.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Повторити § 17, 18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411</Words>
  <Application>Microsoft Office PowerPoint</Application>
  <PresentationFormat>Экран (4:3)</PresentationFormat>
  <Paragraphs>22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12</cp:revision>
  <dcterms:created xsi:type="dcterms:W3CDTF">2018-02-05T19:04:15Z</dcterms:created>
  <dcterms:modified xsi:type="dcterms:W3CDTF">2018-02-06T07:40:42Z</dcterms:modified>
</cp:coreProperties>
</file>