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Наша школа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https://youtu.be/kch5ORx1yYY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