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2dcdcfd9c3c34f7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2dcdcfd9c3c34f7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Погодні умови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https://youtu.be/DEAey5Gac6s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89475"/>
            <a:ext cx="85659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Виписати, перекласти та вивчити слова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11674" l="7422" r="7456" t="11674"/>
          <a:stretch/>
        </p:blipFill>
        <p:spPr>
          <a:xfrm>
            <a:off x="1536199" y="1238175"/>
            <a:ext cx="6411677" cy="390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