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Зима в Англії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1100"/>
              <a:t>Перейдіть за посиланням та перегляньте відеоурок</a:t>
            </a:r>
            <a:endParaRPr b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1100"/>
              <a:t>https://youtu.be/1SPZl6mVEkg</a:t>
            </a:r>
            <a:endParaRPr b="1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