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ZdMXr5uP8es" TargetMode="External"/><Relationship Id="rId4" Type="http://schemas.openxmlformats.org/officeDocument/2006/relationships/hyperlink" Target="https://youtu.be/xDVSZWCBH0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Карта Лондону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644800" cy="15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4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https://youtu.be/ZdMXr5uP8es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( До 7ої хвилини)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https://youtu.be/xDVSZWCBH0g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