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naurok.com.ua/test/join?gamecode=26821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168075"/>
            <a:ext cx="8520600" cy="135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читання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2003075"/>
            <a:ext cx="8520600" cy="16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https://naurok.com.ua/test/join?gamecode=2682177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Та виконайте завдання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Код доступу: 2682177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