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5789d47a195c11c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5789d47a195c11c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Захворювання та їх симптоми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https://youtu.be/AQSuWK4gEZg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/>
          <p:nvPr>
            <p:ph type="title"/>
          </p:nvPr>
        </p:nvSpPr>
        <p:spPr>
          <a:xfrm>
            <a:off x="2913829" y="281603"/>
            <a:ext cx="5377500" cy="77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Виписати, перекласти та вивчити слова</a:t>
            </a:r>
            <a:endParaRPr/>
          </a:p>
        </p:txBody>
      </p:sp>
      <p:pic>
        <p:nvPicPr>
          <p:cNvPr id="135" name="Google Shape;135;p14"/>
          <p:cNvPicPr preferRelativeResize="0"/>
          <p:nvPr/>
        </p:nvPicPr>
        <p:blipFill rotWithShape="1">
          <a:blip r:embed="rId3">
            <a:alphaModFix/>
          </a:blip>
          <a:srcRect b="49282" l="36492" r="34418" t="41701"/>
          <a:stretch/>
        </p:blipFill>
        <p:spPr>
          <a:xfrm>
            <a:off x="487513" y="1365232"/>
            <a:ext cx="7187971" cy="126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