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Візит сімейного лікаря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2761865"/>
            <a:ext cx="58536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https://youtu.be/7dCGTz0LwEs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складіть речення з вивченими словами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