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1ZBb2RmiT9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91353" y="1187989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Виконуємо поради лікаря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2931700"/>
            <a:ext cx="6099600" cy="16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https://youtu.be/1ZBb2RmiT9M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15ої хвилини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складіть 5 речень, використовуючи лексику теми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