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xz0QqjaU7b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Виконуємо поради лікаря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106495"/>
            <a:ext cx="5784900" cy="8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https://youtu.be/xz0QqjaU7bQ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Ст.119- 120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Складіть діалог за темою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