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Цифрова революція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https://youtu.be/iE0i8LtWpAE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