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Наука і технічний прогрес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https://youtu.be/YqnvtEQ2Hw8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