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Винаходи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2571750"/>
            <a:ext cx="7893000" cy="193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Перейти за посиланням та виконайте завдання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https://www.liveworksheets.com/worksheets/en/English_as_a_Second_Language_%28ESL%29/Computers_and_technology/Future_inventions_zk869032te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