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  <p:sldId id="263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0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сб 26.01.19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сб 26.01.19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сб 26.01.19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сб 26.01.19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сб 26.01.19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сб 26.01.19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сб 26.01.19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сб 26.01.19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сб 26.01.19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сб 26.01.19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сб 26.01.19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сб 26.01.19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53" t="8583" r="12319" b="24686"/>
          <a:stretch/>
        </p:blipFill>
        <p:spPr>
          <a:xfrm>
            <a:off x="0" y="0"/>
            <a:ext cx="2535722" cy="166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a-gradskiy-v-polyah-pod-snegom-i-dozhdem.mp3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A%20RED,%20RED%20ROSE%20by%20Robert%20Burns,%20sung%20by%20Andy%20M.%20Stewart.mp4" TargetMode="External"/><Relationship Id="rId5" Type="http://schemas.openxmlformats.org/officeDocument/2006/relationships/image" Target="../media/image18.jpeg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55;&#1110;&#1082;&#1082;&#1072;&#1088;&#1076;&#1110;&#1081;&#1089;&#1100;&#1082;&#1072;%20&#1058;&#1077;&#1088;&#1094;&#1110;&#1103;%20&#1052;&#1086;&#1103;%20&#1083;&#1102;&#1073;&#1086;&#1074;.mp4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0626" y="4471791"/>
            <a:ext cx="5373664" cy="2141951"/>
          </a:xfrm>
        </p:spPr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</a:rPr>
              <a:t>Вірші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зарубіжних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письменників</a:t>
            </a:r>
            <a:r>
              <a:rPr lang="ru-RU" sz="3200" b="1" dirty="0" smtClean="0">
                <a:solidFill>
                  <a:srgbClr val="002060"/>
                </a:solidFill>
              </a:rPr>
              <a:t> про дружбу </a:t>
            </a:r>
            <a:r>
              <a:rPr lang="ru-RU" sz="3200" b="1" dirty="0" err="1" smtClean="0">
                <a:solidFill>
                  <a:srgbClr val="002060"/>
                </a:solidFill>
              </a:rPr>
              <a:t>і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кохання</a:t>
            </a:r>
            <a:r>
              <a:rPr lang="ru-RU" sz="3200" b="1" dirty="0" smtClean="0">
                <a:solidFill>
                  <a:srgbClr val="002060"/>
                </a:solidFill>
              </a:rPr>
              <a:t>. Р.Бернс «</a:t>
            </a:r>
            <a:r>
              <a:rPr lang="ru-RU" sz="3200" b="1" dirty="0" err="1" smtClean="0">
                <a:solidFill>
                  <a:srgbClr val="002060"/>
                </a:solidFill>
              </a:rPr>
              <a:t>Любов</a:t>
            </a:r>
            <a:r>
              <a:rPr lang="ru-RU" sz="3200" b="1" dirty="0" smtClean="0">
                <a:solidFill>
                  <a:srgbClr val="002060"/>
                </a:solidFill>
              </a:rPr>
              <a:t>»</a:t>
            </a:r>
            <a:endParaRPr lang="ru-RU" sz="32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5122" name="Picture 2" descr="ÐÐ°ÑÑÐ¸Ð½ÐºÐ¸ Ð¿Ð¾ Ð·Ð°Ð¿ÑÐ¾ÑÑ Ð . Ð±ÐµÑÐ½Ñ Ð¿Ð½Ð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-254136"/>
            <a:ext cx="5486400" cy="6404415"/>
          </a:xfrm>
          <a:prstGeom prst="rect">
            <a:avLst/>
          </a:prstGeom>
          <a:noFill/>
        </p:spPr>
      </p:pic>
      <p:pic>
        <p:nvPicPr>
          <p:cNvPr id="512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626" y="939452"/>
            <a:ext cx="2940622" cy="42306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93832873"/>
      </p:ext>
    </p:extLst>
  </p:cSld>
  <p:clrMapOvr>
    <a:masterClrMapping/>
  </p:clrMapOvr>
  <p:transition>
    <p:strips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одержимое 29"/>
          <p:cNvSpPr>
            <a:spLocks noGrp="1"/>
          </p:cNvSpPr>
          <p:nvPr>
            <p:ph idx="1"/>
          </p:nvPr>
        </p:nvSpPr>
        <p:spPr>
          <a:xfrm>
            <a:off x="2680570" y="422711"/>
            <a:ext cx="6147931" cy="1481246"/>
          </a:xfrm>
        </p:spPr>
        <p:txBody>
          <a:bodyPr>
            <a:normAutofit fontScale="92500" lnSpcReduction="20000"/>
          </a:bodyPr>
          <a:lstStyle/>
          <a:p>
            <a:pPr algn="r">
              <a:buNone/>
            </a:pPr>
            <a:r>
              <a:rPr lang="ru-RU" sz="4000" b="1" i="1" dirty="0" err="1" smtClean="0">
                <a:solidFill>
                  <a:srgbClr val="002060"/>
                </a:solidFill>
              </a:rPr>
              <a:t>Любов</a:t>
            </a:r>
            <a:r>
              <a:rPr lang="ru-RU" sz="4000" b="1" i="1" dirty="0" smtClean="0">
                <a:solidFill>
                  <a:srgbClr val="002060"/>
                </a:solidFill>
              </a:rPr>
              <a:t> - над </a:t>
            </a:r>
            <a:r>
              <a:rPr lang="ru-RU" sz="4000" b="1" i="1" dirty="0" err="1" smtClean="0">
                <a:solidFill>
                  <a:srgbClr val="002060"/>
                </a:solidFill>
              </a:rPr>
              <a:t>бурі</a:t>
            </a:r>
            <a:r>
              <a:rPr lang="ru-RU" sz="4000" b="1" i="1" dirty="0" smtClean="0">
                <a:solidFill>
                  <a:srgbClr val="002060"/>
                </a:solidFill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</a:rPr>
              <a:t>зведений</a:t>
            </a:r>
            <a:r>
              <a:rPr lang="ru-RU" sz="4000" b="1" i="1" dirty="0" smtClean="0">
                <a:solidFill>
                  <a:srgbClr val="002060"/>
                </a:solidFill>
              </a:rPr>
              <a:t> маяк. </a:t>
            </a:r>
          </a:p>
          <a:p>
            <a:pPr algn="r">
              <a:buNone/>
            </a:pPr>
            <a:r>
              <a:rPr lang="ru-RU" sz="4000" b="1" i="1" dirty="0" err="1" smtClean="0">
                <a:solidFill>
                  <a:srgbClr val="002060"/>
                </a:solidFill>
              </a:rPr>
              <a:t>Вільям</a:t>
            </a:r>
            <a:r>
              <a:rPr lang="ru-RU" sz="4000" b="1" i="1" dirty="0" smtClean="0">
                <a:solidFill>
                  <a:srgbClr val="002060"/>
                </a:solidFill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</a:rPr>
              <a:t>Шекспір</a:t>
            </a:r>
            <a:r>
              <a:rPr lang="ru-RU" sz="4000" b="1" i="1" dirty="0" smtClean="0">
                <a:solidFill>
                  <a:srgbClr val="002060"/>
                </a:solidFill>
              </a:rPr>
              <a:t> 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4098" name="Picture 2" descr="ÐÐ°ÑÑÐ¸Ð½ÐºÐ¸ Ð¿Ð¾ Ð·Ð°Ð¿ÑÐ¾ÑÑ Ð Ð¨ÐµÐºÑÐ¿ÑÑ Ð¿Ð½Ð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756" y="2329841"/>
            <a:ext cx="523875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2" name="a-gradskiy-v-polyah-pod-snegom-i-dozhde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150307" y="332983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702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2793304" y="365126"/>
            <a:ext cx="5722046" cy="132556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Експрес-опитування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0" name="Содержимое 2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2800" dirty="0" err="1" smtClean="0"/>
              <a:t>Щойно</a:t>
            </a:r>
            <a:r>
              <a:rPr lang="ru-RU" sz="2800" dirty="0" smtClean="0"/>
              <a:t> </a:t>
            </a:r>
            <a:r>
              <a:rPr lang="ru-RU" sz="2800" dirty="0" err="1" smtClean="0"/>
              <a:t>ви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прослухали</a:t>
            </a:r>
            <a:r>
              <a:rPr lang="ru-RU" sz="2800" dirty="0" smtClean="0"/>
              <a:t> </a:t>
            </a:r>
            <a:r>
              <a:rPr lang="ru-RU" sz="2800" dirty="0" err="1" smtClean="0"/>
              <a:t>пісню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відомого</a:t>
            </a:r>
            <a:r>
              <a:rPr lang="ru-RU" sz="2800" dirty="0" smtClean="0"/>
              <a:t> </a:t>
            </a:r>
            <a:r>
              <a:rPr lang="ru-RU" sz="2800" dirty="0" err="1" smtClean="0"/>
              <a:t>російського</a:t>
            </a:r>
            <a:r>
              <a:rPr lang="ru-RU" sz="2800" dirty="0" smtClean="0"/>
              <a:t> </a:t>
            </a:r>
            <a:r>
              <a:rPr lang="ru-RU" sz="2800" dirty="0" err="1" smtClean="0"/>
              <a:t>рок-музиканта</a:t>
            </a:r>
            <a:r>
              <a:rPr lang="ru-RU" sz="2800" dirty="0" smtClean="0"/>
              <a:t>, </a:t>
            </a:r>
            <a:r>
              <a:rPr lang="ru-RU" sz="2800" dirty="0" err="1" smtClean="0"/>
              <a:t>співака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композитора 80-х </a:t>
            </a:r>
            <a:r>
              <a:rPr lang="ru-RU" sz="2800" dirty="0" err="1" smtClean="0"/>
              <a:t>років</a:t>
            </a:r>
            <a:r>
              <a:rPr lang="ru-RU" sz="2800" dirty="0" smtClean="0"/>
              <a:t> XX </a:t>
            </a:r>
            <a:r>
              <a:rPr lang="ru-RU" sz="2800" dirty="0" err="1" smtClean="0"/>
              <a:t>століття</a:t>
            </a:r>
            <a:r>
              <a:rPr lang="ru-RU" sz="2800" dirty="0" smtClean="0"/>
              <a:t> </a:t>
            </a:r>
            <a:r>
              <a:rPr lang="ru-RU" sz="2800" dirty="0" err="1" smtClean="0"/>
              <a:t>Олександра</a:t>
            </a:r>
            <a:r>
              <a:rPr lang="ru-RU" sz="2800" dirty="0" smtClean="0"/>
              <a:t> </a:t>
            </a:r>
            <a:r>
              <a:rPr lang="ru-RU" sz="2800" dirty="0" err="1" smtClean="0"/>
              <a:t>Градського</a:t>
            </a:r>
            <a:r>
              <a:rPr lang="ru-RU" sz="2800" dirty="0" smtClean="0"/>
              <a:t> «В полях под снегом и дождём». Про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ця</a:t>
            </a:r>
            <a:r>
              <a:rPr lang="ru-RU" sz="2800" dirty="0" smtClean="0"/>
              <a:t> </a:t>
            </a:r>
            <a:r>
              <a:rPr lang="ru-RU" sz="2800" dirty="0" err="1" smtClean="0"/>
              <a:t>пісня</a:t>
            </a:r>
            <a:r>
              <a:rPr lang="ru-RU" sz="2800" dirty="0" smtClean="0"/>
              <a:t>? </a:t>
            </a:r>
          </a:p>
          <a:p>
            <a:r>
              <a:rPr lang="ru-RU" sz="2800" dirty="0" smtClean="0"/>
              <a:t> </a:t>
            </a:r>
            <a:r>
              <a:rPr lang="ru-RU" sz="2800" dirty="0" smtClean="0"/>
              <a:t>Яке </a:t>
            </a:r>
            <a:r>
              <a:rPr lang="ru-RU" sz="2800" dirty="0" err="1" smtClean="0"/>
              <a:t>враження</a:t>
            </a:r>
            <a:r>
              <a:rPr lang="ru-RU" sz="2800" dirty="0" smtClean="0"/>
              <a:t> вона на вас справила? </a:t>
            </a:r>
            <a:r>
              <a:rPr lang="ru-RU" sz="2800" dirty="0" err="1" smtClean="0"/>
              <a:t>Спробуйте</a:t>
            </a:r>
            <a:r>
              <a:rPr lang="ru-RU" sz="2800" dirty="0" smtClean="0"/>
              <a:t> </a:t>
            </a:r>
            <a:r>
              <a:rPr lang="ru-RU" sz="2800" dirty="0" err="1" smtClean="0"/>
              <a:t>пояснити</a:t>
            </a:r>
            <a:r>
              <a:rPr lang="ru-RU" sz="2800" dirty="0" smtClean="0"/>
              <a:t> </a:t>
            </a:r>
            <a:r>
              <a:rPr lang="ru-RU" sz="2800" dirty="0" err="1" smtClean="0"/>
              <a:t>свої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емоції</a:t>
            </a:r>
            <a:r>
              <a:rPr lang="ru-RU" sz="2800" dirty="0" smtClean="0"/>
              <a:t>. </a:t>
            </a:r>
          </a:p>
          <a:p>
            <a:r>
              <a:rPr lang="ru-RU" sz="2800" dirty="0" smtClean="0"/>
              <a:t> </a:t>
            </a:r>
            <a:r>
              <a:rPr lang="ru-RU" sz="2800" dirty="0" err="1" smtClean="0"/>
              <a:t>Чи</a:t>
            </a:r>
            <a:r>
              <a:rPr lang="ru-RU" sz="2800" dirty="0" smtClean="0"/>
              <a:t> </a:t>
            </a:r>
            <a:r>
              <a:rPr lang="ru-RU" sz="2800" dirty="0" err="1" smtClean="0"/>
              <a:t>знаєте</a:t>
            </a:r>
            <a:r>
              <a:rPr lang="ru-RU" sz="2800" dirty="0" smtClean="0"/>
              <a:t> </a:t>
            </a:r>
            <a:r>
              <a:rPr lang="ru-RU" sz="2800" dirty="0" err="1" smtClean="0"/>
              <a:t>ви</a:t>
            </a:r>
            <a:r>
              <a:rPr lang="ru-RU" sz="2800" dirty="0" smtClean="0"/>
              <a:t>, </a:t>
            </a:r>
            <a:r>
              <a:rPr lang="ru-RU" sz="2800" dirty="0" err="1" smtClean="0"/>
              <a:t>хто</a:t>
            </a:r>
            <a:r>
              <a:rPr lang="ru-RU" sz="2800" dirty="0" smtClean="0"/>
              <a:t> автор </a:t>
            </a:r>
            <a:r>
              <a:rPr lang="ru-RU" sz="2800" dirty="0" err="1" smtClean="0"/>
              <a:t>віршів</a:t>
            </a:r>
            <a:r>
              <a:rPr lang="ru-RU" sz="2800" dirty="0" smtClean="0"/>
              <a:t>? </a:t>
            </a:r>
            <a:r>
              <a:rPr lang="ru-RU" sz="2800" dirty="0" err="1" smtClean="0"/>
              <a:t>Чи</a:t>
            </a:r>
            <a:r>
              <a:rPr lang="ru-RU" sz="2800" dirty="0" smtClean="0"/>
              <a:t> </a:t>
            </a:r>
            <a:r>
              <a:rPr lang="ru-RU" sz="2800" dirty="0" err="1" smtClean="0"/>
              <a:t>нагадує</a:t>
            </a:r>
            <a:r>
              <a:rPr lang="ru-RU" sz="2800" dirty="0" smtClean="0"/>
              <a:t> вам </a:t>
            </a:r>
            <a:r>
              <a:rPr lang="ru-RU" sz="2800" dirty="0" err="1" smtClean="0"/>
              <a:t>музика</a:t>
            </a:r>
            <a:r>
              <a:rPr lang="ru-RU" sz="2800" dirty="0" smtClean="0"/>
              <a:t> </a:t>
            </a:r>
            <a:r>
              <a:rPr lang="ru-RU" sz="2800" dirty="0" err="1" smtClean="0"/>
              <a:t>Градського</a:t>
            </a:r>
            <a:r>
              <a:rPr lang="ru-RU" sz="2800" dirty="0" smtClean="0"/>
              <a:t> </a:t>
            </a:r>
            <a:r>
              <a:rPr lang="ru-RU" sz="2800" dirty="0" err="1" smtClean="0"/>
              <a:t>фольклорні</a:t>
            </a:r>
            <a:r>
              <a:rPr lang="ru-RU" sz="2800" dirty="0" smtClean="0"/>
              <a:t> </a:t>
            </a:r>
            <a:r>
              <a:rPr lang="ru-RU" sz="2800" dirty="0" err="1" smtClean="0"/>
              <a:t>народно-пісенні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мотиви</a:t>
            </a:r>
            <a:r>
              <a:rPr lang="ru-RU" sz="2800" dirty="0" smtClean="0"/>
              <a:t>? </a:t>
            </a:r>
            <a:r>
              <a:rPr lang="ru-RU" sz="2800" dirty="0" err="1" smtClean="0"/>
              <a:t>Якого</a:t>
            </a:r>
            <a:r>
              <a:rPr lang="ru-RU" sz="2800" dirty="0" smtClean="0"/>
              <a:t> </a:t>
            </a:r>
            <a:r>
              <a:rPr lang="ru-RU" sz="2800" dirty="0" err="1" smtClean="0"/>
              <a:t>саме</a:t>
            </a:r>
            <a:r>
              <a:rPr lang="ru-RU" sz="2800" dirty="0" smtClean="0"/>
              <a:t> народу?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>
    <p:strip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ÐÐ°ÑÑÐ¸Ð½ÐºÐ¸ Ð¿Ð¾ Ð·Ð°Ð¿ÑÐ¾ÑÑ Ð³Ð¾ÑÐ½ÑÐ¹ Ð¿ÐµÐ¹Ð·Ð°Ð¶ Ð¿Ð½Ð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40701"/>
            <a:ext cx="8744234" cy="546941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931074" y="2528924"/>
            <a:ext cx="3037561" cy="30469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i="1" dirty="0" smtClean="0"/>
              <a:t>Одна </a:t>
            </a:r>
            <a:r>
              <a:rPr lang="ru-RU" sz="2400" i="1" dirty="0" err="1" smtClean="0"/>
              <a:t>із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провідних</a:t>
            </a:r>
            <a:r>
              <a:rPr lang="ru-RU" sz="2400" i="1" dirty="0" smtClean="0"/>
              <a:t> </a:t>
            </a:r>
            <a:r>
              <a:rPr lang="ru-RU" sz="2400" i="1" dirty="0" smtClean="0"/>
              <a:t>тем</a:t>
            </a:r>
          </a:p>
          <a:p>
            <a:pPr algn="ctr"/>
            <a:r>
              <a:rPr lang="ru-RU" sz="2400" i="1" dirty="0" smtClean="0"/>
              <a:t> </a:t>
            </a:r>
            <a:r>
              <a:rPr lang="ru-RU" sz="2400" i="1" dirty="0" err="1" smtClean="0"/>
              <a:t>його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творчості</a:t>
            </a:r>
            <a:r>
              <a:rPr lang="ru-RU" sz="2400" i="1" dirty="0" smtClean="0"/>
              <a:t> </a:t>
            </a:r>
            <a:r>
              <a:rPr lang="ru-RU" sz="2400" i="1" dirty="0" smtClean="0"/>
              <a:t>– </a:t>
            </a:r>
          </a:p>
          <a:p>
            <a:pPr algn="ctr"/>
            <a:r>
              <a:rPr lang="ru-RU" sz="2400" i="1" dirty="0" err="1" smtClean="0"/>
              <a:t>це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любов</a:t>
            </a:r>
            <a:r>
              <a:rPr lang="ru-RU" sz="2400" i="1" dirty="0" smtClean="0"/>
              <a:t> до </a:t>
            </a:r>
            <a:r>
              <a:rPr lang="ru-RU" sz="2400" i="1" dirty="0" err="1" smtClean="0"/>
              <a:t>батьківщини</a:t>
            </a:r>
            <a:r>
              <a:rPr lang="ru-RU" sz="2400" i="1" dirty="0" smtClean="0"/>
              <a:t>, </a:t>
            </a:r>
            <a:endParaRPr lang="ru-RU" sz="2400" i="1" dirty="0" smtClean="0"/>
          </a:p>
          <a:p>
            <a:pPr algn="ctr"/>
            <a:r>
              <a:rPr lang="ru-RU" sz="2400" i="1" dirty="0" smtClean="0"/>
              <a:t>до </a:t>
            </a:r>
            <a:r>
              <a:rPr lang="ru-RU" sz="2400" i="1" dirty="0" err="1" smtClean="0"/>
              <a:t>рідної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землі</a:t>
            </a:r>
            <a:r>
              <a:rPr lang="ru-RU" sz="2400" i="1" dirty="0" smtClean="0"/>
              <a:t>,</a:t>
            </a:r>
          </a:p>
          <a:p>
            <a:pPr algn="ctr"/>
            <a:r>
              <a:rPr lang="ru-RU" sz="2400" i="1" dirty="0" smtClean="0"/>
              <a:t> </a:t>
            </a:r>
            <a:r>
              <a:rPr lang="ru-RU" sz="2400" i="1" dirty="0" smtClean="0"/>
              <a:t>до </a:t>
            </a:r>
            <a:r>
              <a:rPr lang="ru-RU" sz="2400" i="1" dirty="0" err="1" smtClean="0"/>
              <a:t>народу-трудівника</a:t>
            </a:r>
            <a:r>
              <a:rPr lang="ru-RU" sz="2400" i="1" dirty="0" smtClean="0"/>
              <a:t> </a:t>
            </a:r>
            <a:endParaRPr lang="ru-RU" sz="2400" dirty="0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707703" y="277445"/>
            <a:ext cx="4031033" cy="674534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solidFill>
                  <a:srgbClr val="002060"/>
                </a:solidFill>
              </a:rPr>
              <a:t>Асоціації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0" name="Содержимое 29"/>
          <p:cNvSpPr>
            <a:spLocks noGrp="1"/>
          </p:cNvSpPr>
          <p:nvPr>
            <p:ph idx="1"/>
          </p:nvPr>
        </p:nvSpPr>
        <p:spPr>
          <a:xfrm>
            <a:off x="3006247" y="1011433"/>
            <a:ext cx="5699342" cy="121819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dirty="0" err="1" smtClean="0"/>
              <a:t>Що</a:t>
            </a:r>
            <a:r>
              <a:rPr lang="ru-RU" sz="2800" dirty="0" smtClean="0"/>
              <a:t> вам </a:t>
            </a:r>
            <a:r>
              <a:rPr lang="ru-RU" sz="2800" dirty="0" err="1" smtClean="0"/>
              <a:t>вже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відомо</a:t>
            </a:r>
            <a:r>
              <a:rPr lang="ru-RU" sz="2800" dirty="0" smtClean="0"/>
              <a:t> про </a:t>
            </a:r>
            <a:r>
              <a:rPr lang="ru-RU" sz="2800" dirty="0" err="1" smtClean="0"/>
              <a:t>особистість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</a:t>
            </a:r>
            <a:r>
              <a:rPr lang="ru-RU" sz="2800" dirty="0" err="1" smtClean="0"/>
              <a:t>творчість</a:t>
            </a:r>
            <a:r>
              <a:rPr lang="ru-RU" sz="2800" dirty="0" smtClean="0"/>
              <a:t> </a:t>
            </a:r>
            <a:r>
              <a:rPr lang="ru-RU" sz="2800" dirty="0" smtClean="0"/>
              <a:t>Роберта Бернса?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 rot="21274167">
            <a:off x="269309" y="1659616"/>
            <a:ext cx="2636730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Роберт </a:t>
            </a:r>
            <a:r>
              <a:rPr lang="ru-RU" sz="2800" b="1" i="1" dirty="0" smtClean="0">
                <a:solidFill>
                  <a:srgbClr val="002060"/>
                </a:solidFill>
              </a:rPr>
              <a:t>Бернс </a:t>
            </a:r>
            <a:r>
              <a:rPr lang="ru-RU" sz="2400" i="1" dirty="0" smtClean="0"/>
              <a:t>– </a:t>
            </a:r>
          </a:p>
          <a:p>
            <a:pPr algn="ctr"/>
            <a:r>
              <a:rPr lang="ru-RU" sz="2400" i="1" dirty="0" err="1" smtClean="0"/>
              <a:t>поет-патріот</a:t>
            </a:r>
            <a:r>
              <a:rPr lang="ru-RU" sz="2400" i="1" dirty="0" smtClean="0"/>
              <a:t>,</a:t>
            </a:r>
          </a:p>
          <a:p>
            <a:pPr algn="ctr"/>
            <a:r>
              <a:rPr lang="ru-RU" sz="2400" i="1" dirty="0" smtClean="0"/>
              <a:t> </a:t>
            </a:r>
            <a:r>
              <a:rPr lang="ru-RU" sz="2400" i="1" dirty="0" err="1" smtClean="0"/>
              <a:t>відданий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своїй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землі</a:t>
            </a:r>
            <a:r>
              <a:rPr lang="ru-RU" sz="2400" i="1" dirty="0" smtClean="0"/>
              <a:t> </a:t>
            </a:r>
            <a:endParaRPr lang="ru-RU" sz="2400" dirty="0"/>
          </a:p>
        </p:txBody>
      </p:sp>
      <p:pic>
        <p:nvPicPr>
          <p:cNvPr id="2056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9737" y="2379945"/>
            <a:ext cx="3521552" cy="38619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>
    <p:strip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244" y="961624"/>
            <a:ext cx="8304756" cy="5896376"/>
          </a:xfrm>
          <a:prstGeom prst="rect">
            <a:avLst/>
          </a:prstGeom>
          <a:noFill/>
        </p:spPr>
      </p:pic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2793304" y="365127"/>
            <a:ext cx="5722046" cy="68706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Створення інтелект-карти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887" y="1863247"/>
            <a:ext cx="2971800" cy="42957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 rot="21146123">
            <a:off x="6171292" y="5611659"/>
            <a:ext cx="2645981" cy="8309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Життя та творчість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 Роберта Бернса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>
    <p:strip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2793304" y="365126"/>
            <a:ext cx="5722046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 smtClean="0">
                <a:solidFill>
                  <a:srgbClr val="002060"/>
                </a:solidFill>
              </a:rPr>
              <a:t>Аналіз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вірша</a:t>
            </a:r>
            <a:r>
              <a:rPr lang="ru-RU" sz="3200" b="1" dirty="0" smtClean="0">
                <a:solidFill>
                  <a:srgbClr val="002060"/>
                </a:solidFill>
              </a:rPr>
              <a:t> Роберта Бернса «</a:t>
            </a:r>
            <a:r>
              <a:rPr lang="ru-RU" sz="3200" b="1" dirty="0" err="1" smtClean="0">
                <a:solidFill>
                  <a:srgbClr val="002060"/>
                </a:solidFill>
              </a:rPr>
              <a:t>Любов</a:t>
            </a:r>
            <a:r>
              <a:rPr lang="ru-RU" sz="3200" b="1" dirty="0" smtClean="0">
                <a:solidFill>
                  <a:srgbClr val="002060"/>
                </a:solidFill>
              </a:rPr>
              <a:t>» («А </a:t>
            </a:r>
            <a:r>
              <a:rPr lang="ru-RU" sz="3200" b="1" dirty="0" err="1" smtClean="0">
                <a:solidFill>
                  <a:srgbClr val="002060"/>
                </a:solidFill>
              </a:rPr>
              <a:t>Red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Red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Rose</a:t>
            </a:r>
            <a:r>
              <a:rPr lang="ru-RU" sz="3200" b="1" dirty="0" smtClean="0">
                <a:solidFill>
                  <a:srgbClr val="002060"/>
                </a:solidFill>
              </a:rPr>
              <a:t>»)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0" name="Содержимое 29"/>
          <p:cNvSpPr>
            <a:spLocks noGrp="1"/>
          </p:cNvSpPr>
          <p:nvPr>
            <p:ph idx="1"/>
          </p:nvPr>
        </p:nvSpPr>
        <p:spPr>
          <a:xfrm>
            <a:off x="237994" y="1775521"/>
            <a:ext cx="4557125" cy="4351338"/>
          </a:xfrm>
        </p:spPr>
        <p:txBody>
          <a:bodyPr>
            <a:noAutofit/>
          </a:bodyPr>
          <a:lstStyle/>
          <a:p>
            <a:r>
              <a:rPr lang="ru-RU" sz="2400" dirty="0" smtClean="0"/>
              <a:t>Чим </a:t>
            </a:r>
            <a:r>
              <a:rPr lang="ru-RU" sz="2400" dirty="0" err="1" smtClean="0"/>
              <a:t>привабив</a:t>
            </a:r>
            <a:r>
              <a:rPr lang="ru-RU" sz="2400" dirty="0" smtClean="0"/>
              <a:t> вас </a:t>
            </a:r>
            <a:r>
              <a:rPr lang="ru-RU" sz="2400" dirty="0" err="1" smtClean="0"/>
              <a:t>вірш</a:t>
            </a:r>
            <a:r>
              <a:rPr lang="ru-RU" sz="2400" dirty="0" smtClean="0"/>
              <a:t> Роберта Бернса «Моя </a:t>
            </a:r>
            <a:r>
              <a:rPr lang="ru-RU" sz="2400" dirty="0" err="1" smtClean="0"/>
              <a:t>любов</a:t>
            </a:r>
            <a:r>
              <a:rPr lang="ru-RU" sz="2400" dirty="0" smtClean="0"/>
              <a:t> - </a:t>
            </a:r>
            <a:r>
              <a:rPr lang="ru-RU" sz="2400" dirty="0" err="1" smtClean="0"/>
              <a:t>рожевий</a:t>
            </a:r>
            <a:r>
              <a:rPr lang="ru-RU" sz="2400" dirty="0" smtClean="0"/>
              <a:t> </a:t>
            </a:r>
            <a:r>
              <a:rPr lang="ru-RU" sz="2400" dirty="0" err="1" smtClean="0"/>
              <a:t>квіт</a:t>
            </a:r>
            <a:r>
              <a:rPr lang="ru-RU" sz="2400" dirty="0" smtClean="0"/>
              <a:t>»? </a:t>
            </a:r>
          </a:p>
          <a:p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емоції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охопили</a:t>
            </a:r>
            <a:r>
              <a:rPr lang="ru-RU" sz="2400" dirty="0" smtClean="0"/>
              <a:t> вас </a:t>
            </a:r>
            <a:r>
              <a:rPr lang="ru-RU" sz="2400" dirty="0" err="1" smtClean="0"/>
              <a:t>під</a:t>
            </a:r>
            <a:r>
              <a:rPr lang="ru-RU" sz="2400" dirty="0" smtClean="0"/>
              <a:t> час </a:t>
            </a:r>
            <a:r>
              <a:rPr lang="ru-RU" sz="2400" dirty="0" err="1" smtClean="0"/>
              <a:t>прослуховування</a:t>
            </a:r>
            <a:r>
              <a:rPr lang="ru-RU" sz="2400" dirty="0" smtClean="0"/>
              <a:t> та </a:t>
            </a:r>
            <a:r>
              <a:rPr lang="ru-RU" sz="2400" dirty="0" err="1" smtClean="0"/>
              <a:t>особистого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прочитання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вірша</a:t>
            </a:r>
            <a:r>
              <a:rPr lang="ru-RU" sz="2400" dirty="0" smtClean="0"/>
              <a:t>? </a:t>
            </a:r>
          </a:p>
          <a:p>
            <a:r>
              <a:rPr lang="ru-RU" sz="2400" dirty="0" err="1" smtClean="0"/>
              <a:t>Який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настрій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переважає</a:t>
            </a:r>
            <a:r>
              <a:rPr lang="ru-RU" sz="2400" dirty="0" smtClean="0"/>
              <a:t> у </a:t>
            </a:r>
            <a:r>
              <a:rPr lang="ru-RU" sz="2400" dirty="0" err="1" smtClean="0"/>
              <a:t>вірші</a:t>
            </a:r>
            <a:r>
              <a:rPr lang="ru-RU" sz="2400" dirty="0" smtClean="0"/>
              <a:t> - </a:t>
            </a:r>
            <a:r>
              <a:rPr lang="ru-RU" sz="2400" dirty="0" err="1" smtClean="0"/>
              <a:t>оптимістичний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песимістичний</a:t>
            </a:r>
            <a:r>
              <a:rPr lang="ru-RU" sz="2400" dirty="0" smtClean="0"/>
              <a:t>? </a:t>
            </a:r>
            <a:r>
              <a:rPr lang="ru-RU" sz="2400" dirty="0" err="1" smtClean="0"/>
              <a:t>Аргументуйте</a:t>
            </a:r>
            <a:r>
              <a:rPr lang="ru-RU" sz="2400" dirty="0" smtClean="0"/>
              <a:t> свою думку. </a:t>
            </a:r>
          </a:p>
          <a:p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образи</a:t>
            </a:r>
            <a:r>
              <a:rPr lang="ru-RU" sz="2400" dirty="0" smtClean="0"/>
              <a:t> </a:t>
            </a:r>
            <a:r>
              <a:rPr lang="ru-RU" sz="2400" dirty="0" err="1" smtClean="0"/>
              <a:t>вірша</a:t>
            </a:r>
            <a:r>
              <a:rPr lang="ru-RU" sz="2400" dirty="0" smtClean="0"/>
              <a:t> </a:t>
            </a:r>
            <a:r>
              <a:rPr lang="ru-RU" sz="2400" dirty="0" err="1" smtClean="0"/>
              <a:t>видалися</a:t>
            </a:r>
            <a:r>
              <a:rPr lang="ru-RU" sz="2400" dirty="0" smtClean="0"/>
              <a:t> вам </a:t>
            </a:r>
            <a:r>
              <a:rPr lang="ru-RU" sz="2400" dirty="0" err="1" smtClean="0"/>
              <a:t>найбільш</a:t>
            </a:r>
            <a:r>
              <a:rPr lang="ru-RU" sz="2400" dirty="0" smtClean="0"/>
              <a:t> </a:t>
            </a:r>
            <a:r>
              <a:rPr lang="ru-RU" sz="2400" dirty="0" err="1" smtClean="0"/>
              <a:t>вражаючими</a:t>
            </a:r>
            <a:r>
              <a:rPr lang="ru-RU" sz="2400" dirty="0" smtClean="0"/>
              <a:t>? </a:t>
            </a:r>
            <a:r>
              <a:rPr lang="ru-RU" sz="2400" dirty="0" err="1" smtClean="0"/>
              <a:t>Чому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ви</a:t>
            </a:r>
            <a:r>
              <a:rPr lang="ru-RU" sz="2400" dirty="0" smtClean="0"/>
              <a:t> так </a:t>
            </a:r>
            <a:r>
              <a:rPr lang="ru-RU" sz="2400" dirty="0" err="1" smtClean="0"/>
              <a:t>вважаєте</a:t>
            </a:r>
            <a:r>
              <a:rPr lang="ru-RU" sz="2400" dirty="0" smtClean="0"/>
              <a:t>? </a:t>
            </a:r>
            <a:endParaRPr lang="ru-RU" sz="2400" dirty="0"/>
          </a:p>
        </p:txBody>
      </p:sp>
      <p:pic>
        <p:nvPicPr>
          <p:cNvPr id="4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2626" y="963606"/>
            <a:ext cx="3838016" cy="5521743"/>
          </a:xfrm>
          <a:prstGeom prst="rect">
            <a:avLst/>
          </a:prstGeom>
          <a:noFill/>
        </p:spPr>
      </p:pic>
      <p:pic>
        <p:nvPicPr>
          <p:cNvPr id="19458" name="Picture 2" descr="ÐÐ°ÑÑÐ¸Ð½ÐºÐ¸ Ð¿Ð¾ Ð·Ð°Ð¿ÑÐ¾ÑÑ Ð»ÐµÐ¿ÐµÑÑÐºÐ¸ ÑÐ¾Ð· Ð°Ð½Ð¸Ð¼Ð°ÑÐºÐ° Ð¿Ð½Ð³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434561">
            <a:off x="6761224" y="2837635"/>
            <a:ext cx="4045537" cy="2275614"/>
          </a:xfrm>
          <a:prstGeom prst="rect">
            <a:avLst/>
          </a:prstGeom>
          <a:noFill/>
        </p:spPr>
      </p:pic>
      <p:pic>
        <p:nvPicPr>
          <p:cNvPr id="7" name="Picture 2" descr="ÐÐ°ÑÑÐ¸Ð½ÐºÐ¸ Ð¿Ð¾ Ð·Ð°Ð¿ÑÐ¾ÑÑ Ð»ÐµÐ¿ÐµÑÑÐºÐ¸ ÑÐ¾Ð· Ð°Ð½Ð¸Ð¼Ð°ÑÐºÐ° Ð¿Ð½Ð³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434561">
            <a:off x="3456440" y="1749958"/>
            <a:ext cx="4045537" cy="22756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>
    <p:strip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6739" y="1625664"/>
            <a:ext cx="4897677" cy="3181995"/>
          </a:xfrm>
          <a:prstGeom prst="rect">
            <a:avLst/>
          </a:prstGeom>
          <a:noFill/>
        </p:spPr>
      </p:pic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118980" y="365126"/>
            <a:ext cx="5396369" cy="812321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Дослідницька робота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0" name="Содержимое 29"/>
          <p:cNvSpPr>
            <a:spLocks noGrp="1"/>
          </p:cNvSpPr>
          <p:nvPr>
            <p:ph idx="1"/>
          </p:nvPr>
        </p:nvSpPr>
        <p:spPr>
          <a:xfrm>
            <a:off x="628650" y="1825625"/>
            <a:ext cx="5433947" cy="435133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Як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вважаєте</a:t>
            </a:r>
            <a:r>
              <a:rPr lang="ru-RU" dirty="0" smtClean="0"/>
              <a:t>,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вірш</a:t>
            </a:r>
            <a:r>
              <a:rPr lang="ru-RU" dirty="0" smtClean="0"/>
              <a:t> Роберта Бернса про </a:t>
            </a:r>
            <a:r>
              <a:rPr lang="ru-RU" dirty="0" err="1" smtClean="0"/>
              <a:t>кохання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про</a:t>
            </a:r>
            <a:r>
              <a:rPr lang="ru-RU" dirty="0" smtClean="0"/>
              <a:t> </a:t>
            </a:r>
            <a:r>
              <a:rPr lang="ru-RU" dirty="0" err="1" smtClean="0"/>
              <a:t>кохану</a:t>
            </a:r>
            <a:r>
              <a:rPr lang="ru-RU" dirty="0" smtClean="0"/>
              <a:t>? </a:t>
            </a:r>
            <a:r>
              <a:rPr lang="ru-RU" dirty="0" err="1" smtClean="0"/>
              <a:t>Порівняйте</a:t>
            </a:r>
            <a:r>
              <a:rPr lang="ru-RU" dirty="0" smtClean="0"/>
              <a:t>: в </a:t>
            </a:r>
            <a:r>
              <a:rPr lang="ru-RU" dirty="0" err="1" smtClean="0"/>
              <a:t>оригіналі</a:t>
            </a:r>
            <a:r>
              <a:rPr lang="ru-RU" dirty="0" smtClean="0"/>
              <a:t> «ту </a:t>
            </a:r>
            <a:r>
              <a:rPr lang="en-US" dirty="0" err="1" smtClean="0"/>
              <a:t>Luve’s</a:t>
            </a:r>
            <a:r>
              <a:rPr lang="en-US" dirty="0" smtClean="0"/>
              <a:t>»; </a:t>
            </a:r>
            <a:r>
              <a:rPr lang="ru-RU" dirty="0" smtClean="0"/>
              <a:t>у </a:t>
            </a:r>
            <a:r>
              <a:rPr lang="ru-RU" dirty="0" err="1" smtClean="0"/>
              <a:t>перекладі</a:t>
            </a:r>
            <a:r>
              <a:rPr lang="ru-RU" dirty="0" smtClean="0"/>
              <a:t> М.Лукаша «моя </a:t>
            </a:r>
            <a:r>
              <a:rPr lang="ru-RU" dirty="0" err="1" smtClean="0"/>
              <a:t>любов</a:t>
            </a:r>
            <a:r>
              <a:rPr lang="ru-RU" dirty="0" smtClean="0"/>
              <a:t>»; у </a:t>
            </a:r>
            <a:r>
              <a:rPr lang="ru-RU" dirty="0" err="1" smtClean="0"/>
              <a:t>перекладі</a:t>
            </a:r>
            <a:r>
              <a:rPr lang="ru-RU" dirty="0" smtClean="0"/>
              <a:t> В. </a:t>
            </a:r>
            <a:r>
              <a:rPr lang="ru-RU" dirty="0" err="1" smtClean="0"/>
              <a:t>Мисика</a:t>
            </a:r>
            <a:r>
              <a:rPr lang="ru-RU" dirty="0" smtClean="0"/>
              <a:t> «моя </a:t>
            </a:r>
            <a:r>
              <a:rPr lang="ru-RU" dirty="0" err="1" smtClean="0"/>
              <a:t>кохана</a:t>
            </a:r>
            <a:r>
              <a:rPr lang="ru-RU" dirty="0" smtClean="0"/>
              <a:t>». 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Наведіть</a:t>
            </a:r>
            <a:r>
              <a:rPr lang="ru-RU" dirty="0" smtClean="0"/>
              <a:t> </a:t>
            </a:r>
            <a:r>
              <a:rPr lang="ru-RU" dirty="0" err="1" smtClean="0"/>
              <a:t>аргументи</a:t>
            </a:r>
            <a:r>
              <a:rPr lang="ru-RU" dirty="0" smtClean="0"/>
              <a:t> на </a:t>
            </a:r>
            <a:r>
              <a:rPr lang="ru-RU" dirty="0" err="1" smtClean="0"/>
              <a:t>підтвердження</a:t>
            </a:r>
            <a:r>
              <a:rPr lang="ru-RU" dirty="0" smtClean="0"/>
              <a:t> </a:t>
            </a:r>
            <a:r>
              <a:rPr lang="ru-RU" dirty="0" err="1" smtClean="0"/>
              <a:t>вашої</a:t>
            </a:r>
            <a:r>
              <a:rPr lang="ru-RU" dirty="0" smtClean="0"/>
              <a:t> думки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Як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вважаєте</a:t>
            </a:r>
            <a:r>
              <a:rPr lang="ru-RU" dirty="0" smtClean="0"/>
              <a:t>, </a:t>
            </a:r>
            <a:r>
              <a:rPr lang="ru-RU" dirty="0" err="1" smtClean="0"/>
              <a:t>ліричний</a:t>
            </a:r>
            <a:r>
              <a:rPr lang="ru-RU" dirty="0" smtClean="0"/>
              <a:t> герой </a:t>
            </a:r>
            <a:r>
              <a:rPr lang="ru-RU" dirty="0" err="1" smtClean="0"/>
              <a:t>відчуває</a:t>
            </a:r>
            <a:r>
              <a:rPr lang="ru-RU" dirty="0" smtClean="0"/>
              <a:t> </a:t>
            </a:r>
            <a:r>
              <a:rPr lang="ru-RU" dirty="0" err="1" smtClean="0"/>
              <a:t>гармонію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світом</a:t>
            </a:r>
            <a:r>
              <a:rPr lang="ru-RU" dirty="0" smtClean="0"/>
              <a:t> </a:t>
            </a:r>
            <a:r>
              <a:rPr lang="ru-RU" dirty="0" err="1" smtClean="0"/>
              <a:t>природи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відчуження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нього</a:t>
            </a:r>
            <a:r>
              <a:rPr lang="ru-RU" dirty="0" smtClean="0"/>
              <a:t>? </a:t>
            </a:r>
            <a:r>
              <a:rPr lang="ru-RU" dirty="0" err="1" smtClean="0"/>
              <a:t>Аргументуйте</a:t>
            </a:r>
            <a:r>
              <a:rPr lang="ru-RU" dirty="0" smtClean="0"/>
              <a:t> </a:t>
            </a:r>
            <a:r>
              <a:rPr lang="ru-RU" dirty="0" err="1" smtClean="0"/>
              <a:t>відповідь</a:t>
            </a:r>
            <a:r>
              <a:rPr lang="ru-RU" dirty="0" smtClean="0"/>
              <a:t>. 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Опишіть</a:t>
            </a:r>
            <a:r>
              <a:rPr lang="ru-RU" dirty="0" smtClean="0"/>
              <a:t> стан </a:t>
            </a:r>
            <a:r>
              <a:rPr lang="ru-RU" dirty="0" err="1" smtClean="0"/>
              <a:t>ліричного</a:t>
            </a:r>
            <a:r>
              <a:rPr lang="ru-RU" dirty="0" smtClean="0"/>
              <a:t> героя. </a:t>
            </a:r>
            <a:r>
              <a:rPr lang="ru-RU" dirty="0" err="1" smtClean="0"/>
              <a:t>Доведіть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бачить</a:t>
            </a:r>
            <a:r>
              <a:rPr lang="ru-RU" dirty="0" smtClean="0"/>
              <a:t> </a:t>
            </a:r>
            <a:r>
              <a:rPr lang="ru-RU" dirty="0" err="1" smtClean="0"/>
              <a:t>навколишній</a:t>
            </a:r>
            <a:r>
              <a:rPr lang="ru-RU" dirty="0" smtClean="0"/>
              <a:t> </a:t>
            </a:r>
            <a:r>
              <a:rPr lang="ru-RU" dirty="0" err="1" smtClean="0"/>
              <a:t>світ</a:t>
            </a:r>
            <a:r>
              <a:rPr lang="ru-RU" dirty="0" smtClean="0"/>
              <a:t> </a:t>
            </a:r>
            <a:r>
              <a:rPr lang="ru-RU" dirty="0" err="1" smtClean="0"/>
              <a:t>очима</a:t>
            </a:r>
            <a:r>
              <a:rPr lang="ru-RU" dirty="0" smtClean="0"/>
              <a:t> </a:t>
            </a:r>
            <a:r>
              <a:rPr lang="ru-RU" dirty="0" err="1" smtClean="0"/>
              <a:t>закоханої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. </a:t>
            </a:r>
          </a:p>
          <a:p>
            <a:r>
              <a:rPr lang="ru-RU" dirty="0" smtClean="0"/>
              <a:t> </a:t>
            </a:r>
            <a:r>
              <a:rPr lang="ru-RU" dirty="0" smtClean="0"/>
              <a:t>Яку роль у </a:t>
            </a:r>
            <a:r>
              <a:rPr lang="ru-RU" dirty="0" err="1" smtClean="0"/>
              <a:t>зображенні</a:t>
            </a:r>
            <a:r>
              <a:rPr lang="ru-RU" dirty="0" smtClean="0"/>
              <a:t> </a:t>
            </a:r>
            <a:r>
              <a:rPr lang="ru-RU" dirty="0" err="1" smtClean="0"/>
              <a:t>коханої</a:t>
            </a:r>
            <a:r>
              <a:rPr lang="ru-RU" dirty="0" smtClean="0"/>
              <a:t> </a:t>
            </a:r>
            <a:r>
              <a:rPr lang="ru-RU" dirty="0" err="1" smtClean="0"/>
              <a:t>ліричного</a:t>
            </a:r>
            <a:r>
              <a:rPr lang="ru-RU" dirty="0" smtClean="0"/>
              <a:t> героя та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почуттів</a:t>
            </a:r>
            <a:r>
              <a:rPr lang="ru-RU" dirty="0" smtClean="0"/>
              <a:t> до </a:t>
            </a:r>
            <a:r>
              <a:rPr lang="ru-RU" dirty="0" err="1" smtClean="0"/>
              <a:t>неї</a:t>
            </a:r>
            <a:r>
              <a:rPr lang="ru-RU" dirty="0" smtClean="0"/>
              <a:t> </a:t>
            </a:r>
            <a:r>
              <a:rPr lang="ru-RU" dirty="0" err="1" smtClean="0"/>
              <a:t>відіграє</a:t>
            </a:r>
            <a:r>
              <a:rPr lang="ru-RU" dirty="0" smtClean="0"/>
              <a:t> </a:t>
            </a:r>
            <a:r>
              <a:rPr lang="ru-RU" dirty="0" err="1" smtClean="0"/>
              <a:t>світ</a:t>
            </a:r>
            <a:r>
              <a:rPr lang="ru-RU" dirty="0" smtClean="0"/>
              <a:t> </a:t>
            </a:r>
            <a:r>
              <a:rPr lang="ru-RU" dirty="0" err="1" smtClean="0"/>
              <a:t>природи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20484" name="Picture 4" descr="ÐÐ°ÑÑÐ¸Ð½ÐºÐ¸ Ð¿Ð¾ Ð·Ð°Ð¿ÑÐ¾ÑÑ Ð»ÐµÐ¿ÐµÑÑÐºÐ¸ ÑÐ¾Ð· Ð°Ð½Ð¸Ð¼Ð°ÑÐºÐ° Ð¿Ð½Ð³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8450" y="4509369"/>
            <a:ext cx="5009019" cy="2817573"/>
          </a:xfrm>
          <a:prstGeom prst="rect">
            <a:avLst/>
          </a:prstGeom>
          <a:noFill/>
        </p:spPr>
      </p:pic>
      <p:pic>
        <p:nvPicPr>
          <p:cNvPr id="20486" name="Picture 6" descr="ÐÐ°ÑÑÐ¸Ð½ÐºÐ¸ Ð¿Ð¾ Ð·Ð°Ð¿ÑÐ¾ÑÑ Ð»ÐµÐ¿ÐµÑÑÐºÐ¸ ÑÐ¾Ð· Ð°Ð½Ð¸Ð¼Ð°ÑÐºÐ° Ð¿Ð½Ð³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347" y="222337"/>
            <a:ext cx="3842403" cy="2161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>
    <p:strip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одержимое 29"/>
          <p:cNvSpPr>
            <a:spLocks noGrp="1"/>
          </p:cNvSpPr>
          <p:nvPr>
            <p:ph idx="1"/>
          </p:nvPr>
        </p:nvSpPr>
        <p:spPr>
          <a:xfrm>
            <a:off x="225468" y="1741118"/>
            <a:ext cx="7240044" cy="484757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сенс</a:t>
            </a:r>
            <a:r>
              <a:rPr lang="ru-RU" dirty="0" smtClean="0"/>
              <a:t>, </a:t>
            </a:r>
            <a:r>
              <a:rPr lang="ru-RU" dirty="0" err="1" smtClean="0"/>
              <a:t>по-вашому</a:t>
            </a:r>
            <a:r>
              <a:rPr lang="ru-RU" dirty="0" smtClean="0"/>
              <a:t>,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розлука</a:t>
            </a:r>
            <a:r>
              <a:rPr lang="ru-RU" dirty="0" smtClean="0"/>
              <a:t> </a:t>
            </a:r>
            <a:r>
              <a:rPr lang="ru-RU" dirty="0" err="1" smtClean="0"/>
              <a:t>ліричного</a:t>
            </a:r>
            <a:r>
              <a:rPr lang="ru-RU" dirty="0" smtClean="0"/>
              <a:t> героя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коханою</a:t>
            </a:r>
            <a:r>
              <a:rPr lang="ru-RU" dirty="0" smtClean="0"/>
              <a:t>? 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усіх</a:t>
            </a:r>
            <a:r>
              <a:rPr lang="ru-RU" dirty="0" smtClean="0"/>
              <a:t> </a:t>
            </a:r>
            <a:r>
              <a:rPr lang="ru-RU" dirty="0" err="1" smtClean="0"/>
              <a:t>пір</a:t>
            </a:r>
            <a:r>
              <a:rPr lang="ru-RU" dirty="0" smtClean="0"/>
              <a:t> року у </a:t>
            </a:r>
            <a:r>
              <a:rPr lang="ru-RU" dirty="0" err="1" smtClean="0"/>
              <a:t>вірші</a:t>
            </a:r>
            <a:r>
              <a:rPr lang="ru-RU" dirty="0" smtClean="0"/>
              <a:t> </a:t>
            </a:r>
            <a:r>
              <a:rPr lang="ru-RU" dirty="0" err="1" smtClean="0"/>
              <a:t>опосередковано</a:t>
            </a:r>
            <a:r>
              <a:rPr lang="ru-RU" dirty="0" smtClean="0"/>
              <a:t> </a:t>
            </a:r>
            <a:r>
              <a:rPr lang="ru-RU" dirty="0" err="1" smtClean="0"/>
              <a:t>йде</a:t>
            </a:r>
            <a:r>
              <a:rPr lang="ru-RU" dirty="0" smtClean="0"/>
              <a:t> </a:t>
            </a:r>
            <a:r>
              <a:rPr lang="ru-RU" dirty="0" err="1" smtClean="0"/>
              <a:t>мова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про весну? </a:t>
            </a:r>
          </a:p>
          <a:p>
            <a:r>
              <a:rPr lang="ru-RU" dirty="0" err="1" smtClean="0"/>
              <a:t>Доведіть</a:t>
            </a:r>
            <a:r>
              <a:rPr lang="ru-RU" dirty="0" smtClean="0"/>
              <a:t>, </a:t>
            </a:r>
            <a:r>
              <a:rPr lang="ru-RU" dirty="0" err="1" smtClean="0"/>
              <a:t>спираючись</a:t>
            </a:r>
            <a:r>
              <a:rPr lang="ru-RU" dirty="0" smtClean="0"/>
              <a:t> на текст,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силі</a:t>
            </a:r>
            <a:r>
              <a:rPr lang="ru-RU" dirty="0" smtClean="0"/>
              <a:t> </a:t>
            </a:r>
            <a:r>
              <a:rPr lang="ru-RU" dirty="0" err="1" smtClean="0"/>
              <a:t>почуття</a:t>
            </a:r>
            <a:r>
              <a:rPr lang="ru-RU" dirty="0" smtClean="0"/>
              <a:t> </a:t>
            </a:r>
            <a:r>
              <a:rPr lang="ru-RU" dirty="0" err="1" smtClean="0"/>
              <a:t>ліричного</a:t>
            </a:r>
            <a:r>
              <a:rPr lang="ru-RU" dirty="0" smtClean="0"/>
              <a:t> героя не </a:t>
            </a:r>
            <a:r>
              <a:rPr lang="ru-RU" dirty="0" err="1" smtClean="0"/>
              <a:t>загрожує</a:t>
            </a:r>
            <a:r>
              <a:rPr lang="ru-RU" dirty="0" smtClean="0"/>
              <a:t> час. Прочитайте слова </a:t>
            </a:r>
            <a:r>
              <a:rPr lang="ru-RU" dirty="0" err="1" smtClean="0"/>
              <a:t>Вільяма</a:t>
            </a:r>
            <a:r>
              <a:rPr lang="ru-RU" dirty="0" smtClean="0"/>
              <a:t> </a:t>
            </a:r>
            <a:r>
              <a:rPr lang="ru-RU" dirty="0" err="1" smtClean="0"/>
              <a:t>Шекспіра</a:t>
            </a:r>
            <a:r>
              <a:rPr lang="ru-RU" dirty="0" smtClean="0"/>
              <a:t>, </a:t>
            </a:r>
            <a:r>
              <a:rPr lang="ru-RU" dirty="0" err="1" smtClean="0"/>
              <a:t>узяті</a:t>
            </a:r>
            <a:r>
              <a:rPr lang="ru-RU" dirty="0" smtClean="0"/>
              <a:t> за </a:t>
            </a:r>
            <a:r>
              <a:rPr lang="ru-RU" dirty="0" err="1" smtClean="0"/>
              <a:t>епіграф</a:t>
            </a:r>
            <a:r>
              <a:rPr lang="ru-RU" dirty="0" smtClean="0"/>
              <a:t> до </a:t>
            </a:r>
            <a:r>
              <a:rPr lang="ru-RU" dirty="0" err="1" smtClean="0"/>
              <a:t>нашого</a:t>
            </a:r>
            <a:r>
              <a:rPr lang="ru-RU" dirty="0" smtClean="0"/>
              <a:t> уроку. Як вони </a:t>
            </a:r>
            <a:r>
              <a:rPr lang="ru-RU" dirty="0" err="1" smtClean="0"/>
              <a:t>підсилюють</a:t>
            </a:r>
            <a:r>
              <a:rPr lang="ru-RU" dirty="0" smtClean="0"/>
              <a:t> вашу </a:t>
            </a:r>
            <a:r>
              <a:rPr lang="ru-RU" dirty="0" err="1" smtClean="0"/>
              <a:t>впевненість</a:t>
            </a:r>
            <a:r>
              <a:rPr lang="ru-RU" dirty="0" smtClean="0"/>
              <a:t> у </a:t>
            </a:r>
            <a:r>
              <a:rPr lang="ru-RU" dirty="0" err="1" smtClean="0"/>
              <a:t>глибині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силі</a:t>
            </a:r>
            <a:r>
              <a:rPr lang="ru-RU" dirty="0" smtClean="0"/>
              <a:t> </a:t>
            </a:r>
            <a:r>
              <a:rPr lang="ru-RU" dirty="0" err="1" smtClean="0"/>
              <a:t>любові</a:t>
            </a:r>
            <a:r>
              <a:rPr lang="ru-RU" dirty="0" smtClean="0"/>
              <a:t> героя </a:t>
            </a:r>
            <a:r>
              <a:rPr lang="ru-RU" dirty="0" err="1" smtClean="0"/>
              <a:t>вірша</a:t>
            </a:r>
            <a:r>
              <a:rPr lang="ru-RU" dirty="0" smtClean="0"/>
              <a:t>? </a:t>
            </a:r>
          </a:p>
          <a:p>
            <a:r>
              <a:rPr lang="ru-RU" dirty="0" err="1" smtClean="0"/>
              <a:t>Хто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персонажів</a:t>
            </a:r>
            <a:r>
              <a:rPr lang="ru-RU" dirty="0" smtClean="0"/>
              <a:t> </a:t>
            </a:r>
            <a:r>
              <a:rPr lang="ru-RU" dirty="0" err="1" smtClean="0"/>
              <a:t>вірша</a:t>
            </a:r>
            <a:r>
              <a:rPr lang="ru-RU" dirty="0" smtClean="0"/>
              <a:t> </a:t>
            </a:r>
            <a:r>
              <a:rPr lang="ru-RU" dirty="0" err="1" smtClean="0"/>
              <a:t>присутній</a:t>
            </a:r>
            <a:r>
              <a:rPr lang="ru-RU" dirty="0" smtClean="0"/>
              <a:t> у </a:t>
            </a:r>
            <a:r>
              <a:rPr lang="ru-RU" dirty="0" err="1" smtClean="0"/>
              <a:t>тексті</a:t>
            </a:r>
            <a:r>
              <a:rPr lang="ru-RU" dirty="0" smtClean="0"/>
              <a:t> </a:t>
            </a:r>
            <a:r>
              <a:rPr lang="ru-RU" dirty="0" err="1" smtClean="0"/>
              <a:t>безпосередньо</a:t>
            </a:r>
            <a:r>
              <a:rPr lang="ru-RU" dirty="0" smtClean="0"/>
              <a:t>, а </a:t>
            </a:r>
            <a:r>
              <a:rPr lang="ru-RU" dirty="0" err="1" smtClean="0"/>
              <a:t>хто</a:t>
            </a:r>
            <a:r>
              <a:rPr lang="ru-RU" dirty="0" smtClean="0"/>
              <a:t> - </a:t>
            </a:r>
            <a:r>
              <a:rPr lang="ru-RU" dirty="0" err="1" smtClean="0"/>
              <a:t>опосередковано</a:t>
            </a:r>
            <a:r>
              <a:rPr lang="ru-RU" dirty="0" smtClean="0"/>
              <a:t>? За </a:t>
            </a:r>
            <a:r>
              <a:rPr lang="ru-RU" dirty="0" err="1" smtClean="0"/>
              <a:t>якими</a:t>
            </a:r>
            <a:r>
              <a:rPr lang="ru-RU" dirty="0" smtClean="0"/>
              <a:t> </a:t>
            </a:r>
            <a:r>
              <a:rPr lang="ru-RU" dirty="0" err="1" smtClean="0"/>
              <a:t>ознаками</a:t>
            </a:r>
            <a:r>
              <a:rPr lang="ru-RU" dirty="0" smtClean="0"/>
              <a:t> ми </a:t>
            </a:r>
            <a:r>
              <a:rPr lang="ru-RU" dirty="0" err="1" smtClean="0"/>
              <a:t>можемо</a:t>
            </a:r>
            <a:r>
              <a:rPr lang="ru-RU" dirty="0" smtClean="0"/>
              <a:t> </a:t>
            </a:r>
            <a:r>
              <a:rPr lang="ru-RU" dirty="0" err="1" smtClean="0"/>
              <a:t>стверджувати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почуття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ліричними</a:t>
            </a:r>
            <a:r>
              <a:rPr lang="ru-RU" dirty="0" smtClean="0"/>
              <a:t> героями </a:t>
            </a:r>
            <a:r>
              <a:rPr lang="ru-RU" dirty="0" err="1" smtClean="0"/>
              <a:t>вірша</a:t>
            </a:r>
            <a:r>
              <a:rPr lang="ru-RU" dirty="0" smtClean="0"/>
              <a:t> </a:t>
            </a:r>
            <a:r>
              <a:rPr lang="ru-RU" dirty="0" err="1" smtClean="0"/>
              <a:t>взаємне</a:t>
            </a:r>
            <a:r>
              <a:rPr lang="ru-RU" dirty="0" smtClean="0"/>
              <a:t>? </a:t>
            </a:r>
          </a:p>
          <a:p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smtClean="0"/>
              <a:t>вам </a:t>
            </a:r>
            <a:r>
              <a:rPr lang="ru-RU" dirty="0" err="1" smtClean="0"/>
              <a:t>відомо</a:t>
            </a:r>
            <a:r>
              <a:rPr lang="ru-RU" dirty="0" smtClean="0"/>
              <a:t> про </a:t>
            </a:r>
            <a:r>
              <a:rPr lang="ru-RU" dirty="0" err="1" smtClean="0"/>
              <a:t>біографічну</a:t>
            </a:r>
            <a:r>
              <a:rPr lang="ru-RU" dirty="0" smtClean="0"/>
              <a:t> основу </a:t>
            </a:r>
            <a:r>
              <a:rPr lang="ru-RU" dirty="0" err="1" smtClean="0"/>
              <a:t>вірша</a:t>
            </a:r>
            <a:r>
              <a:rPr lang="ru-RU" dirty="0" smtClean="0"/>
              <a:t> Роберта Бернса «Моя </a:t>
            </a:r>
            <a:r>
              <a:rPr lang="ru-RU" dirty="0" err="1" smtClean="0"/>
              <a:t>любов</a:t>
            </a:r>
            <a:r>
              <a:rPr lang="ru-RU" dirty="0" smtClean="0"/>
              <a:t> - </a:t>
            </a:r>
            <a:r>
              <a:rPr lang="ru-RU" dirty="0" err="1" smtClean="0"/>
              <a:t>рожевий</a:t>
            </a:r>
            <a:r>
              <a:rPr lang="ru-RU" dirty="0" smtClean="0"/>
              <a:t> </a:t>
            </a:r>
            <a:r>
              <a:rPr lang="ru-RU" dirty="0" err="1" smtClean="0"/>
              <a:t>квіт</a:t>
            </a:r>
            <a:r>
              <a:rPr lang="ru-RU" dirty="0" smtClean="0"/>
              <a:t>»? </a:t>
            </a:r>
            <a:r>
              <a:rPr lang="ru-RU" dirty="0" err="1" smtClean="0"/>
              <a:t>Схарактеризуйте</a:t>
            </a:r>
            <a:r>
              <a:rPr lang="ru-RU" dirty="0" smtClean="0"/>
              <a:t> роль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смислове</a:t>
            </a:r>
            <a:r>
              <a:rPr lang="ru-RU" dirty="0" smtClean="0"/>
              <a:t> </a:t>
            </a:r>
            <a:r>
              <a:rPr lang="ru-RU" dirty="0" err="1" smtClean="0"/>
              <a:t>навантаження</a:t>
            </a:r>
            <a:r>
              <a:rPr lang="ru-RU" dirty="0" smtClean="0"/>
              <a:t> метафоричного образу </a:t>
            </a:r>
            <a:r>
              <a:rPr lang="ru-RU" dirty="0" err="1" smtClean="0"/>
              <a:t>троянди</a:t>
            </a:r>
            <a:r>
              <a:rPr lang="ru-RU" dirty="0" smtClean="0"/>
              <a:t> у </a:t>
            </a:r>
            <a:r>
              <a:rPr lang="ru-RU" dirty="0" err="1" smtClean="0"/>
              <a:t>вірші</a:t>
            </a:r>
            <a:r>
              <a:rPr lang="ru-RU" dirty="0" smtClean="0"/>
              <a:t> («</a:t>
            </a:r>
            <a:r>
              <a:rPr lang="ru-RU" dirty="0" err="1" smtClean="0"/>
              <a:t>rose</a:t>
            </a:r>
            <a:r>
              <a:rPr lang="ru-RU" dirty="0" smtClean="0"/>
              <a:t>»). </a:t>
            </a:r>
          </a:p>
        </p:txBody>
      </p:sp>
      <p:pic>
        <p:nvPicPr>
          <p:cNvPr id="18436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3280" y="288099"/>
            <a:ext cx="2399223" cy="3612193"/>
          </a:xfrm>
          <a:prstGeom prst="rect">
            <a:avLst/>
          </a:prstGeom>
          <a:noFill/>
        </p:spPr>
      </p:pic>
      <p:pic>
        <p:nvPicPr>
          <p:cNvPr id="18440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4263" y="3947004"/>
            <a:ext cx="2437658" cy="2545999"/>
          </a:xfrm>
          <a:prstGeom prst="rect">
            <a:avLst/>
          </a:prstGeom>
          <a:noFill/>
        </p:spPr>
      </p:pic>
      <p:pic>
        <p:nvPicPr>
          <p:cNvPr id="18444" name="Picture 12" descr="ÐÐ°ÑÑÐ¸Ð½ÐºÐ¸ Ð¿Ð¾ Ð·Ð°Ð¿ÑÐ¾ÑÑ Ð»ÐµÐ¿ÐµÑÑÐºÐ¸ ÑÐ¾Ð· Ð°Ð½Ð¸Ð¼Ð°ÑÐºÐ° Ð¿Ð½Ð³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67837" y="-150313"/>
            <a:ext cx="5508364" cy="30984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>
    <p:strip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2668044" y="966375"/>
            <a:ext cx="5722046" cy="1325563"/>
          </a:xfrm>
        </p:spPr>
        <p:txBody>
          <a:bodyPr>
            <a:normAutofit fontScale="90000"/>
          </a:bodyPr>
          <a:lstStyle/>
          <a:p>
            <a:r>
              <a:rPr lang="ru-RU" sz="3100" dirty="0" err="1" smtClean="0"/>
              <a:t>Поміркуйте</a:t>
            </a:r>
            <a:r>
              <a:rPr lang="ru-RU" sz="3100" dirty="0" smtClean="0"/>
              <a:t>, як </a:t>
            </a:r>
            <a:r>
              <a:rPr lang="ru-RU" sz="3100" dirty="0" err="1" smtClean="0"/>
              <a:t>ситуація</a:t>
            </a:r>
            <a:r>
              <a:rPr lang="ru-RU" sz="3100" dirty="0" smtClean="0"/>
              <a:t>, </a:t>
            </a:r>
            <a:r>
              <a:rPr lang="ru-RU" sz="3100" dirty="0" err="1" smtClean="0"/>
              <a:t>зображена</a:t>
            </a:r>
            <a:r>
              <a:rPr lang="ru-RU" sz="3100" dirty="0" smtClean="0"/>
              <a:t> на </a:t>
            </a:r>
            <a:r>
              <a:rPr lang="ru-RU" sz="3100" dirty="0" err="1" smtClean="0"/>
              <a:t>картині</a:t>
            </a:r>
            <a:r>
              <a:rPr lang="ru-RU" sz="3100" dirty="0" smtClean="0"/>
              <a:t> Ч. </a:t>
            </a:r>
            <a:r>
              <a:rPr lang="ru-RU" sz="3100" dirty="0" err="1" smtClean="0"/>
              <a:t>Люсі</a:t>
            </a:r>
            <a:r>
              <a:rPr lang="ru-RU" sz="3100" dirty="0" smtClean="0"/>
              <a:t>, </a:t>
            </a:r>
            <a:r>
              <a:rPr lang="ru-RU" sz="3100" dirty="0" err="1" smtClean="0"/>
              <a:t>підтверджує</a:t>
            </a:r>
            <a:r>
              <a:rPr lang="ru-RU" sz="3100" dirty="0" smtClean="0"/>
              <a:t> </a:t>
            </a:r>
            <a:r>
              <a:rPr lang="ru-RU" sz="3100" dirty="0" err="1" smtClean="0"/>
              <a:t>головну</a:t>
            </a:r>
            <a:r>
              <a:rPr lang="ru-RU" sz="3100" dirty="0" smtClean="0"/>
              <a:t> думку </a:t>
            </a:r>
            <a:r>
              <a:rPr lang="ru-RU" sz="3100" dirty="0" err="1" smtClean="0"/>
              <a:t>вірша</a:t>
            </a:r>
            <a:r>
              <a:rPr lang="ru-RU" sz="3100" dirty="0" smtClean="0"/>
              <a:t> Роберта Бернса «Моя </a:t>
            </a:r>
            <a:r>
              <a:rPr lang="ru-RU" sz="3100" dirty="0" err="1" smtClean="0"/>
              <a:t>любов</a:t>
            </a:r>
            <a:r>
              <a:rPr lang="ru-RU" sz="3100" dirty="0" smtClean="0"/>
              <a:t> - </a:t>
            </a:r>
            <a:r>
              <a:rPr lang="ru-RU" sz="3100" dirty="0" err="1" smtClean="0"/>
              <a:t>рожевий</a:t>
            </a:r>
            <a:r>
              <a:rPr lang="ru-RU" sz="3100" dirty="0" smtClean="0"/>
              <a:t> </a:t>
            </a:r>
            <a:r>
              <a:rPr lang="ru-RU" sz="3100" dirty="0" err="1" smtClean="0"/>
              <a:t>квіт</a:t>
            </a:r>
            <a:r>
              <a:rPr lang="ru-RU" sz="3100" dirty="0" smtClean="0"/>
              <a:t>»? </a:t>
            </a:r>
            <a:r>
              <a:rPr lang="ru-RU" sz="3100" dirty="0" err="1" smtClean="0"/>
              <a:t>Наведіть</a:t>
            </a:r>
            <a:r>
              <a:rPr lang="ru-RU" sz="3100" dirty="0" smtClean="0"/>
              <a:t> </a:t>
            </a:r>
            <a:r>
              <a:rPr lang="ru-RU" sz="3100" dirty="0" err="1" smtClean="0"/>
              <a:t>аргументи</a:t>
            </a:r>
            <a:r>
              <a:rPr lang="ru-RU" sz="3100" dirty="0" smtClean="0"/>
              <a:t> </a:t>
            </a:r>
            <a:r>
              <a:rPr lang="ru-RU" sz="3100" dirty="0" err="1" smtClean="0"/>
              <a:t>з</a:t>
            </a:r>
            <a:r>
              <a:rPr lang="ru-RU" sz="3100" dirty="0" smtClean="0"/>
              <a:t> тексту.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355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856" y="2801350"/>
            <a:ext cx="2568330" cy="3799866"/>
          </a:xfrm>
          <a:prstGeom prst="rect">
            <a:avLst/>
          </a:prstGeom>
          <a:noFill/>
        </p:spPr>
      </p:pic>
      <p:pic>
        <p:nvPicPr>
          <p:cNvPr id="23556" name="Picture 4" descr="ÐÐ°ÑÑÐ¸Ð½ÐºÐ¸ Ð¿Ð¾ Ð·Ð°Ð¿ÑÐ¾ÑÑ ÐºÐ°ÑÑÐ¸Ð½Ð° Ð§. ÐÑÑÑ &quot;Ð Ð¾Ð±ÐµÑÑ ÐÐµÑÐ½Ñ Ñ Ð¹Ð¾Ð³Ð¾ ÐºÐ¾ÑÐ°Ð½Ð°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9578" y="2669152"/>
            <a:ext cx="3983277" cy="39832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3558" name="Picture 6" descr="ÐÐ°ÑÑÐ¸Ð½ÐºÐ¸ Ð¿Ð¾ Ð·Ð°Ð¿ÑÐ¾ÑÑ Ð»ÐµÐ¿ÐµÑÑÐºÐ¸ ÑÐ¾Ð· Ð°Ð½Ð¸Ð¼Ð°ÑÐºÐ° Ð¿Ð½Ð³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609934">
            <a:off x="1442669" y="2991623"/>
            <a:ext cx="5464293" cy="30736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>
    <p:strips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175364" y="2068666"/>
            <a:ext cx="2617940" cy="849899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Музична хвилинка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A RED, RED ROSE by Robert Burns, sung by Andy M. Stewart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776863" y="309497"/>
            <a:ext cx="5853570" cy="39023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3359" y="4599780"/>
            <a:ext cx="812939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- </a:t>
            </a:r>
            <a:r>
              <a:rPr lang="ru-RU" sz="2000" dirty="0" err="1" smtClean="0"/>
              <a:t>Прослухайте</a:t>
            </a:r>
            <a:r>
              <a:rPr lang="ru-RU" sz="2000" dirty="0" smtClean="0"/>
              <a:t> </a:t>
            </a:r>
            <a:r>
              <a:rPr lang="ru-RU" sz="2000" dirty="0" err="1" smtClean="0"/>
              <a:t>пісню</a:t>
            </a:r>
            <a:r>
              <a:rPr lang="ru-RU" sz="2000" dirty="0" smtClean="0"/>
              <a:t> </a:t>
            </a:r>
            <a:r>
              <a:rPr lang="ru-RU" sz="2000" dirty="0" err="1" smtClean="0"/>
              <a:t>Енді</a:t>
            </a:r>
            <a:r>
              <a:rPr lang="ru-RU" sz="2000" dirty="0" smtClean="0"/>
              <a:t> М. Стюарта «А </a:t>
            </a:r>
            <a:r>
              <a:rPr lang="ru-RU" sz="2000" dirty="0" err="1" smtClean="0"/>
              <a:t>red</a:t>
            </a:r>
            <a:r>
              <a:rPr lang="ru-RU" sz="2000" dirty="0" smtClean="0"/>
              <a:t>, </a:t>
            </a:r>
            <a:r>
              <a:rPr lang="ru-RU" sz="2000" dirty="0" err="1" smtClean="0"/>
              <a:t>red</a:t>
            </a:r>
            <a:r>
              <a:rPr lang="ru-RU" sz="2000" dirty="0" smtClean="0"/>
              <a:t> </a:t>
            </a:r>
            <a:r>
              <a:rPr lang="ru-RU" sz="2000" dirty="0" err="1" smtClean="0"/>
              <a:t>rose</a:t>
            </a:r>
            <a:r>
              <a:rPr lang="ru-RU" sz="2000" dirty="0" smtClean="0"/>
              <a:t>» на </a:t>
            </a:r>
            <a:r>
              <a:rPr lang="ru-RU" sz="2000" dirty="0" err="1" smtClean="0"/>
              <a:t>вірші</a:t>
            </a:r>
            <a:r>
              <a:rPr lang="ru-RU" sz="2000" dirty="0" smtClean="0"/>
              <a:t> Роберта Бернса. </a:t>
            </a:r>
          </a:p>
          <a:p>
            <a:r>
              <a:rPr lang="ru-RU" sz="2000" dirty="0" smtClean="0"/>
              <a:t>Як </a:t>
            </a:r>
            <a:r>
              <a:rPr lang="ru-RU" sz="2000" dirty="0" err="1" smtClean="0"/>
              <a:t>мелодія</a:t>
            </a:r>
            <a:r>
              <a:rPr lang="ru-RU" sz="2000" dirty="0" smtClean="0"/>
              <a:t> та голос </a:t>
            </a:r>
            <a:r>
              <a:rPr lang="ru-RU" sz="2000" dirty="0" err="1" smtClean="0"/>
              <a:t>співака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допомагають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передати</a:t>
            </a:r>
            <a:r>
              <a:rPr lang="ru-RU" sz="2000" dirty="0" smtClean="0"/>
              <a:t> </a:t>
            </a:r>
            <a:r>
              <a:rPr lang="ru-RU" sz="2000" dirty="0" err="1" smtClean="0"/>
              <a:t>тріумф</a:t>
            </a:r>
            <a:r>
              <a:rPr lang="ru-RU" sz="2000" dirty="0" smtClean="0"/>
              <a:t> </a:t>
            </a:r>
            <a:r>
              <a:rPr lang="ru-RU" sz="2000" dirty="0" err="1" smtClean="0"/>
              <a:t>почуттів</a:t>
            </a:r>
            <a:r>
              <a:rPr lang="ru-RU" sz="2000" dirty="0" smtClean="0"/>
              <a:t> </a:t>
            </a:r>
            <a:r>
              <a:rPr lang="ru-RU" sz="2000" dirty="0" err="1" smtClean="0"/>
              <a:t>ліричного</a:t>
            </a:r>
            <a:r>
              <a:rPr lang="ru-RU" sz="2000" dirty="0" smtClean="0"/>
              <a:t> героя? </a:t>
            </a:r>
            <a:r>
              <a:rPr lang="ru-RU" sz="2000" dirty="0" err="1" smtClean="0"/>
              <a:t>Доведіть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вірш</a:t>
            </a:r>
            <a:r>
              <a:rPr lang="ru-RU" sz="2000" dirty="0" smtClean="0"/>
              <a:t> Роберта Бернса </a:t>
            </a:r>
            <a:r>
              <a:rPr lang="ru-RU" sz="2000" dirty="0" err="1" smtClean="0"/>
              <a:t>ввібрав</a:t>
            </a:r>
            <a:r>
              <a:rPr lang="ru-RU" sz="2000" dirty="0" smtClean="0"/>
              <a:t> у себе </a:t>
            </a:r>
            <a:r>
              <a:rPr lang="ru-RU" sz="2000" dirty="0" err="1" smtClean="0"/>
              <a:t>народно-пісенні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традиції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21506" name="Picture 2" descr="ÐÐ°ÑÑÐ¸Ð½ÐºÐ¸ Ð¿Ð¾ Ð·Ð°Ð¿ÑÐ¾ÑÑ Ð»ÐµÐ¿ÐµÑÑÐºÐ¸ ÑÐ¾Ð· Ð°Ð½Ð¸Ð¼Ð°ÑÐºÐ° Ð¿Ð½Ð³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8484" y="5520846"/>
            <a:ext cx="3412647" cy="1919614"/>
          </a:xfrm>
          <a:prstGeom prst="rect">
            <a:avLst/>
          </a:prstGeom>
          <a:noFill/>
        </p:spPr>
      </p:pic>
      <p:pic>
        <p:nvPicPr>
          <p:cNvPr id="2150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7449" y="3068877"/>
            <a:ext cx="1035416" cy="1387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9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2918564" y="5156656"/>
            <a:ext cx="5722046" cy="1325563"/>
          </a:xfrm>
        </p:spPr>
        <p:txBody>
          <a:bodyPr>
            <a:noAutofit/>
          </a:bodyPr>
          <a:lstStyle/>
          <a:p>
            <a:r>
              <a:rPr lang="ru-RU" sz="2400" dirty="0" smtClean="0"/>
              <a:t>- </a:t>
            </a:r>
            <a:r>
              <a:rPr lang="ru-RU" sz="2400" dirty="0" err="1" smtClean="0"/>
              <a:t>Прослухайте</a:t>
            </a:r>
            <a:r>
              <a:rPr lang="ru-RU" sz="2400" dirty="0" smtClean="0"/>
              <a:t> </a:t>
            </a:r>
            <a:r>
              <a:rPr lang="ru-RU" sz="2400" dirty="0" err="1" smtClean="0"/>
              <a:t>пісню</a:t>
            </a:r>
            <a:r>
              <a:rPr lang="ru-RU" sz="2400" dirty="0" smtClean="0"/>
              <a:t> </a:t>
            </a:r>
            <a:r>
              <a:rPr lang="ru-RU" sz="2400" dirty="0" err="1" smtClean="0"/>
              <a:t>Я.Нудика</a:t>
            </a:r>
            <a:r>
              <a:rPr lang="ru-RU" sz="2400" dirty="0" smtClean="0"/>
              <a:t> «Моя </a:t>
            </a:r>
            <a:r>
              <a:rPr lang="ru-RU" sz="2400" dirty="0" err="1" smtClean="0"/>
              <a:t>любов</a:t>
            </a:r>
            <a:r>
              <a:rPr lang="ru-RU" sz="2400" dirty="0" smtClean="0"/>
              <a:t> - </a:t>
            </a:r>
            <a:r>
              <a:rPr lang="ru-RU" sz="2400" dirty="0" err="1" smtClean="0"/>
              <a:t>рожевий</a:t>
            </a:r>
            <a:r>
              <a:rPr lang="ru-RU" sz="2400" dirty="0" smtClean="0"/>
              <a:t> </a:t>
            </a:r>
            <a:r>
              <a:rPr lang="ru-RU" sz="2400" dirty="0" err="1" smtClean="0"/>
              <a:t>квіт</a:t>
            </a:r>
            <a:r>
              <a:rPr lang="ru-RU" sz="2400" dirty="0" smtClean="0"/>
              <a:t>» у </a:t>
            </a:r>
            <a:r>
              <a:rPr lang="ru-RU" sz="2400" dirty="0" err="1" smtClean="0"/>
              <a:t>виконанні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колективу</a:t>
            </a:r>
            <a:r>
              <a:rPr lang="ru-RU" sz="2400" dirty="0" smtClean="0"/>
              <a:t> «</a:t>
            </a:r>
            <a:r>
              <a:rPr lang="ru-RU" sz="2400" dirty="0" err="1" smtClean="0"/>
              <a:t>Піккардійська</a:t>
            </a:r>
            <a:r>
              <a:rPr lang="ru-RU" sz="2400" dirty="0" smtClean="0"/>
              <a:t> </a:t>
            </a:r>
            <a:r>
              <a:rPr lang="ru-RU" sz="2400" dirty="0" err="1" smtClean="0"/>
              <a:t>Терція</a:t>
            </a:r>
            <a:r>
              <a:rPr lang="ru-RU" sz="2400" dirty="0" smtClean="0"/>
              <a:t>». Яка </a:t>
            </a:r>
            <a:r>
              <a:rPr lang="ru-RU" sz="2400" dirty="0" err="1" smtClean="0"/>
              <a:t>пісенна</a:t>
            </a:r>
            <a:r>
              <a:rPr lang="ru-RU" sz="2400" dirty="0" smtClean="0"/>
              <a:t> </a:t>
            </a:r>
            <a:r>
              <a:rPr lang="ru-RU" sz="2400" dirty="0" err="1" smtClean="0"/>
              <a:t>версія</a:t>
            </a:r>
            <a:r>
              <a:rPr lang="ru-RU" sz="2400" dirty="0" smtClean="0"/>
              <a:t> вам </a:t>
            </a:r>
            <a:r>
              <a:rPr lang="ru-RU" sz="2400" dirty="0" err="1" smtClean="0"/>
              <a:t>сподобалася</a:t>
            </a:r>
            <a:r>
              <a:rPr lang="ru-RU" sz="2400" dirty="0" smtClean="0"/>
              <a:t> </a:t>
            </a:r>
            <a:r>
              <a:rPr lang="ru-RU" sz="2400" dirty="0" err="1" smtClean="0"/>
              <a:t>більше</a:t>
            </a:r>
            <a:r>
              <a:rPr lang="ru-RU" sz="2400" dirty="0" smtClean="0"/>
              <a:t>? </a:t>
            </a:r>
            <a:r>
              <a:rPr lang="ru-RU" sz="2400" dirty="0" err="1" smtClean="0"/>
              <a:t>Чому</a:t>
            </a:r>
            <a:r>
              <a:rPr lang="ru-RU" sz="2400" dirty="0" smtClean="0"/>
              <a:t>? </a:t>
            </a:r>
            <a:endParaRPr lang="ru-RU" sz="2400" dirty="0"/>
          </a:p>
        </p:txBody>
      </p:sp>
      <p:pic>
        <p:nvPicPr>
          <p:cNvPr id="4" name="Піккардійська Терція Моя любов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999781" y="258198"/>
            <a:ext cx="5618125" cy="4213594"/>
          </a:xfrm>
          <a:prstGeom prst="rect">
            <a:avLst/>
          </a:prstGeom>
        </p:spPr>
      </p:pic>
      <p:pic>
        <p:nvPicPr>
          <p:cNvPr id="22530" name="Picture 2" descr="ÐÐ°ÑÑÐ¸Ð½ÐºÐ¸ Ð¿Ð¾ Ð·Ð°Ð¿ÑÐ¾ÑÑ Ð»ÐµÐ¿ÐµÑÑÐºÐ¸ ÑÐ¾Ð· Ð°Ð½Ð¸Ð¼Ð°ÑÐºÐ° Ð¿Ð½Ð³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545877">
            <a:off x="-729289" y="1330719"/>
            <a:ext cx="4291164" cy="2413780"/>
          </a:xfrm>
          <a:prstGeom prst="rect">
            <a:avLst/>
          </a:prstGeom>
          <a:noFill/>
        </p:spPr>
      </p:pic>
      <p:pic>
        <p:nvPicPr>
          <p:cNvPr id="22532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46319"/>
            <a:ext cx="3231715" cy="27017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6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2290486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57939" y="338202"/>
            <a:ext cx="1986061" cy="2066795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58545" y="1700365"/>
            <a:ext cx="3261269" cy="43513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dirty="0" err="1" smtClean="0"/>
              <a:t>Виразно</a:t>
            </a:r>
            <a:r>
              <a:rPr lang="ru-RU" dirty="0" smtClean="0"/>
              <a:t> прочитайте </a:t>
            </a:r>
            <a:r>
              <a:rPr lang="ru-RU" dirty="0" err="1" smtClean="0"/>
              <a:t>російськомовний</a:t>
            </a:r>
            <a:r>
              <a:rPr lang="ru-RU" dirty="0" smtClean="0"/>
              <a:t> переклад </a:t>
            </a:r>
            <a:r>
              <a:rPr lang="ru-RU" dirty="0" err="1" smtClean="0"/>
              <a:t>вірша</a:t>
            </a:r>
            <a:r>
              <a:rPr lang="ru-RU" dirty="0" smtClean="0"/>
              <a:t> Роберта Бернса, </a:t>
            </a:r>
            <a:r>
              <a:rPr lang="ru-RU" dirty="0" err="1" smtClean="0"/>
              <a:t>здійснений</a:t>
            </a:r>
            <a:r>
              <a:rPr lang="ru-RU" dirty="0" smtClean="0"/>
              <a:t> С. Маршаком. </a:t>
            </a:r>
            <a:r>
              <a:rPr lang="ru-RU" dirty="0" err="1" smtClean="0"/>
              <a:t>Поміркуйте</a:t>
            </a:r>
            <a:r>
              <a:rPr lang="ru-RU" dirty="0" smtClean="0"/>
              <a:t>, </a:t>
            </a:r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перекладач</a:t>
            </a:r>
            <a:r>
              <a:rPr lang="ru-RU" dirty="0" smtClean="0"/>
              <a:t> </a:t>
            </a:r>
            <a:r>
              <a:rPr lang="ru-RU" dirty="0" err="1" smtClean="0"/>
              <a:t>використав</a:t>
            </a:r>
            <a:r>
              <a:rPr lang="ru-RU" dirty="0" smtClean="0"/>
              <a:t>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таку</a:t>
            </a:r>
            <a:r>
              <a:rPr lang="ru-RU" dirty="0" smtClean="0"/>
              <a:t> </a:t>
            </a:r>
            <a:r>
              <a:rPr lang="ru-RU" dirty="0" err="1" smtClean="0"/>
              <a:t>назву</a:t>
            </a:r>
            <a:r>
              <a:rPr lang="ru-RU" dirty="0" smtClean="0"/>
              <a:t> </a:t>
            </a:r>
            <a:r>
              <a:rPr lang="ru-RU" dirty="0" err="1" smtClean="0"/>
              <a:t>вірша</a:t>
            </a:r>
            <a:r>
              <a:rPr lang="ru-RU" dirty="0" smtClean="0"/>
              <a:t>. У </a:t>
            </a:r>
            <a:r>
              <a:rPr lang="ru-RU" dirty="0" err="1" smtClean="0"/>
              <a:t>якому</a:t>
            </a:r>
            <a:r>
              <a:rPr lang="ru-RU" dirty="0" smtClean="0"/>
              <a:t> </a:t>
            </a:r>
            <a:r>
              <a:rPr lang="ru-RU" dirty="0" err="1" smtClean="0"/>
              <a:t>сенсі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відповідає</a:t>
            </a:r>
            <a:r>
              <a:rPr lang="ru-RU" dirty="0" smtClean="0"/>
              <a:t> </a:t>
            </a:r>
            <a:r>
              <a:rPr lang="ru-RU" dirty="0" err="1" smtClean="0"/>
              <a:t>оригіналу</a:t>
            </a:r>
            <a:r>
              <a:rPr lang="ru-RU" dirty="0" smtClean="0"/>
              <a:t>?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смислові</a:t>
            </a:r>
            <a:r>
              <a:rPr lang="ru-RU" dirty="0" smtClean="0"/>
              <a:t> </a:t>
            </a:r>
            <a:r>
              <a:rPr lang="ru-RU" dirty="0" err="1" smtClean="0"/>
              <a:t>нюанси</a:t>
            </a:r>
            <a:r>
              <a:rPr lang="ru-RU" dirty="0" smtClean="0"/>
              <a:t> </a:t>
            </a:r>
            <a:r>
              <a:rPr lang="ru-RU" dirty="0" err="1" smtClean="0"/>
              <a:t>вніс</a:t>
            </a:r>
            <a:r>
              <a:rPr lang="ru-RU" dirty="0" smtClean="0"/>
              <a:t> переклад Маршака у ваше </a:t>
            </a:r>
            <a:r>
              <a:rPr lang="ru-RU" dirty="0" err="1" smtClean="0"/>
              <a:t>сприйняття</a:t>
            </a:r>
            <a:r>
              <a:rPr lang="ru-RU" dirty="0" smtClean="0"/>
              <a:t> </a:t>
            </a:r>
            <a:r>
              <a:rPr lang="ru-RU" dirty="0" err="1" smtClean="0"/>
              <a:t>вірша</a:t>
            </a:r>
            <a:r>
              <a:rPr lang="ru-RU" dirty="0" smtClean="0"/>
              <a:t> Роберта Бернса «Моя </a:t>
            </a:r>
            <a:r>
              <a:rPr lang="ru-RU" dirty="0" err="1" smtClean="0"/>
              <a:t>любов</a:t>
            </a:r>
            <a:r>
              <a:rPr lang="ru-RU" dirty="0" smtClean="0"/>
              <a:t> - </a:t>
            </a:r>
            <a:r>
              <a:rPr lang="ru-RU" dirty="0" err="1" smtClean="0"/>
              <a:t>рожевий</a:t>
            </a:r>
            <a:r>
              <a:rPr lang="ru-RU" dirty="0" smtClean="0"/>
              <a:t> </a:t>
            </a:r>
            <a:r>
              <a:rPr lang="ru-RU" dirty="0" err="1" smtClean="0"/>
              <a:t>квіт</a:t>
            </a:r>
            <a:r>
              <a:rPr lang="ru-RU" dirty="0" smtClean="0"/>
              <a:t>»? </a:t>
            </a:r>
            <a:r>
              <a:rPr lang="ru-RU" dirty="0" err="1" smtClean="0"/>
              <a:t>Наскільки</a:t>
            </a:r>
            <a:r>
              <a:rPr lang="ru-RU" dirty="0" smtClean="0"/>
              <a:t> </a:t>
            </a:r>
            <a:r>
              <a:rPr lang="ru-RU" dirty="0" err="1" smtClean="0"/>
              <a:t>цей</a:t>
            </a:r>
            <a:r>
              <a:rPr lang="ru-RU" dirty="0" smtClean="0"/>
              <a:t> переклад </a:t>
            </a:r>
            <a:r>
              <a:rPr lang="ru-RU" dirty="0" err="1" smtClean="0"/>
              <a:t>близький</a:t>
            </a:r>
            <a:r>
              <a:rPr lang="ru-RU" dirty="0" smtClean="0"/>
              <a:t> до </a:t>
            </a:r>
            <a:r>
              <a:rPr lang="ru-RU" dirty="0" err="1" smtClean="0"/>
              <a:t>авторського</a:t>
            </a:r>
            <a:r>
              <a:rPr lang="ru-RU" dirty="0" smtClean="0"/>
              <a:t> тексту?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020856" y="623126"/>
            <a:ext cx="4106776" cy="585283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600" dirty="0" smtClean="0"/>
              <a:t>Любовь, как роза красная, </a:t>
            </a:r>
          </a:p>
          <a:p>
            <a:pPr>
              <a:buNone/>
            </a:pPr>
            <a:r>
              <a:rPr lang="ru-RU" sz="2600" dirty="0" smtClean="0"/>
              <a:t>Цветет в моем саду. </a:t>
            </a:r>
          </a:p>
          <a:p>
            <a:pPr>
              <a:buNone/>
            </a:pPr>
            <a:r>
              <a:rPr lang="ru-RU" sz="2600" dirty="0" smtClean="0"/>
              <a:t>Любовь моя - как песенка С которой в путь иду. </a:t>
            </a:r>
          </a:p>
          <a:p>
            <a:pPr>
              <a:buNone/>
            </a:pPr>
            <a:r>
              <a:rPr lang="ru-RU" sz="2600" dirty="0" smtClean="0"/>
              <a:t>Сильнее красоты твоей Моя любовь одна. </a:t>
            </a:r>
          </a:p>
          <a:p>
            <a:pPr>
              <a:buNone/>
            </a:pPr>
            <a:r>
              <a:rPr lang="ru-RU" sz="2600" dirty="0" smtClean="0"/>
              <a:t>Она с тобой, пока моря Не высохнут до дна. </a:t>
            </a:r>
          </a:p>
          <a:p>
            <a:pPr>
              <a:buNone/>
            </a:pPr>
            <a:r>
              <a:rPr lang="ru-RU" sz="2600" dirty="0" smtClean="0"/>
              <a:t>Не высохнут моря, мой друг, </a:t>
            </a:r>
          </a:p>
          <a:p>
            <a:pPr>
              <a:buNone/>
            </a:pPr>
            <a:r>
              <a:rPr lang="ru-RU" sz="2600" dirty="0" smtClean="0"/>
              <a:t>Не рушится гранит, </a:t>
            </a:r>
          </a:p>
          <a:p>
            <a:pPr>
              <a:buNone/>
            </a:pPr>
            <a:r>
              <a:rPr lang="ru-RU" sz="2600" dirty="0" smtClean="0"/>
              <a:t>Не остановится песок, </a:t>
            </a:r>
          </a:p>
          <a:p>
            <a:pPr>
              <a:buNone/>
            </a:pPr>
            <a:r>
              <a:rPr lang="ru-RU" sz="2600" dirty="0" smtClean="0"/>
              <a:t>А он как жизнь бежит... </a:t>
            </a:r>
          </a:p>
          <a:p>
            <a:pPr>
              <a:buNone/>
            </a:pPr>
            <a:r>
              <a:rPr lang="ru-RU" sz="2600" dirty="0" smtClean="0"/>
              <a:t>Будь счастлива, моя любовь, </a:t>
            </a:r>
          </a:p>
          <a:p>
            <a:pPr>
              <a:buNone/>
            </a:pPr>
            <a:r>
              <a:rPr lang="ru-RU" sz="2600" dirty="0" smtClean="0"/>
              <a:t>Прощай и не грусти. </a:t>
            </a:r>
          </a:p>
          <a:p>
            <a:pPr>
              <a:buNone/>
            </a:pPr>
            <a:r>
              <a:rPr lang="ru-RU" sz="2600" dirty="0" smtClean="0"/>
              <a:t>Вернусь к тебе, хоть целый свет </a:t>
            </a:r>
          </a:p>
          <a:p>
            <a:pPr>
              <a:buNone/>
            </a:pPr>
            <a:r>
              <a:rPr lang="ru-RU" sz="2600" dirty="0" smtClean="0"/>
              <a:t>Пришлось бы мне пройти! </a:t>
            </a:r>
          </a:p>
          <a:p>
            <a:endParaRPr lang="ru-RU" dirty="0"/>
          </a:p>
        </p:txBody>
      </p:sp>
      <p:pic>
        <p:nvPicPr>
          <p:cNvPr id="24578" name="Picture 2" descr="ÐÐ°ÑÑÐ¸Ð½ÐºÐ¸ Ð¿Ð¾ Ð·Ð°Ð¿ÑÐ¾ÑÑ Ð»ÐµÐ¿ÐµÑÑÐºÐ¸ ÑÐ¾Ð· Ð°Ð½Ð¸Ð¼Ð°ÑÐºÐ° Ð¿Ð½Ð³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0312"/>
            <a:ext cx="4481229" cy="2520691"/>
          </a:xfrm>
          <a:prstGeom prst="rect">
            <a:avLst/>
          </a:prstGeom>
          <a:noFill/>
        </p:spPr>
      </p:pic>
      <p:pic>
        <p:nvPicPr>
          <p:cNvPr id="13" name="Рисунок 12" descr="I005743994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90738" y="4544802"/>
            <a:ext cx="1680012" cy="20239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1356323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7447269">
            <a:off x="7108896" y="3858491"/>
            <a:ext cx="2553247" cy="214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>
    <p:strips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 rot="21349462">
            <a:off x="588723" y="1753645"/>
            <a:ext cx="3457183" cy="39958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dirty="0" smtClean="0"/>
              <a:t>- </a:t>
            </a:r>
            <a:r>
              <a:rPr lang="ru-RU" sz="2800" dirty="0" err="1" smtClean="0"/>
              <a:t>Доведіть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вірш</a:t>
            </a:r>
            <a:r>
              <a:rPr lang="ru-RU" sz="2800" dirty="0" smtClean="0"/>
              <a:t> Роберта Бернса «Моя </a:t>
            </a:r>
            <a:r>
              <a:rPr lang="ru-RU" sz="2800" dirty="0" err="1" smtClean="0"/>
              <a:t>любов</a:t>
            </a:r>
            <a:r>
              <a:rPr lang="ru-RU" sz="2800" dirty="0" smtClean="0"/>
              <a:t> - </a:t>
            </a:r>
            <a:r>
              <a:rPr lang="ru-RU" sz="2800" dirty="0" err="1" smtClean="0"/>
              <a:t>рожевий</a:t>
            </a:r>
            <a:r>
              <a:rPr lang="ru-RU" sz="2800" dirty="0" smtClean="0"/>
              <a:t> </a:t>
            </a:r>
            <a:r>
              <a:rPr lang="ru-RU" sz="2800" dirty="0" err="1" smtClean="0"/>
              <a:t>квіт</a:t>
            </a:r>
            <a:r>
              <a:rPr lang="ru-RU" sz="2800" dirty="0" smtClean="0"/>
              <a:t>» </a:t>
            </a:r>
            <a:r>
              <a:rPr lang="ru-RU" sz="2800" dirty="0" err="1" smtClean="0"/>
              <a:t>може</a:t>
            </a:r>
            <a:r>
              <a:rPr lang="ru-RU" sz="2800" dirty="0" smtClean="0"/>
              <a:t> бути </a:t>
            </a:r>
            <a:r>
              <a:rPr lang="ru-RU" sz="2800" dirty="0" err="1" smtClean="0"/>
              <a:t>піснею</a:t>
            </a:r>
            <a:r>
              <a:rPr lang="ru-RU" sz="2800" dirty="0" smtClean="0"/>
              <a:t> </a:t>
            </a:r>
            <a:r>
              <a:rPr lang="ru-RU" sz="2800" dirty="0" err="1" smtClean="0"/>
              <a:t>кохання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піснею</a:t>
            </a:r>
            <a:r>
              <a:rPr lang="ru-RU" sz="2800" dirty="0" smtClean="0"/>
              <a:t> </a:t>
            </a:r>
            <a:r>
              <a:rPr lang="ru-RU" sz="2800" dirty="0" err="1" smtClean="0"/>
              <a:t>зізнання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коханій</a:t>
            </a:r>
            <a:r>
              <a:rPr lang="ru-RU" sz="2800" dirty="0" smtClean="0"/>
              <a:t> для </a:t>
            </a:r>
            <a:r>
              <a:rPr lang="ru-RU" sz="2800" dirty="0" err="1" smtClean="0"/>
              <a:t>кожної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людини</a:t>
            </a:r>
            <a:r>
              <a:rPr lang="ru-RU" sz="2800" dirty="0" smtClean="0"/>
              <a:t> в </a:t>
            </a:r>
            <a:r>
              <a:rPr lang="ru-RU" sz="2800" dirty="0" err="1" smtClean="0"/>
              <a:t>світі</a:t>
            </a:r>
            <a:r>
              <a:rPr lang="ru-RU" sz="2800" dirty="0" smtClean="0"/>
              <a:t>, </a:t>
            </a:r>
            <a:r>
              <a:rPr lang="ru-RU" sz="2800" dirty="0" err="1" smtClean="0"/>
              <a:t>в</a:t>
            </a:r>
            <a:r>
              <a:rPr lang="ru-RU" sz="2800" dirty="0" smtClean="0"/>
              <a:t> тому </a:t>
            </a:r>
            <a:r>
              <a:rPr lang="ru-RU" sz="2800" dirty="0" err="1" smtClean="0"/>
              <a:t>числі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для </a:t>
            </a:r>
            <a:r>
              <a:rPr lang="ru-RU" sz="2800" dirty="0" err="1" smtClean="0"/>
              <a:t>українців</a:t>
            </a:r>
            <a:r>
              <a:rPr lang="ru-RU" sz="2800" dirty="0" smtClean="0"/>
              <a:t>. </a:t>
            </a:r>
            <a:endParaRPr lang="ru-RU" sz="2800" dirty="0"/>
          </a:p>
        </p:txBody>
      </p:sp>
      <p:pic>
        <p:nvPicPr>
          <p:cNvPr id="4" name="Содержимое 3" descr="126732921_1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33556" y="200415"/>
            <a:ext cx="4810444" cy="6284427"/>
          </a:xfrm>
        </p:spPr>
      </p:pic>
      <p:pic>
        <p:nvPicPr>
          <p:cNvPr id="6" name="Рисунок 5" descr="5c6b2d7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6254" y="0"/>
            <a:ext cx="2695304" cy="2517731"/>
          </a:xfrm>
          <a:prstGeom prst="rect">
            <a:avLst/>
          </a:prstGeom>
        </p:spPr>
      </p:pic>
      <p:pic>
        <p:nvPicPr>
          <p:cNvPr id="7" name="Рисунок 6" descr="5c6b2d7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01180" y="4340269"/>
            <a:ext cx="2695304" cy="251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>
    <p:strips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352794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729" y="477555"/>
            <a:ext cx="8507260" cy="6380445"/>
          </a:xfrm>
          <a:prstGeom prst="rect">
            <a:avLst/>
          </a:prstGeom>
        </p:spPr>
      </p:pic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2204581" y="264919"/>
            <a:ext cx="5722046" cy="599378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Домашнє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завдання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0" name="Содержимое 29"/>
          <p:cNvSpPr>
            <a:spLocks noGrp="1"/>
          </p:cNvSpPr>
          <p:nvPr>
            <p:ph idx="1"/>
          </p:nvPr>
        </p:nvSpPr>
        <p:spPr>
          <a:xfrm>
            <a:off x="2267211" y="948803"/>
            <a:ext cx="6563638" cy="1080413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С. 164-165 </a:t>
            </a:r>
            <a:r>
              <a:rPr lang="ru-RU" sz="3200" dirty="0" err="1" smtClean="0"/>
              <a:t>опрацювати</a:t>
            </a:r>
            <a:r>
              <a:rPr lang="ru-RU" sz="3200" dirty="0" smtClean="0"/>
              <a:t>, </a:t>
            </a:r>
            <a:r>
              <a:rPr lang="ru-RU" sz="3200" dirty="0" err="1" smtClean="0"/>
              <a:t>вірш</a:t>
            </a:r>
            <a:r>
              <a:rPr lang="ru-RU" sz="3200" dirty="0" smtClean="0"/>
              <a:t> </a:t>
            </a:r>
            <a:r>
              <a:rPr lang="ru-RU" sz="3200" dirty="0" smtClean="0"/>
              <a:t>Гейне </a:t>
            </a:r>
            <a:r>
              <a:rPr lang="ru-RU" sz="3200" dirty="0" err="1" smtClean="0"/>
              <a:t>вивчити</a:t>
            </a:r>
            <a:r>
              <a:rPr lang="ru-RU" sz="3200" dirty="0" smtClean="0"/>
              <a:t> </a:t>
            </a:r>
            <a:r>
              <a:rPr lang="ru-RU" sz="3200" dirty="0" err="1" smtClean="0"/>
              <a:t>напам’ять</a:t>
            </a:r>
            <a:r>
              <a:rPr lang="ru-RU" sz="3200" dirty="0" smtClean="0"/>
              <a:t>. </a:t>
            </a:r>
            <a:endParaRPr lang="ru-RU" sz="3200" dirty="0"/>
          </a:p>
        </p:txBody>
      </p:sp>
      <p:pic>
        <p:nvPicPr>
          <p:cNvPr id="4" name="Рисунок 3" descr="04.03.17_генрих_гейне_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528" y="3071094"/>
            <a:ext cx="4573387" cy="32420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cover_84_112.jpg"/>
          <p:cNvPicPr>
            <a:picLocks noChangeAspect="1"/>
          </p:cNvPicPr>
          <p:nvPr/>
        </p:nvPicPr>
        <p:blipFill>
          <a:blip r:embed="rId4" cstate="print"/>
          <a:srcRect l="8367" r="4402"/>
          <a:stretch>
            <a:fillRect/>
          </a:stretch>
        </p:blipFill>
        <p:spPr>
          <a:xfrm rot="372788">
            <a:off x="7527369" y="1901977"/>
            <a:ext cx="1282841" cy="2087704"/>
          </a:xfrm>
          <a:prstGeom prst="rect">
            <a:avLst/>
          </a:prstGeom>
        </p:spPr>
      </p:pic>
      <p:pic>
        <p:nvPicPr>
          <p:cNvPr id="266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15408" y="4403225"/>
            <a:ext cx="1498468" cy="200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>
    <p:strips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720</Words>
  <Application>Microsoft Office PowerPoint</Application>
  <PresentationFormat>Экран (4:3)</PresentationFormat>
  <Paragraphs>58</Paragraphs>
  <Slides>14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Вірші зарубіжних письменників про дружбу і кохання. Р.Бернс «Любов»</vt:lpstr>
      <vt:lpstr>Слайд 2</vt:lpstr>
      <vt:lpstr>Експрес-опитування</vt:lpstr>
      <vt:lpstr>Асоціації</vt:lpstr>
      <vt:lpstr>Створення інтелект-карти</vt:lpstr>
      <vt:lpstr>Аналіз вірша Роберта Бернса «Любов» («А Red Red Rose») </vt:lpstr>
      <vt:lpstr>Дослідницька робота</vt:lpstr>
      <vt:lpstr>Слайд 8</vt:lpstr>
      <vt:lpstr>Поміркуйте, як ситуація, зображена на картині Ч. Люсі, підтверджує головну думку вірша Роберта Бернса «Моя любов - рожевий квіт»? Наведіть аргументи з тексту. </vt:lpstr>
      <vt:lpstr>Музична хвилинка</vt:lpstr>
      <vt:lpstr>- Прослухайте пісню Я.Нудика «Моя любов - рожевий квіт» у виконанні колективу «Піккардійська Терція». Яка пісенна версія вам сподобалася більше? Чому? </vt:lpstr>
      <vt:lpstr>Слайд 12</vt:lpstr>
      <vt:lpstr>- Доведіть, що вірш Роберта Бернса «Моя любов - рожевий квіт» може бути піснею кохання, піснею зізнання коханій для кожної людини в світі, в тому числі й для українців. </vt:lpstr>
      <vt:lpstr>Домашнє завдання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User</cp:lastModifiedBy>
  <cp:revision>28</cp:revision>
  <dcterms:created xsi:type="dcterms:W3CDTF">2014-11-21T11:00:06Z</dcterms:created>
  <dcterms:modified xsi:type="dcterms:W3CDTF">2019-01-26T12:02:45Z</dcterms:modified>
</cp:coreProperties>
</file>