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sldIdLst>
    <p:sldId id="266" r:id="rId2"/>
    <p:sldId id="259" r:id="rId3"/>
    <p:sldId id="256" r:id="rId4"/>
    <p:sldId id="258" r:id="rId5"/>
    <p:sldId id="260" r:id="rId6"/>
    <p:sldId id="270" r:id="rId7"/>
    <p:sldId id="261" r:id="rId8"/>
    <p:sldId id="262" r:id="rId9"/>
    <p:sldId id="268" r:id="rId10"/>
    <p:sldId id="269" r:id="rId11"/>
    <p:sldId id="263" r:id="rId12"/>
    <p:sldId id="257" r:id="rId13"/>
    <p:sldId id="265" r:id="rId14"/>
    <p:sldId id="271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image" Target="../media/image15.jp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image" Target="../media/image15.jp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BA3528-5772-4ADB-8AC7-CA5A4648D4E7}" type="doc">
      <dgm:prSet loTypeId="urn:microsoft.com/office/officeart/2005/8/layout/radial1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F2D3448-7269-49C6-B3AA-6FD289E40F97}">
      <dgm:prSet phldrT="[Текст]"/>
      <dgm:spPr/>
      <dgm:t>
        <a:bodyPr/>
        <a:lstStyle/>
        <a:p>
          <a:r>
            <a:rPr lang="ru-RU" b="1" dirty="0" smtClean="0"/>
            <a:t>Гобсек</a:t>
          </a:r>
          <a:endParaRPr lang="ru-RU" b="1" dirty="0"/>
        </a:p>
      </dgm:t>
    </dgm:pt>
    <dgm:pt modelId="{39E426BC-CA05-4EDA-B35C-951C4DDE47AF}" type="parTrans" cxnId="{87F0CA2E-84FF-42C8-8FBB-B12E56E226EA}">
      <dgm:prSet/>
      <dgm:spPr/>
      <dgm:t>
        <a:bodyPr/>
        <a:lstStyle/>
        <a:p>
          <a:endParaRPr lang="ru-RU"/>
        </a:p>
      </dgm:t>
    </dgm:pt>
    <dgm:pt modelId="{0E87E001-334D-4CCF-967A-3E3EB912A1E5}" type="sibTrans" cxnId="{87F0CA2E-84FF-42C8-8FBB-B12E56E226EA}">
      <dgm:prSet/>
      <dgm:spPr/>
      <dgm:t>
        <a:bodyPr/>
        <a:lstStyle/>
        <a:p>
          <a:endParaRPr lang="ru-RU"/>
        </a:p>
      </dgm:t>
    </dgm:pt>
    <dgm:pt modelId="{DC82E889-8B4B-4611-896C-5E96CFAEBC2B}">
      <dgm:prSet phldrT="[Текст]"/>
      <dgm:spPr/>
      <dgm:t>
        <a:bodyPr/>
        <a:lstStyle/>
        <a:p>
          <a:r>
            <a:rPr lang="ru-RU" b="1" u="sng" dirty="0" smtClean="0"/>
            <a:t>Дервіль: «</a:t>
          </a:r>
          <a:r>
            <a:rPr lang="ru-RU" b="1" dirty="0" err="1" smtClean="0"/>
            <a:t>скнара</a:t>
          </a:r>
          <a:r>
            <a:rPr lang="ru-RU" b="1" dirty="0" smtClean="0"/>
            <a:t> і </a:t>
          </a:r>
          <a:r>
            <a:rPr lang="ru-RU" b="1" dirty="0" err="1" smtClean="0"/>
            <a:t>філософ</a:t>
          </a:r>
          <a:r>
            <a:rPr lang="ru-RU" b="1" dirty="0" smtClean="0"/>
            <a:t>», «</a:t>
          </a:r>
          <a:r>
            <a:rPr lang="ru-RU" b="1" dirty="0" err="1" smtClean="0"/>
            <a:t>золотий</a:t>
          </a:r>
          <a:r>
            <a:rPr lang="ru-RU" b="1" dirty="0" smtClean="0"/>
            <a:t> </a:t>
          </a:r>
          <a:r>
            <a:rPr lang="ru-RU" b="1" dirty="0" err="1" smtClean="0"/>
            <a:t>ідол</a:t>
          </a:r>
          <a:r>
            <a:rPr lang="ru-RU" b="1" dirty="0" smtClean="0"/>
            <a:t>»</a:t>
          </a:r>
          <a:endParaRPr lang="ru-RU" b="1" dirty="0"/>
        </a:p>
      </dgm:t>
    </dgm:pt>
    <dgm:pt modelId="{C086F6A3-398B-44CF-832E-F45AEC1CC5A7}" type="parTrans" cxnId="{20508E27-A9A5-469A-A7CB-1E462EB3A94D}">
      <dgm:prSet/>
      <dgm:spPr/>
      <dgm:t>
        <a:bodyPr/>
        <a:lstStyle/>
        <a:p>
          <a:endParaRPr lang="ru-RU"/>
        </a:p>
      </dgm:t>
    </dgm:pt>
    <dgm:pt modelId="{A99DC33D-D2DD-4891-B8BE-D38ADBAE3AAB}" type="sibTrans" cxnId="{20508E27-A9A5-469A-A7CB-1E462EB3A94D}">
      <dgm:prSet/>
      <dgm:spPr/>
      <dgm:t>
        <a:bodyPr/>
        <a:lstStyle/>
        <a:p>
          <a:endParaRPr lang="ru-RU"/>
        </a:p>
      </dgm:t>
    </dgm:pt>
    <dgm:pt modelId="{E128F300-36CD-4C01-BBE6-7A4112009AB1}">
      <dgm:prSet phldrT="[Текст]"/>
      <dgm:spPr/>
      <dgm:t>
        <a:bodyPr/>
        <a:lstStyle/>
        <a:p>
          <a:r>
            <a:rPr lang="ru-RU" b="1" u="sng" dirty="0" err="1" smtClean="0"/>
            <a:t>Світ</a:t>
          </a:r>
          <a:r>
            <a:rPr lang="ru-RU" b="1" u="sng" dirty="0" smtClean="0"/>
            <a:t>:</a:t>
          </a:r>
          <a:r>
            <a:rPr lang="ru-RU" b="1" dirty="0" smtClean="0"/>
            <a:t> «жид, турок, </a:t>
          </a:r>
          <a:r>
            <a:rPr lang="ru-RU" b="1" dirty="0" err="1" smtClean="0"/>
            <a:t>грабіжник</a:t>
          </a:r>
          <a:r>
            <a:rPr lang="ru-RU" b="1" dirty="0" smtClean="0"/>
            <a:t>»</a:t>
          </a:r>
          <a:endParaRPr lang="ru-RU" b="1" dirty="0"/>
        </a:p>
      </dgm:t>
    </dgm:pt>
    <dgm:pt modelId="{EA9AA598-F208-46C7-8A1C-860F0C42717C}" type="parTrans" cxnId="{476BB09F-821B-438E-BE69-5A502A375206}">
      <dgm:prSet/>
      <dgm:spPr/>
      <dgm:t>
        <a:bodyPr/>
        <a:lstStyle/>
        <a:p>
          <a:endParaRPr lang="ru-RU"/>
        </a:p>
      </dgm:t>
    </dgm:pt>
    <dgm:pt modelId="{E2AA0769-3D78-474C-986D-64F80F85F74C}" type="sibTrans" cxnId="{476BB09F-821B-438E-BE69-5A502A375206}">
      <dgm:prSet/>
      <dgm:spPr/>
      <dgm:t>
        <a:bodyPr/>
        <a:lstStyle/>
        <a:p>
          <a:endParaRPr lang="ru-RU"/>
        </a:p>
      </dgm:t>
    </dgm:pt>
    <dgm:pt modelId="{6E18EA61-EB4C-4F15-A0C6-C27AF3B0CD6D}">
      <dgm:prSet phldrT="[Текст]"/>
      <dgm:spPr/>
      <dgm:t>
        <a:bodyPr/>
        <a:lstStyle/>
        <a:p>
          <a:r>
            <a:rPr lang="ru-RU" b="1" u="sng" dirty="0" err="1" smtClean="0"/>
            <a:t>Клієнти</a:t>
          </a:r>
          <a:r>
            <a:rPr lang="ru-RU" b="1" dirty="0" smtClean="0"/>
            <a:t>: «</a:t>
          </a:r>
          <a:r>
            <a:rPr lang="ru-RU" b="1" dirty="0" err="1" smtClean="0"/>
            <a:t>глитай</a:t>
          </a:r>
          <a:r>
            <a:rPr lang="ru-RU" b="1" dirty="0" smtClean="0"/>
            <a:t>», «</a:t>
          </a:r>
          <a:r>
            <a:rPr lang="ru-RU" b="1" dirty="0" err="1" smtClean="0"/>
            <a:t>татусь</a:t>
          </a:r>
          <a:r>
            <a:rPr lang="ru-RU" b="1" dirty="0" smtClean="0"/>
            <a:t> Гобсек»</a:t>
          </a:r>
          <a:endParaRPr lang="ru-RU" b="1" dirty="0"/>
        </a:p>
      </dgm:t>
    </dgm:pt>
    <dgm:pt modelId="{3126F8F6-D846-4FE7-B45E-DA7DBAC4F636}" type="parTrans" cxnId="{D5C6A5EE-D1E8-44E1-8845-65D3F2A95D8F}">
      <dgm:prSet/>
      <dgm:spPr/>
      <dgm:t>
        <a:bodyPr/>
        <a:lstStyle/>
        <a:p>
          <a:endParaRPr lang="ru-RU"/>
        </a:p>
      </dgm:t>
    </dgm:pt>
    <dgm:pt modelId="{EF408112-5BEB-4C80-AEFA-40F856672613}" type="sibTrans" cxnId="{D5C6A5EE-D1E8-44E1-8845-65D3F2A95D8F}">
      <dgm:prSet/>
      <dgm:spPr/>
      <dgm:t>
        <a:bodyPr/>
        <a:lstStyle/>
        <a:p>
          <a:endParaRPr lang="ru-RU"/>
        </a:p>
      </dgm:t>
    </dgm:pt>
    <dgm:pt modelId="{E271C808-ED60-4BFF-9321-1AB1DAB2B68F}">
      <dgm:prSet phldrT="[Текст]"/>
      <dgm:spPr/>
      <dgm:t>
        <a:bodyPr/>
        <a:lstStyle/>
        <a:p>
          <a:r>
            <a:rPr lang="ru-RU" b="1" u="sng" dirty="0" smtClean="0"/>
            <a:t>Сам Гобсек: «я </a:t>
          </a:r>
          <a:r>
            <a:rPr lang="ru-RU" b="1" u="sng" dirty="0" err="1" smtClean="0"/>
            <a:t>володію</a:t>
          </a:r>
          <a:r>
            <a:rPr lang="ru-RU" b="1" u="sng" dirty="0" smtClean="0"/>
            <a:t> </a:t>
          </a:r>
          <a:r>
            <a:rPr lang="ru-RU" b="1" u="sng" dirty="0" err="1" smtClean="0"/>
            <a:t>світом</a:t>
          </a:r>
          <a:r>
            <a:rPr lang="ru-RU" b="1" u="sng" dirty="0" smtClean="0"/>
            <a:t>»</a:t>
          </a:r>
          <a:endParaRPr lang="ru-RU" b="1" u="sng" dirty="0"/>
        </a:p>
      </dgm:t>
    </dgm:pt>
    <dgm:pt modelId="{F5A09190-2A72-4982-BB4B-200AFC125FC8}" type="parTrans" cxnId="{A6AFA54D-26B4-4B06-BE01-563E27B58410}">
      <dgm:prSet/>
      <dgm:spPr/>
      <dgm:t>
        <a:bodyPr/>
        <a:lstStyle/>
        <a:p>
          <a:endParaRPr lang="ru-RU"/>
        </a:p>
      </dgm:t>
    </dgm:pt>
    <dgm:pt modelId="{8166536B-6DEE-44E6-841E-3ED909C30420}" type="sibTrans" cxnId="{A6AFA54D-26B4-4B06-BE01-563E27B58410}">
      <dgm:prSet/>
      <dgm:spPr/>
      <dgm:t>
        <a:bodyPr/>
        <a:lstStyle/>
        <a:p>
          <a:endParaRPr lang="ru-RU"/>
        </a:p>
      </dgm:t>
    </dgm:pt>
    <dgm:pt modelId="{8E77C4C7-6159-4018-AA56-93D803B5D886}">
      <dgm:prSet/>
      <dgm:spPr/>
      <dgm:t>
        <a:bodyPr/>
        <a:lstStyle/>
        <a:p>
          <a:r>
            <a:rPr lang="ru-RU" b="1" u="sng" dirty="0" err="1" smtClean="0"/>
            <a:t>Воротарка</a:t>
          </a:r>
          <a:r>
            <a:rPr lang="ru-RU" b="1" dirty="0" smtClean="0"/>
            <a:t>: «удав»</a:t>
          </a:r>
          <a:endParaRPr lang="ru-RU" b="1" dirty="0"/>
        </a:p>
      </dgm:t>
    </dgm:pt>
    <dgm:pt modelId="{15D913C8-CF85-40FA-BF41-3D541B2A3E39}" type="parTrans" cxnId="{F193B84B-F905-4BAE-A93D-FF9DCD7EA6B4}">
      <dgm:prSet/>
      <dgm:spPr/>
      <dgm:t>
        <a:bodyPr/>
        <a:lstStyle/>
        <a:p>
          <a:endParaRPr lang="ru-RU"/>
        </a:p>
      </dgm:t>
    </dgm:pt>
    <dgm:pt modelId="{4B8C8EE1-A390-4C55-8F3E-7F6F6CC7273C}" type="sibTrans" cxnId="{F193B84B-F905-4BAE-A93D-FF9DCD7EA6B4}">
      <dgm:prSet/>
      <dgm:spPr/>
      <dgm:t>
        <a:bodyPr/>
        <a:lstStyle/>
        <a:p>
          <a:endParaRPr lang="ru-RU"/>
        </a:p>
      </dgm:t>
    </dgm:pt>
    <dgm:pt modelId="{3FA90040-5335-4E3D-A169-A408F7DE08E6}">
      <dgm:prSet/>
      <dgm:spPr/>
      <dgm:t>
        <a:bodyPr/>
        <a:lstStyle/>
        <a:p>
          <a:r>
            <a:rPr lang="ru-RU" b="1" u="sng" dirty="0" smtClean="0"/>
            <a:t>Солдат-</a:t>
          </a:r>
          <a:r>
            <a:rPr lang="ru-RU" b="1" u="sng" dirty="0" err="1" smtClean="0"/>
            <a:t>інвалід</a:t>
          </a:r>
          <a:r>
            <a:rPr lang="ru-RU" b="1" u="sng" dirty="0" smtClean="0"/>
            <a:t>: «</a:t>
          </a:r>
          <a:r>
            <a:rPr lang="ru-RU" b="1" dirty="0" err="1" smtClean="0"/>
            <a:t>жмикрут</a:t>
          </a:r>
          <a:r>
            <a:rPr lang="ru-RU" b="1" dirty="0" smtClean="0"/>
            <a:t>»</a:t>
          </a:r>
          <a:endParaRPr lang="ru-RU" b="1" dirty="0"/>
        </a:p>
      </dgm:t>
    </dgm:pt>
    <dgm:pt modelId="{AB314D50-034A-4D03-8C35-69821F74B6A0}" type="parTrans" cxnId="{0CA90819-5B1A-4A73-AC1C-133B0F2A00C9}">
      <dgm:prSet/>
      <dgm:spPr/>
      <dgm:t>
        <a:bodyPr/>
        <a:lstStyle/>
        <a:p>
          <a:endParaRPr lang="ru-RU"/>
        </a:p>
      </dgm:t>
    </dgm:pt>
    <dgm:pt modelId="{A478BB1E-93B2-44F4-A7DB-641FE7CFF550}" type="sibTrans" cxnId="{0CA90819-5B1A-4A73-AC1C-133B0F2A00C9}">
      <dgm:prSet/>
      <dgm:spPr/>
      <dgm:t>
        <a:bodyPr/>
        <a:lstStyle/>
        <a:p>
          <a:endParaRPr lang="ru-RU"/>
        </a:p>
      </dgm:t>
    </dgm:pt>
    <dgm:pt modelId="{F46EFE96-1647-46F9-BAB7-890ADE728079}" type="pres">
      <dgm:prSet presAssocID="{FDBA3528-5772-4ADB-8AC7-CA5A4648D4E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401A06-4CEC-4416-9981-F2F3FE356E11}" type="pres">
      <dgm:prSet presAssocID="{3F2D3448-7269-49C6-B3AA-6FD289E40F97}" presName="centerShape" presStyleLbl="node0" presStyleIdx="0" presStyleCnt="1" custScaleX="125368" custLinFactNeighborX="-398" custLinFactNeighborY="-1193"/>
      <dgm:spPr/>
      <dgm:t>
        <a:bodyPr/>
        <a:lstStyle/>
        <a:p>
          <a:endParaRPr lang="ru-RU"/>
        </a:p>
      </dgm:t>
    </dgm:pt>
    <dgm:pt modelId="{24E7875C-7F5E-4F81-BF65-81EEB7FB04DA}" type="pres">
      <dgm:prSet presAssocID="{C086F6A3-398B-44CF-832E-F45AEC1CC5A7}" presName="Name9" presStyleLbl="parChTrans1D2" presStyleIdx="0" presStyleCnt="6"/>
      <dgm:spPr/>
      <dgm:t>
        <a:bodyPr/>
        <a:lstStyle/>
        <a:p>
          <a:endParaRPr lang="ru-RU"/>
        </a:p>
      </dgm:t>
    </dgm:pt>
    <dgm:pt modelId="{07C662B3-9411-4314-AF76-39242BDA87E7}" type="pres">
      <dgm:prSet presAssocID="{C086F6A3-398B-44CF-832E-F45AEC1CC5A7}" presName="connTx" presStyleLbl="parChTrans1D2" presStyleIdx="0" presStyleCnt="6"/>
      <dgm:spPr/>
      <dgm:t>
        <a:bodyPr/>
        <a:lstStyle/>
        <a:p>
          <a:endParaRPr lang="ru-RU"/>
        </a:p>
      </dgm:t>
    </dgm:pt>
    <dgm:pt modelId="{15E5BFE7-5725-4297-9BD1-91822CCD5229}" type="pres">
      <dgm:prSet presAssocID="{DC82E889-8B4B-4611-896C-5E96CFAEBC2B}" presName="node" presStyleLbl="node1" presStyleIdx="0" presStyleCnt="6" custScaleX="160226" custRadScaleRad="97877" custRadScaleInc="41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2535D6-4EB0-4C45-8448-13FDC7BF47AF}" type="pres">
      <dgm:prSet presAssocID="{EA9AA598-F208-46C7-8A1C-860F0C42717C}" presName="Name9" presStyleLbl="parChTrans1D2" presStyleIdx="1" presStyleCnt="6"/>
      <dgm:spPr/>
      <dgm:t>
        <a:bodyPr/>
        <a:lstStyle/>
        <a:p>
          <a:endParaRPr lang="ru-RU"/>
        </a:p>
      </dgm:t>
    </dgm:pt>
    <dgm:pt modelId="{51373EFC-313B-4AF3-9B81-077758ACD668}" type="pres">
      <dgm:prSet presAssocID="{EA9AA598-F208-46C7-8A1C-860F0C42717C}" presName="connTx" presStyleLbl="parChTrans1D2" presStyleIdx="1" presStyleCnt="6"/>
      <dgm:spPr/>
      <dgm:t>
        <a:bodyPr/>
        <a:lstStyle/>
        <a:p>
          <a:endParaRPr lang="ru-RU"/>
        </a:p>
      </dgm:t>
    </dgm:pt>
    <dgm:pt modelId="{4A7DAD55-E736-4007-9964-7B5A4BA13693}" type="pres">
      <dgm:prSet presAssocID="{E128F300-36CD-4C01-BBE6-7A4112009AB1}" presName="node" presStyleLbl="node1" presStyleIdx="1" presStyleCnt="6" custScaleX="157427" custRadScaleRad="107231" custRadScaleInc="17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81DFF7-9DB2-444E-B4D2-E971B82927DD}" type="pres">
      <dgm:prSet presAssocID="{3126F8F6-D846-4FE7-B45E-DA7DBAC4F636}" presName="Name9" presStyleLbl="parChTrans1D2" presStyleIdx="2" presStyleCnt="6"/>
      <dgm:spPr/>
      <dgm:t>
        <a:bodyPr/>
        <a:lstStyle/>
        <a:p>
          <a:endParaRPr lang="ru-RU"/>
        </a:p>
      </dgm:t>
    </dgm:pt>
    <dgm:pt modelId="{9E4D5B77-D10A-44C9-90F9-FDEFCFF47DAD}" type="pres">
      <dgm:prSet presAssocID="{3126F8F6-D846-4FE7-B45E-DA7DBAC4F636}" presName="connTx" presStyleLbl="parChTrans1D2" presStyleIdx="2" presStyleCnt="6"/>
      <dgm:spPr/>
      <dgm:t>
        <a:bodyPr/>
        <a:lstStyle/>
        <a:p>
          <a:endParaRPr lang="ru-RU"/>
        </a:p>
      </dgm:t>
    </dgm:pt>
    <dgm:pt modelId="{CACD847F-E7EC-429E-80FF-F76403E86ADC}" type="pres">
      <dgm:prSet presAssocID="{6E18EA61-EB4C-4F15-A0C6-C27AF3B0CD6D}" presName="node" presStyleLbl="node1" presStyleIdx="2" presStyleCnt="6" custScaleX="159237" custRadScaleRad="106951" custRadScaleInc="-27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334B72-8B3E-45B6-9E08-004C1237144D}" type="pres">
      <dgm:prSet presAssocID="{F5A09190-2A72-4982-BB4B-200AFC125FC8}" presName="Name9" presStyleLbl="parChTrans1D2" presStyleIdx="3" presStyleCnt="6"/>
      <dgm:spPr/>
      <dgm:t>
        <a:bodyPr/>
        <a:lstStyle/>
        <a:p>
          <a:endParaRPr lang="ru-RU"/>
        </a:p>
      </dgm:t>
    </dgm:pt>
    <dgm:pt modelId="{D7231608-F0ED-447F-AEBD-8EF71E63A043}" type="pres">
      <dgm:prSet presAssocID="{F5A09190-2A72-4982-BB4B-200AFC125FC8}" presName="connTx" presStyleLbl="parChTrans1D2" presStyleIdx="3" presStyleCnt="6"/>
      <dgm:spPr/>
      <dgm:t>
        <a:bodyPr/>
        <a:lstStyle/>
        <a:p>
          <a:endParaRPr lang="ru-RU"/>
        </a:p>
      </dgm:t>
    </dgm:pt>
    <dgm:pt modelId="{60C88048-F6C5-4D2B-9AC2-95AD0192AE51}" type="pres">
      <dgm:prSet presAssocID="{E271C808-ED60-4BFF-9321-1AB1DAB2B68F}" presName="node" presStyleLbl="node1" presStyleIdx="3" presStyleCnt="6" custScaleX="162861" custRadScaleRad="94991" custRadScaleInc="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793C3-DBF0-479C-AAB4-46600B4BF0C8}" type="pres">
      <dgm:prSet presAssocID="{15D913C8-CF85-40FA-BF41-3D541B2A3E39}" presName="Name9" presStyleLbl="parChTrans1D2" presStyleIdx="4" presStyleCnt="6"/>
      <dgm:spPr/>
      <dgm:t>
        <a:bodyPr/>
        <a:lstStyle/>
        <a:p>
          <a:endParaRPr lang="ru-RU"/>
        </a:p>
      </dgm:t>
    </dgm:pt>
    <dgm:pt modelId="{44BC9C6D-531E-442C-A083-50AC963836DF}" type="pres">
      <dgm:prSet presAssocID="{15D913C8-CF85-40FA-BF41-3D541B2A3E39}" presName="connTx" presStyleLbl="parChTrans1D2" presStyleIdx="4" presStyleCnt="6"/>
      <dgm:spPr/>
      <dgm:t>
        <a:bodyPr/>
        <a:lstStyle/>
        <a:p>
          <a:endParaRPr lang="ru-RU"/>
        </a:p>
      </dgm:t>
    </dgm:pt>
    <dgm:pt modelId="{CF53D758-1166-4A54-B010-A64204831A62}" type="pres">
      <dgm:prSet presAssocID="{8E77C4C7-6159-4018-AA56-93D803B5D886}" presName="node" presStyleLbl="node1" presStyleIdx="4" presStyleCnt="6" custScaleX="160953" custRadScaleRad="111322" custRadScaleInc="37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9724C-3877-485C-BA14-F5CEC96AB9FD}" type="pres">
      <dgm:prSet presAssocID="{AB314D50-034A-4D03-8C35-69821F74B6A0}" presName="Name9" presStyleLbl="parChTrans1D2" presStyleIdx="5" presStyleCnt="6"/>
      <dgm:spPr/>
      <dgm:t>
        <a:bodyPr/>
        <a:lstStyle/>
        <a:p>
          <a:endParaRPr lang="ru-RU"/>
        </a:p>
      </dgm:t>
    </dgm:pt>
    <dgm:pt modelId="{EB6ED6B4-0063-48FA-9EC8-8AA32DD98265}" type="pres">
      <dgm:prSet presAssocID="{AB314D50-034A-4D03-8C35-69821F74B6A0}" presName="connTx" presStyleLbl="parChTrans1D2" presStyleIdx="5" presStyleCnt="6"/>
      <dgm:spPr/>
      <dgm:t>
        <a:bodyPr/>
        <a:lstStyle/>
        <a:p>
          <a:endParaRPr lang="ru-RU"/>
        </a:p>
      </dgm:t>
    </dgm:pt>
    <dgm:pt modelId="{1E980987-CA6F-44D7-9BFD-6E83BCD58793}" type="pres">
      <dgm:prSet presAssocID="{3FA90040-5335-4E3D-A169-A408F7DE08E6}" presName="node" presStyleLbl="node1" presStyleIdx="5" presStyleCnt="6" custScaleX="150039" custRadScaleRad="108781" custRadScaleInc="-11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9542E6-ADC3-4C91-B515-B6E42DB47AFF}" type="presOf" srcId="{3126F8F6-D846-4FE7-B45E-DA7DBAC4F636}" destId="{F981DFF7-9DB2-444E-B4D2-E971B82927DD}" srcOrd="0" destOrd="0" presId="urn:microsoft.com/office/officeart/2005/8/layout/radial1"/>
    <dgm:cxn modelId="{32D3676B-EDE8-45A0-8921-171498161B63}" type="presOf" srcId="{EA9AA598-F208-46C7-8A1C-860F0C42717C}" destId="{51373EFC-313B-4AF3-9B81-077758ACD668}" srcOrd="1" destOrd="0" presId="urn:microsoft.com/office/officeart/2005/8/layout/radial1"/>
    <dgm:cxn modelId="{F193B84B-F905-4BAE-A93D-FF9DCD7EA6B4}" srcId="{3F2D3448-7269-49C6-B3AA-6FD289E40F97}" destId="{8E77C4C7-6159-4018-AA56-93D803B5D886}" srcOrd="4" destOrd="0" parTransId="{15D913C8-CF85-40FA-BF41-3D541B2A3E39}" sibTransId="{4B8C8EE1-A390-4C55-8F3E-7F6F6CC7273C}"/>
    <dgm:cxn modelId="{786B95BE-E6C8-45A3-9D01-23AB2266BA4C}" type="presOf" srcId="{AB314D50-034A-4D03-8C35-69821F74B6A0}" destId="{5B19724C-3877-485C-BA14-F5CEC96AB9FD}" srcOrd="0" destOrd="0" presId="urn:microsoft.com/office/officeart/2005/8/layout/radial1"/>
    <dgm:cxn modelId="{F08CDF05-CD91-4783-A437-F076F5BCBD2C}" type="presOf" srcId="{15D913C8-CF85-40FA-BF41-3D541B2A3E39}" destId="{44BC9C6D-531E-442C-A083-50AC963836DF}" srcOrd="1" destOrd="0" presId="urn:microsoft.com/office/officeart/2005/8/layout/radial1"/>
    <dgm:cxn modelId="{F3EA7FEC-553A-405A-AA33-2E671EA80205}" type="presOf" srcId="{E128F300-36CD-4C01-BBE6-7A4112009AB1}" destId="{4A7DAD55-E736-4007-9964-7B5A4BA13693}" srcOrd="0" destOrd="0" presId="urn:microsoft.com/office/officeart/2005/8/layout/radial1"/>
    <dgm:cxn modelId="{4325030F-CB90-4DCD-AAED-56D99D52E2BA}" type="presOf" srcId="{C086F6A3-398B-44CF-832E-F45AEC1CC5A7}" destId="{24E7875C-7F5E-4F81-BF65-81EEB7FB04DA}" srcOrd="0" destOrd="0" presId="urn:microsoft.com/office/officeart/2005/8/layout/radial1"/>
    <dgm:cxn modelId="{300ACCF5-FE1F-43F5-B490-19A505B85C8A}" type="presOf" srcId="{AB314D50-034A-4D03-8C35-69821F74B6A0}" destId="{EB6ED6B4-0063-48FA-9EC8-8AA32DD98265}" srcOrd="1" destOrd="0" presId="urn:microsoft.com/office/officeart/2005/8/layout/radial1"/>
    <dgm:cxn modelId="{476BB09F-821B-438E-BE69-5A502A375206}" srcId="{3F2D3448-7269-49C6-B3AA-6FD289E40F97}" destId="{E128F300-36CD-4C01-BBE6-7A4112009AB1}" srcOrd="1" destOrd="0" parTransId="{EA9AA598-F208-46C7-8A1C-860F0C42717C}" sibTransId="{E2AA0769-3D78-474C-986D-64F80F85F74C}"/>
    <dgm:cxn modelId="{6BFC09DE-3C2F-4AA8-8490-FC4DC479C9EE}" type="presOf" srcId="{3FA90040-5335-4E3D-A169-A408F7DE08E6}" destId="{1E980987-CA6F-44D7-9BFD-6E83BCD58793}" srcOrd="0" destOrd="0" presId="urn:microsoft.com/office/officeart/2005/8/layout/radial1"/>
    <dgm:cxn modelId="{984376A7-1A9D-4F10-A6CA-FBFF40B6C0BD}" type="presOf" srcId="{EA9AA598-F208-46C7-8A1C-860F0C42717C}" destId="{CE2535D6-4EB0-4C45-8448-13FDC7BF47AF}" srcOrd="0" destOrd="0" presId="urn:microsoft.com/office/officeart/2005/8/layout/radial1"/>
    <dgm:cxn modelId="{6F3A5294-FD56-48D4-B06F-39359E44D376}" type="presOf" srcId="{3F2D3448-7269-49C6-B3AA-6FD289E40F97}" destId="{4A401A06-4CEC-4416-9981-F2F3FE356E11}" srcOrd="0" destOrd="0" presId="urn:microsoft.com/office/officeart/2005/8/layout/radial1"/>
    <dgm:cxn modelId="{DAF945AC-F5C9-4368-8FA9-302F0467FA08}" type="presOf" srcId="{6E18EA61-EB4C-4F15-A0C6-C27AF3B0CD6D}" destId="{CACD847F-E7EC-429E-80FF-F76403E86ADC}" srcOrd="0" destOrd="0" presId="urn:microsoft.com/office/officeart/2005/8/layout/radial1"/>
    <dgm:cxn modelId="{A6AFA54D-26B4-4B06-BE01-563E27B58410}" srcId="{3F2D3448-7269-49C6-B3AA-6FD289E40F97}" destId="{E271C808-ED60-4BFF-9321-1AB1DAB2B68F}" srcOrd="3" destOrd="0" parTransId="{F5A09190-2A72-4982-BB4B-200AFC125FC8}" sibTransId="{8166536B-6DEE-44E6-841E-3ED909C30420}"/>
    <dgm:cxn modelId="{CE592CCC-86EA-497F-BAAC-BB2CA1C1C0BD}" type="presOf" srcId="{C086F6A3-398B-44CF-832E-F45AEC1CC5A7}" destId="{07C662B3-9411-4314-AF76-39242BDA87E7}" srcOrd="1" destOrd="0" presId="urn:microsoft.com/office/officeart/2005/8/layout/radial1"/>
    <dgm:cxn modelId="{D5C6A5EE-D1E8-44E1-8845-65D3F2A95D8F}" srcId="{3F2D3448-7269-49C6-B3AA-6FD289E40F97}" destId="{6E18EA61-EB4C-4F15-A0C6-C27AF3B0CD6D}" srcOrd="2" destOrd="0" parTransId="{3126F8F6-D846-4FE7-B45E-DA7DBAC4F636}" sibTransId="{EF408112-5BEB-4C80-AEFA-40F856672613}"/>
    <dgm:cxn modelId="{A777D9F7-C057-47C1-B8A5-239BE69EE8A8}" type="presOf" srcId="{FDBA3528-5772-4ADB-8AC7-CA5A4648D4E7}" destId="{F46EFE96-1647-46F9-BAB7-890ADE728079}" srcOrd="0" destOrd="0" presId="urn:microsoft.com/office/officeart/2005/8/layout/radial1"/>
    <dgm:cxn modelId="{0CA90819-5B1A-4A73-AC1C-133B0F2A00C9}" srcId="{3F2D3448-7269-49C6-B3AA-6FD289E40F97}" destId="{3FA90040-5335-4E3D-A169-A408F7DE08E6}" srcOrd="5" destOrd="0" parTransId="{AB314D50-034A-4D03-8C35-69821F74B6A0}" sibTransId="{A478BB1E-93B2-44F4-A7DB-641FE7CFF550}"/>
    <dgm:cxn modelId="{54CFD9B4-3C70-4EC7-A5F5-6679CFED914F}" type="presOf" srcId="{F5A09190-2A72-4982-BB4B-200AFC125FC8}" destId="{B8334B72-8B3E-45B6-9E08-004C1237144D}" srcOrd="0" destOrd="0" presId="urn:microsoft.com/office/officeart/2005/8/layout/radial1"/>
    <dgm:cxn modelId="{1164EA95-8307-4ECA-856A-922CE961DB80}" type="presOf" srcId="{3126F8F6-D846-4FE7-B45E-DA7DBAC4F636}" destId="{9E4D5B77-D10A-44C9-90F9-FDEFCFF47DAD}" srcOrd="1" destOrd="0" presId="urn:microsoft.com/office/officeart/2005/8/layout/radial1"/>
    <dgm:cxn modelId="{35DC7E2B-8C8B-41FF-B85A-346EC2283C3E}" type="presOf" srcId="{DC82E889-8B4B-4611-896C-5E96CFAEBC2B}" destId="{15E5BFE7-5725-4297-9BD1-91822CCD5229}" srcOrd="0" destOrd="0" presId="urn:microsoft.com/office/officeart/2005/8/layout/radial1"/>
    <dgm:cxn modelId="{93689DF7-2EAD-4E77-8CC5-4645DD741223}" type="presOf" srcId="{E271C808-ED60-4BFF-9321-1AB1DAB2B68F}" destId="{60C88048-F6C5-4D2B-9AC2-95AD0192AE51}" srcOrd="0" destOrd="0" presId="urn:microsoft.com/office/officeart/2005/8/layout/radial1"/>
    <dgm:cxn modelId="{20508E27-A9A5-469A-A7CB-1E462EB3A94D}" srcId="{3F2D3448-7269-49C6-B3AA-6FD289E40F97}" destId="{DC82E889-8B4B-4611-896C-5E96CFAEBC2B}" srcOrd="0" destOrd="0" parTransId="{C086F6A3-398B-44CF-832E-F45AEC1CC5A7}" sibTransId="{A99DC33D-D2DD-4891-B8BE-D38ADBAE3AAB}"/>
    <dgm:cxn modelId="{764F09D0-4236-4634-B3E4-7DCA9252C349}" type="presOf" srcId="{F5A09190-2A72-4982-BB4B-200AFC125FC8}" destId="{D7231608-F0ED-447F-AEBD-8EF71E63A043}" srcOrd="1" destOrd="0" presId="urn:microsoft.com/office/officeart/2005/8/layout/radial1"/>
    <dgm:cxn modelId="{87F0CA2E-84FF-42C8-8FBB-B12E56E226EA}" srcId="{FDBA3528-5772-4ADB-8AC7-CA5A4648D4E7}" destId="{3F2D3448-7269-49C6-B3AA-6FD289E40F97}" srcOrd="0" destOrd="0" parTransId="{39E426BC-CA05-4EDA-B35C-951C4DDE47AF}" sibTransId="{0E87E001-334D-4CCF-967A-3E3EB912A1E5}"/>
    <dgm:cxn modelId="{F6E37225-16BE-429F-A6EE-C8A7D107D5E2}" type="presOf" srcId="{8E77C4C7-6159-4018-AA56-93D803B5D886}" destId="{CF53D758-1166-4A54-B010-A64204831A62}" srcOrd="0" destOrd="0" presId="urn:microsoft.com/office/officeart/2005/8/layout/radial1"/>
    <dgm:cxn modelId="{0F4DF123-322D-48FC-AEB8-6B5B9B567BE9}" type="presOf" srcId="{15D913C8-CF85-40FA-BF41-3D541B2A3E39}" destId="{779793C3-DBF0-479C-AAB4-46600B4BF0C8}" srcOrd="0" destOrd="0" presId="urn:microsoft.com/office/officeart/2005/8/layout/radial1"/>
    <dgm:cxn modelId="{9948579E-B1FF-4448-AE36-B218383BBA36}" type="presParOf" srcId="{F46EFE96-1647-46F9-BAB7-890ADE728079}" destId="{4A401A06-4CEC-4416-9981-F2F3FE356E11}" srcOrd="0" destOrd="0" presId="urn:microsoft.com/office/officeart/2005/8/layout/radial1"/>
    <dgm:cxn modelId="{E530CEAD-96FF-41B0-9A7F-062C8A3EF4A8}" type="presParOf" srcId="{F46EFE96-1647-46F9-BAB7-890ADE728079}" destId="{24E7875C-7F5E-4F81-BF65-81EEB7FB04DA}" srcOrd="1" destOrd="0" presId="urn:microsoft.com/office/officeart/2005/8/layout/radial1"/>
    <dgm:cxn modelId="{77A621C4-13B8-4DBA-B595-D34F67C4B1DE}" type="presParOf" srcId="{24E7875C-7F5E-4F81-BF65-81EEB7FB04DA}" destId="{07C662B3-9411-4314-AF76-39242BDA87E7}" srcOrd="0" destOrd="0" presId="urn:microsoft.com/office/officeart/2005/8/layout/radial1"/>
    <dgm:cxn modelId="{49A24807-335C-4179-AE25-9FC87D105880}" type="presParOf" srcId="{F46EFE96-1647-46F9-BAB7-890ADE728079}" destId="{15E5BFE7-5725-4297-9BD1-91822CCD5229}" srcOrd="2" destOrd="0" presId="urn:microsoft.com/office/officeart/2005/8/layout/radial1"/>
    <dgm:cxn modelId="{737C7AA9-CD70-4867-A0F4-815968ECAE67}" type="presParOf" srcId="{F46EFE96-1647-46F9-BAB7-890ADE728079}" destId="{CE2535D6-4EB0-4C45-8448-13FDC7BF47AF}" srcOrd="3" destOrd="0" presId="urn:microsoft.com/office/officeart/2005/8/layout/radial1"/>
    <dgm:cxn modelId="{2E1FCFE6-58EF-49DF-866C-25E0709D6FE1}" type="presParOf" srcId="{CE2535D6-4EB0-4C45-8448-13FDC7BF47AF}" destId="{51373EFC-313B-4AF3-9B81-077758ACD668}" srcOrd="0" destOrd="0" presId="urn:microsoft.com/office/officeart/2005/8/layout/radial1"/>
    <dgm:cxn modelId="{43468EFB-F9E2-4014-892B-697A2EE6C7C0}" type="presParOf" srcId="{F46EFE96-1647-46F9-BAB7-890ADE728079}" destId="{4A7DAD55-E736-4007-9964-7B5A4BA13693}" srcOrd="4" destOrd="0" presId="urn:microsoft.com/office/officeart/2005/8/layout/radial1"/>
    <dgm:cxn modelId="{D539973D-F972-4732-9C11-8871B076E023}" type="presParOf" srcId="{F46EFE96-1647-46F9-BAB7-890ADE728079}" destId="{F981DFF7-9DB2-444E-B4D2-E971B82927DD}" srcOrd="5" destOrd="0" presId="urn:microsoft.com/office/officeart/2005/8/layout/radial1"/>
    <dgm:cxn modelId="{4DB145B7-156B-4BAA-A917-B63375E57424}" type="presParOf" srcId="{F981DFF7-9DB2-444E-B4D2-E971B82927DD}" destId="{9E4D5B77-D10A-44C9-90F9-FDEFCFF47DAD}" srcOrd="0" destOrd="0" presId="urn:microsoft.com/office/officeart/2005/8/layout/radial1"/>
    <dgm:cxn modelId="{02852666-F02F-45B6-893C-705FDB7AAD9C}" type="presParOf" srcId="{F46EFE96-1647-46F9-BAB7-890ADE728079}" destId="{CACD847F-E7EC-429E-80FF-F76403E86ADC}" srcOrd="6" destOrd="0" presId="urn:microsoft.com/office/officeart/2005/8/layout/radial1"/>
    <dgm:cxn modelId="{E6C58303-56DE-4059-A95C-50842A3C70A7}" type="presParOf" srcId="{F46EFE96-1647-46F9-BAB7-890ADE728079}" destId="{B8334B72-8B3E-45B6-9E08-004C1237144D}" srcOrd="7" destOrd="0" presId="urn:microsoft.com/office/officeart/2005/8/layout/radial1"/>
    <dgm:cxn modelId="{C8FC7A7C-D407-4F39-A4F8-3E9CD15F815B}" type="presParOf" srcId="{B8334B72-8B3E-45B6-9E08-004C1237144D}" destId="{D7231608-F0ED-447F-AEBD-8EF71E63A043}" srcOrd="0" destOrd="0" presId="urn:microsoft.com/office/officeart/2005/8/layout/radial1"/>
    <dgm:cxn modelId="{2EDF5FB3-1FEC-4777-A5CF-2B8F481400F1}" type="presParOf" srcId="{F46EFE96-1647-46F9-BAB7-890ADE728079}" destId="{60C88048-F6C5-4D2B-9AC2-95AD0192AE51}" srcOrd="8" destOrd="0" presId="urn:microsoft.com/office/officeart/2005/8/layout/radial1"/>
    <dgm:cxn modelId="{41A2C79F-6E9E-4AB5-8FCA-4C13B0FA33BC}" type="presParOf" srcId="{F46EFE96-1647-46F9-BAB7-890ADE728079}" destId="{779793C3-DBF0-479C-AAB4-46600B4BF0C8}" srcOrd="9" destOrd="0" presId="urn:microsoft.com/office/officeart/2005/8/layout/radial1"/>
    <dgm:cxn modelId="{82F6F5B2-4090-4B35-BBE5-0B376A0BE98B}" type="presParOf" srcId="{779793C3-DBF0-479C-AAB4-46600B4BF0C8}" destId="{44BC9C6D-531E-442C-A083-50AC963836DF}" srcOrd="0" destOrd="0" presId="urn:microsoft.com/office/officeart/2005/8/layout/radial1"/>
    <dgm:cxn modelId="{7A070A3A-5149-48DA-98C7-E2A7E2AB67EA}" type="presParOf" srcId="{F46EFE96-1647-46F9-BAB7-890ADE728079}" destId="{CF53D758-1166-4A54-B010-A64204831A62}" srcOrd="10" destOrd="0" presId="urn:microsoft.com/office/officeart/2005/8/layout/radial1"/>
    <dgm:cxn modelId="{8D3F8A6E-C0D9-4F72-8EE4-5CA80DA6D45B}" type="presParOf" srcId="{F46EFE96-1647-46F9-BAB7-890ADE728079}" destId="{5B19724C-3877-485C-BA14-F5CEC96AB9FD}" srcOrd="11" destOrd="0" presId="urn:microsoft.com/office/officeart/2005/8/layout/radial1"/>
    <dgm:cxn modelId="{CBB79CF8-8E0B-48BE-B1DB-B8CAF177907A}" type="presParOf" srcId="{5B19724C-3877-485C-BA14-F5CEC96AB9FD}" destId="{EB6ED6B4-0063-48FA-9EC8-8AA32DD98265}" srcOrd="0" destOrd="0" presId="urn:microsoft.com/office/officeart/2005/8/layout/radial1"/>
    <dgm:cxn modelId="{9AC04423-9646-4812-BE65-BD61DF9F848F}" type="presParOf" srcId="{F46EFE96-1647-46F9-BAB7-890ADE728079}" destId="{1E980987-CA6F-44D7-9BFD-6E83BCD58793}" srcOrd="12" destOrd="0" presId="urn:microsoft.com/office/officeart/2005/8/layout/radial1"/>
  </dgm:cxnLst>
  <dgm:bg/>
  <dgm:whole>
    <a:ln>
      <a:solidFill>
        <a:schemeClr val="accent3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16F293-7602-463B-822A-A04387C5C8B5}" type="doc">
      <dgm:prSet loTypeId="urn:microsoft.com/office/officeart/2005/8/layout/vList4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7B807418-0813-4C47-8267-AB9D80895AB1}">
      <dgm:prSet phldrT="[Текст]"/>
      <dgm:spPr/>
      <dgm:t>
        <a:bodyPr/>
        <a:lstStyle/>
        <a:p>
          <a:r>
            <a:rPr lang="ru-RU" b="1" dirty="0" smtClean="0"/>
            <a:t>портрет</a:t>
          </a:r>
          <a:endParaRPr lang="ru-RU" b="1" dirty="0"/>
        </a:p>
      </dgm:t>
    </dgm:pt>
    <dgm:pt modelId="{715F6E5B-0785-44B3-9661-69EA1FB36FD7}" type="parTrans" cxnId="{92C31077-5391-4A08-B9F3-52024154DCAB}">
      <dgm:prSet/>
      <dgm:spPr/>
      <dgm:t>
        <a:bodyPr/>
        <a:lstStyle/>
        <a:p>
          <a:endParaRPr lang="ru-RU"/>
        </a:p>
      </dgm:t>
    </dgm:pt>
    <dgm:pt modelId="{26148848-A924-4046-887B-39982F514282}" type="sibTrans" cxnId="{92C31077-5391-4A08-B9F3-52024154DCAB}">
      <dgm:prSet/>
      <dgm:spPr/>
      <dgm:t>
        <a:bodyPr/>
        <a:lstStyle/>
        <a:p>
          <a:endParaRPr lang="ru-RU"/>
        </a:p>
      </dgm:t>
    </dgm:pt>
    <dgm:pt modelId="{78FF2F99-37A7-4D89-AD6E-67D20B5C481E}">
      <dgm:prSet phldrT="[Текст]"/>
      <dgm:spPr/>
      <dgm:t>
        <a:bodyPr/>
        <a:lstStyle/>
        <a:p>
          <a:r>
            <a:rPr lang="ru-RU" b="1" dirty="0" smtClean="0"/>
            <a:t>монолог</a:t>
          </a:r>
          <a:endParaRPr lang="ru-RU" b="1" dirty="0"/>
        </a:p>
      </dgm:t>
    </dgm:pt>
    <dgm:pt modelId="{85F57E98-7ED2-45E0-B153-781A8B787D68}" type="parTrans" cxnId="{87B7C807-D910-46CF-90C5-01E99F37828A}">
      <dgm:prSet/>
      <dgm:spPr/>
      <dgm:t>
        <a:bodyPr/>
        <a:lstStyle/>
        <a:p>
          <a:endParaRPr lang="ru-RU"/>
        </a:p>
      </dgm:t>
    </dgm:pt>
    <dgm:pt modelId="{0D75B4B9-45D7-4148-9839-685B5CDB0C08}" type="sibTrans" cxnId="{87B7C807-D910-46CF-90C5-01E99F37828A}">
      <dgm:prSet/>
      <dgm:spPr/>
      <dgm:t>
        <a:bodyPr/>
        <a:lstStyle/>
        <a:p>
          <a:endParaRPr lang="ru-RU"/>
        </a:p>
      </dgm:t>
    </dgm:pt>
    <dgm:pt modelId="{A6D52612-E8F5-46B7-8B15-FFF5DB2F4370}">
      <dgm:prSet phldrT="[Текст]"/>
      <dgm:spPr/>
      <dgm:t>
        <a:bodyPr/>
        <a:lstStyle/>
        <a:p>
          <a:r>
            <a:rPr lang="ru-RU" b="1" dirty="0" err="1" smtClean="0"/>
            <a:t>художня</a:t>
          </a:r>
          <a:r>
            <a:rPr lang="ru-RU" b="1" dirty="0" smtClean="0"/>
            <a:t> деталь</a:t>
          </a:r>
          <a:endParaRPr lang="ru-RU" b="1" dirty="0"/>
        </a:p>
      </dgm:t>
    </dgm:pt>
    <dgm:pt modelId="{FF0892F7-F35A-4D0D-980A-026D7EE9F2F0}" type="parTrans" cxnId="{FBBB922A-DF8C-4D5A-BE2C-BEAB36725686}">
      <dgm:prSet/>
      <dgm:spPr/>
      <dgm:t>
        <a:bodyPr/>
        <a:lstStyle/>
        <a:p>
          <a:endParaRPr lang="ru-RU"/>
        </a:p>
      </dgm:t>
    </dgm:pt>
    <dgm:pt modelId="{33FAFF0D-5DAF-48C9-89FD-94D4158DB8B9}" type="sibTrans" cxnId="{FBBB922A-DF8C-4D5A-BE2C-BEAB36725686}">
      <dgm:prSet/>
      <dgm:spPr/>
      <dgm:t>
        <a:bodyPr/>
        <a:lstStyle/>
        <a:p>
          <a:endParaRPr lang="ru-RU"/>
        </a:p>
      </dgm:t>
    </dgm:pt>
    <dgm:pt modelId="{CBD3063A-2B3D-46A4-93FE-92E6CD109AC3}">
      <dgm:prSet phldrT="[Текст]"/>
      <dgm:spPr/>
      <dgm:t>
        <a:bodyPr/>
        <a:lstStyle/>
        <a:p>
          <a:r>
            <a:rPr lang="ru-RU" b="1" dirty="0" err="1" smtClean="0"/>
            <a:t>вчинки</a:t>
          </a:r>
          <a:endParaRPr lang="ru-RU" b="1" dirty="0"/>
        </a:p>
      </dgm:t>
    </dgm:pt>
    <dgm:pt modelId="{E5AAD638-B3EE-44F2-9911-329D6E2C4273}" type="parTrans" cxnId="{C1DBFCFE-F05A-451E-8E94-32524D7ABE8D}">
      <dgm:prSet/>
      <dgm:spPr/>
      <dgm:t>
        <a:bodyPr/>
        <a:lstStyle/>
        <a:p>
          <a:endParaRPr lang="ru-RU"/>
        </a:p>
      </dgm:t>
    </dgm:pt>
    <dgm:pt modelId="{19A16551-8407-41B7-9369-BC2F2137CC2B}" type="sibTrans" cxnId="{C1DBFCFE-F05A-451E-8E94-32524D7ABE8D}">
      <dgm:prSet/>
      <dgm:spPr/>
      <dgm:t>
        <a:bodyPr/>
        <a:lstStyle/>
        <a:p>
          <a:endParaRPr lang="ru-RU"/>
        </a:p>
      </dgm:t>
    </dgm:pt>
    <dgm:pt modelId="{06D2A8F1-A6A5-415C-B3BF-8E83CCB79B71}">
      <dgm:prSet phldrT="[Текст]"/>
      <dgm:spPr/>
      <dgm:t>
        <a:bodyPr/>
        <a:lstStyle/>
        <a:p>
          <a:r>
            <a:rPr lang="ru-RU" b="1" dirty="0" err="1" smtClean="0"/>
            <a:t>філософське</a:t>
          </a:r>
          <a:r>
            <a:rPr lang="ru-RU" b="1" dirty="0" smtClean="0"/>
            <a:t> </a:t>
          </a:r>
          <a:r>
            <a:rPr lang="ru-RU" b="1" dirty="0" err="1" smtClean="0"/>
            <a:t>ставлення</a:t>
          </a:r>
          <a:r>
            <a:rPr lang="ru-RU" b="1" dirty="0" smtClean="0"/>
            <a:t> до </a:t>
          </a:r>
          <a:r>
            <a:rPr lang="ru-RU" b="1" dirty="0" err="1" smtClean="0"/>
            <a:t>життя</a:t>
          </a:r>
          <a:endParaRPr lang="ru-RU" b="1" dirty="0"/>
        </a:p>
      </dgm:t>
    </dgm:pt>
    <dgm:pt modelId="{CA02CA57-50B5-4CDE-9755-16D8AEF0DB61}" type="parTrans" cxnId="{AA302C38-13EE-4A65-A23E-3083D4AEDFD7}">
      <dgm:prSet/>
      <dgm:spPr/>
      <dgm:t>
        <a:bodyPr/>
        <a:lstStyle/>
        <a:p>
          <a:endParaRPr lang="ru-RU"/>
        </a:p>
      </dgm:t>
    </dgm:pt>
    <dgm:pt modelId="{F26100CC-116A-4796-8122-8BD43815E872}" type="sibTrans" cxnId="{AA302C38-13EE-4A65-A23E-3083D4AEDFD7}">
      <dgm:prSet/>
      <dgm:spPr/>
      <dgm:t>
        <a:bodyPr/>
        <a:lstStyle/>
        <a:p>
          <a:endParaRPr lang="ru-RU"/>
        </a:p>
      </dgm:t>
    </dgm:pt>
    <dgm:pt modelId="{8BFEDBC7-612A-4966-9726-CE07B9A2ED73}">
      <dgm:prSet/>
      <dgm:spPr/>
      <dgm:t>
        <a:bodyPr/>
        <a:lstStyle/>
        <a:p>
          <a:r>
            <a:rPr lang="uk-UA" b="1" i="0" dirty="0" smtClean="0"/>
            <a:t>інтер’єр</a:t>
          </a:r>
          <a:endParaRPr lang="en-US" b="1" i="0" dirty="0"/>
        </a:p>
      </dgm:t>
    </dgm:pt>
    <dgm:pt modelId="{97B06ACB-6EF4-4237-978E-D2161883E725}" type="parTrans" cxnId="{9386E34F-3A50-407B-BE89-91EBAF5C5592}">
      <dgm:prSet/>
      <dgm:spPr/>
      <dgm:t>
        <a:bodyPr/>
        <a:lstStyle/>
        <a:p>
          <a:endParaRPr lang="ru-RU"/>
        </a:p>
      </dgm:t>
    </dgm:pt>
    <dgm:pt modelId="{427628CC-BD9A-4919-8DC5-8B64ADC99A59}" type="sibTrans" cxnId="{9386E34F-3A50-407B-BE89-91EBAF5C5592}">
      <dgm:prSet/>
      <dgm:spPr/>
      <dgm:t>
        <a:bodyPr/>
        <a:lstStyle/>
        <a:p>
          <a:endParaRPr lang="ru-RU"/>
        </a:p>
      </dgm:t>
    </dgm:pt>
    <dgm:pt modelId="{5F0F020C-1716-4EAB-A048-D2F67C7DE978}" type="pres">
      <dgm:prSet presAssocID="{BC16F293-7602-463B-822A-A04387C5C8B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8E1DE2-6180-40D3-A6A9-0D2E440D6B6F}" type="pres">
      <dgm:prSet presAssocID="{7B807418-0813-4C47-8267-AB9D80895AB1}" presName="comp" presStyleCnt="0"/>
      <dgm:spPr/>
      <dgm:t>
        <a:bodyPr/>
        <a:lstStyle/>
        <a:p>
          <a:endParaRPr lang="ru-RU"/>
        </a:p>
      </dgm:t>
    </dgm:pt>
    <dgm:pt modelId="{D1CB560D-B927-4DEB-A2FC-F6F108473CC1}" type="pres">
      <dgm:prSet presAssocID="{7B807418-0813-4C47-8267-AB9D80895AB1}" presName="box" presStyleLbl="node1" presStyleIdx="0" presStyleCnt="6"/>
      <dgm:spPr/>
      <dgm:t>
        <a:bodyPr/>
        <a:lstStyle/>
        <a:p>
          <a:endParaRPr lang="ru-RU"/>
        </a:p>
      </dgm:t>
    </dgm:pt>
    <dgm:pt modelId="{30F38C8C-DC9B-455E-9CFC-24D1B698C44C}" type="pres">
      <dgm:prSet presAssocID="{7B807418-0813-4C47-8267-AB9D80895AB1}" presName="img" presStyleLbl="fgImgPlace1" presStyleIdx="0" presStyleCnt="6" custScaleX="69119" custScaleY="119310" custLinFactNeighborX="-18800" custLinFactNeighborY="-284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ru-RU"/>
        </a:p>
      </dgm:t>
    </dgm:pt>
    <dgm:pt modelId="{00540649-CF7D-4D22-AD4E-C7813297D772}" type="pres">
      <dgm:prSet presAssocID="{7B807418-0813-4C47-8267-AB9D80895AB1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7032D-E101-49F4-B642-50531D20011D}" type="pres">
      <dgm:prSet presAssocID="{26148848-A924-4046-887B-39982F514282}" presName="spacer" presStyleCnt="0"/>
      <dgm:spPr/>
      <dgm:t>
        <a:bodyPr/>
        <a:lstStyle/>
        <a:p>
          <a:endParaRPr lang="ru-RU"/>
        </a:p>
      </dgm:t>
    </dgm:pt>
    <dgm:pt modelId="{A376EC48-24DF-4B6D-9EC9-A6042D24F12A}" type="pres">
      <dgm:prSet presAssocID="{8BFEDBC7-612A-4966-9726-CE07B9A2ED73}" presName="comp" presStyleCnt="0"/>
      <dgm:spPr/>
      <dgm:t>
        <a:bodyPr/>
        <a:lstStyle/>
        <a:p>
          <a:endParaRPr lang="ru-RU"/>
        </a:p>
      </dgm:t>
    </dgm:pt>
    <dgm:pt modelId="{E1EC61D0-F2AC-45F8-B275-C4F5AFF4AC93}" type="pres">
      <dgm:prSet presAssocID="{8BFEDBC7-612A-4966-9726-CE07B9A2ED73}" presName="box" presStyleLbl="node1" presStyleIdx="1" presStyleCnt="6"/>
      <dgm:spPr/>
      <dgm:t>
        <a:bodyPr/>
        <a:lstStyle/>
        <a:p>
          <a:endParaRPr lang="ru-RU"/>
        </a:p>
      </dgm:t>
    </dgm:pt>
    <dgm:pt modelId="{CA29A311-A798-47CE-8894-B1FF989D085B}" type="pres">
      <dgm:prSet presAssocID="{8BFEDBC7-612A-4966-9726-CE07B9A2ED73}" presName="img" presStyleLbl="fgImgPlace1" presStyleIdx="1" presStyleCnt="6" custScaleX="69160" custScaleY="123837" custLinFactNeighborX="-16981" custLinFactNeighborY="-188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7F1D1F11-29D8-4B42-BE98-6B27F02407B6}" type="pres">
      <dgm:prSet presAssocID="{8BFEDBC7-612A-4966-9726-CE07B9A2ED73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ED311-9761-4B8D-8ED2-8710FDFF6D1D}" type="pres">
      <dgm:prSet presAssocID="{427628CC-BD9A-4919-8DC5-8B64ADC99A59}" presName="spacer" presStyleCnt="0"/>
      <dgm:spPr/>
      <dgm:t>
        <a:bodyPr/>
        <a:lstStyle/>
        <a:p>
          <a:endParaRPr lang="ru-RU"/>
        </a:p>
      </dgm:t>
    </dgm:pt>
    <dgm:pt modelId="{80BEC7A1-EF3A-4A31-AB7D-76A08C6A2A53}" type="pres">
      <dgm:prSet presAssocID="{78FF2F99-37A7-4D89-AD6E-67D20B5C481E}" presName="comp" presStyleCnt="0"/>
      <dgm:spPr/>
      <dgm:t>
        <a:bodyPr/>
        <a:lstStyle/>
        <a:p>
          <a:endParaRPr lang="ru-RU"/>
        </a:p>
      </dgm:t>
    </dgm:pt>
    <dgm:pt modelId="{E6DB196D-62BB-4C4C-9AC9-FFBD270A9917}" type="pres">
      <dgm:prSet presAssocID="{78FF2F99-37A7-4D89-AD6E-67D20B5C481E}" presName="box" presStyleLbl="node1" presStyleIdx="2" presStyleCnt="6"/>
      <dgm:spPr/>
      <dgm:t>
        <a:bodyPr/>
        <a:lstStyle/>
        <a:p>
          <a:endParaRPr lang="ru-RU"/>
        </a:p>
      </dgm:t>
    </dgm:pt>
    <dgm:pt modelId="{84F0488D-6F07-48D9-B12C-025870EA541C}" type="pres">
      <dgm:prSet presAssocID="{78FF2F99-37A7-4D89-AD6E-67D20B5C481E}" presName="img" presStyleLbl="fgImgPlace1" presStyleIdx="2" presStyleCnt="6" custScaleX="69119" custScaleY="123286" custLinFactNeighborX="-16982" custLinFactNeighborY="-563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D7993884-FD38-4B44-9D59-97359D4583FC}" type="pres">
      <dgm:prSet presAssocID="{78FF2F99-37A7-4D89-AD6E-67D20B5C481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19FE0B-A1E5-4F4D-B0AE-FF733E930744}" type="pres">
      <dgm:prSet presAssocID="{0D75B4B9-45D7-4148-9839-685B5CDB0C08}" presName="spacer" presStyleCnt="0"/>
      <dgm:spPr/>
      <dgm:t>
        <a:bodyPr/>
        <a:lstStyle/>
        <a:p>
          <a:endParaRPr lang="ru-RU"/>
        </a:p>
      </dgm:t>
    </dgm:pt>
    <dgm:pt modelId="{C434FDDE-85DA-4640-A13C-2152237ABE2D}" type="pres">
      <dgm:prSet presAssocID="{A6D52612-E8F5-46B7-8B15-FFF5DB2F4370}" presName="comp" presStyleCnt="0"/>
      <dgm:spPr/>
      <dgm:t>
        <a:bodyPr/>
        <a:lstStyle/>
        <a:p>
          <a:endParaRPr lang="ru-RU"/>
        </a:p>
      </dgm:t>
    </dgm:pt>
    <dgm:pt modelId="{651AFC93-1F60-406F-A5B5-0B1A3A27B3F5}" type="pres">
      <dgm:prSet presAssocID="{A6D52612-E8F5-46B7-8B15-FFF5DB2F4370}" presName="box" presStyleLbl="node1" presStyleIdx="3" presStyleCnt="6"/>
      <dgm:spPr/>
      <dgm:t>
        <a:bodyPr/>
        <a:lstStyle/>
        <a:p>
          <a:endParaRPr lang="ru-RU"/>
        </a:p>
      </dgm:t>
    </dgm:pt>
    <dgm:pt modelId="{9647E163-8CA1-4E72-917C-B9B148804A51}" type="pres">
      <dgm:prSet presAssocID="{A6D52612-E8F5-46B7-8B15-FFF5DB2F4370}" presName="img" presStyleLbl="fgImgPlace1" presStyleIdx="3" presStyleCnt="6" custScaleX="70329" custScaleY="114118" custLinFactNeighborX="-19406" custLinFactNeighborY="376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ru-RU"/>
        </a:p>
      </dgm:t>
    </dgm:pt>
    <dgm:pt modelId="{5A7A061E-1A57-4BFD-BC30-0913C4020D76}" type="pres">
      <dgm:prSet presAssocID="{A6D52612-E8F5-46B7-8B15-FFF5DB2F4370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17FBDF-4187-48C4-9E46-571B3AFABD28}" type="pres">
      <dgm:prSet presAssocID="{33FAFF0D-5DAF-48C9-89FD-94D4158DB8B9}" presName="spacer" presStyleCnt="0"/>
      <dgm:spPr/>
      <dgm:t>
        <a:bodyPr/>
        <a:lstStyle/>
        <a:p>
          <a:endParaRPr lang="ru-RU"/>
        </a:p>
      </dgm:t>
    </dgm:pt>
    <dgm:pt modelId="{7E404328-F64A-4816-9C32-45FA700FA908}" type="pres">
      <dgm:prSet presAssocID="{CBD3063A-2B3D-46A4-93FE-92E6CD109AC3}" presName="comp" presStyleCnt="0"/>
      <dgm:spPr/>
      <dgm:t>
        <a:bodyPr/>
        <a:lstStyle/>
        <a:p>
          <a:endParaRPr lang="ru-RU"/>
        </a:p>
      </dgm:t>
    </dgm:pt>
    <dgm:pt modelId="{0AB07E66-D707-4CBA-B463-5308DB8108AE}" type="pres">
      <dgm:prSet presAssocID="{CBD3063A-2B3D-46A4-93FE-92E6CD109AC3}" presName="box" presStyleLbl="node1" presStyleIdx="4" presStyleCnt="6"/>
      <dgm:spPr/>
      <dgm:t>
        <a:bodyPr/>
        <a:lstStyle/>
        <a:p>
          <a:endParaRPr lang="ru-RU"/>
        </a:p>
      </dgm:t>
    </dgm:pt>
    <dgm:pt modelId="{D616DF92-15D1-47B2-AD48-4B5EB9FF2825}" type="pres">
      <dgm:prSet presAssocID="{CBD3063A-2B3D-46A4-93FE-92E6CD109AC3}" presName="img" presStyleLbl="fgImgPlace1" presStyleIdx="4" presStyleCnt="6" custScaleX="70332" custScaleY="99630" custLinFactNeighborX="-20014" custLinFactNeighborY="0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  <dgm:t>
        <a:bodyPr/>
        <a:lstStyle/>
        <a:p>
          <a:endParaRPr lang="ru-RU"/>
        </a:p>
      </dgm:t>
    </dgm:pt>
    <dgm:pt modelId="{0462A3AD-4580-4B63-9EFB-010E72878F96}" type="pres">
      <dgm:prSet presAssocID="{CBD3063A-2B3D-46A4-93FE-92E6CD109AC3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9AC997-C51E-43C4-9000-8AE91C43B50C}" type="pres">
      <dgm:prSet presAssocID="{19A16551-8407-41B7-9369-BC2F2137CC2B}" presName="spacer" presStyleCnt="0"/>
      <dgm:spPr/>
      <dgm:t>
        <a:bodyPr/>
        <a:lstStyle/>
        <a:p>
          <a:endParaRPr lang="ru-RU"/>
        </a:p>
      </dgm:t>
    </dgm:pt>
    <dgm:pt modelId="{311A08DC-C96D-4304-AFF7-14D41410B65C}" type="pres">
      <dgm:prSet presAssocID="{06D2A8F1-A6A5-415C-B3BF-8E83CCB79B71}" presName="comp" presStyleCnt="0"/>
      <dgm:spPr/>
      <dgm:t>
        <a:bodyPr/>
        <a:lstStyle/>
        <a:p>
          <a:endParaRPr lang="ru-RU"/>
        </a:p>
      </dgm:t>
    </dgm:pt>
    <dgm:pt modelId="{453F3D8A-A5C6-4802-A4A1-94585DE52956}" type="pres">
      <dgm:prSet presAssocID="{06D2A8F1-A6A5-415C-B3BF-8E83CCB79B71}" presName="box" presStyleLbl="node1" presStyleIdx="5" presStyleCnt="6"/>
      <dgm:spPr/>
      <dgm:t>
        <a:bodyPr/>
        <a:lstStyle/>
        <a:p>
          <a:endParaRPr lang="ru-RU"/>
        </a:p>
      </dgm:t>
    </dgm:pt>
    <dgm:pt modelId="{C33AE9F6-DB08-4685-9A5D-83DFA8224968}" type="pres">
      <dgm:prSet presAssocID="{06D2A8F1-A6A5-415C-B3BF-8E83CCB79B71}" presName="img" presStyleLbl="fgImgPlace1" presStyleIdx="5" presStyleCnt="6" custScaleX="69119" custScaleY="102840" custLinFactNeighborX="-20014" custLinFactNeighborY="-1880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ru-RU"/>
        </a:p>
      </dgm:t>
    </dgm:pt>
    <dgm:pt modelId="{CFBB057B-00F9-4B40-88C7-2F949397F67D}" type="pres">
      <dgm:prSet presAssocID="{06D2A8F1-A6A5-415C-B3BF-8E83CCB79B71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759639-48CF-4312-8B7C-EF487ABE4B79}" type="presOf" srcId="{7B807418-0813-4C47-8267-AB9D80895AB1}" destId="{00540649-CF7D-4D22-AD4E-C7813297D772}" srcOrd="1" destOrd="0" presId="urn:microsoft.com/office/officeart/2005/8/layout/vList4"/>
    <dgm:cxn modelId="{B0CA3D2B-F4F2-4ECC-A931-CA3328FEB894}" type="presOf" srcId="{A6D52612-E8F5-46B7-8B15-FFF5DB2F4370}" destId="{5A7A061E-1A57-4BFD-BC30-0913C4020D76}" srcOrd="1" destOrd="0" presId="urn:microsoft.com/office/officeart/2005/8/layout/vList4"/>
    <dgm:cxn modelId="{CCBFBD9F-1A1A-4EE3-9D70-3D781ECC43BA}" type="presOf" srcId="{BC16F293-7602-463B-822A-A04387C5C8B5}" destId="{5F0F020C-1716-4EAB-A048-D2F67C7DE978}" srcOrd="0" destOrd="0" presId="urn:microsoft.com/office/officeart/2005/8/layout/vList4"/>
    <dgm:cxn modelId="{D2F66197-49A0-412B-AD18-94781336A121}" type="presOf" srcId="{78FF2F99-37A7-4D89-AD6E-67D20B5C481E}" destId="{E6DB196D-62BB-4C4C-9AC9-FFBD270A9917}" srcOrd="0" destOrd="0" presId="urn:microsoft.com/office/officeart/2005/8/layout/vList4"/>
    <dgm:cxn modelId="{3325D0A7-B9F5-4F78-941E-41A189E59CE3}" type="presOf" srcId="{7B807418-0813-4C47-8267-AB9D80895AB1}" destId="{D1CB560D-B927-4DEB-A2FC-F6F108473CC1}" srcOrd="0" destOrd="0" presId="urn:microsoft.com/office/officeart/2005/8/layout/vList4"/>
    <dgm:cxn modelId="{2339DF72-0612-4E1F-89F6-0FAEF08ED901}" type="presOf" srcId="{8BFEDBC7-612A-4966-9726-CE07B9A2ED73}" destId="{E1EC61D0-F2AC-45F8-B275-C4F5AFF4AC93}" srcOrd="0" destOrd="0" presId="urn:microsoft.com/office/officeart/2005/8/layout/vList4"/>
    <dgm:cxn modelId="{C1DBFCFE-F05A-451E-8E94-32524D7ABE8D}" srcId="{BC16F293-7602-463B-822A-A04387C5C8B5}" destId="{CBD3063A-2B3D-46A4-93FE-92E6CD109AC3}" srcOrd="4" destOrd="0" parTransId="{E5AAD638-B3EE-44F2-9911-329D6E2C4273}" sibTransId="{19A16551-8407-41B7-9369-BC2F2137CC2B}"/>
    <dgm:cxn modelId="{87B7C807-D910-46CF-90C5-01E99F37828A}" srcId="{BC16F293-7602-463B-822A-A04387C5C8B5}" destId="{78FF2F99-37A7-4D89-AD6E-67D20B5C481E}" srcOrd="2" destOrd="0" parTransId="{85F57E98-7ED2-45E0-B153-781A8B787D68}" sibTransId="{0D75B4B9-45D7-4148-9839-685B5CDB0C08}"/>
    <dgm:cxn modelId="{AA302C38-13EE-4A65-A23E-3083D4AEDFD7}" srcId="{BC16F293-7602-463B-822A-A04387C5C8B5}" destId="{06D2A8F1-A6A5-415C-B3BF-8E83CCB79B71}" srcOrd="5" destOrd="0" parTransId="{CA02CA57-50B5-4CDE-9755-16D8AEF0DB61}" sibTransId="{F26100CC-116A-4796-8122-8BD43815E872}"/>
    <dgm:cxn modelId="{92C31077-5391-4A08-B9F3-52024154DCAB}" srcId="{BC16F293-7602-463B-822A-A04387C5C8B5}" destId="{7B807418-0813-4C47-8267-AB9D80895AB1}" srcOrd="0" destOrd="0" parTransId="{715F6E5B-0785-44B3-9661-69EA1FB36FD7}" sibTransId="{26148848-A924-4046-887B-39982F514282}"/>
    <dgm:cxn modelId="{A30B7C71-72DE-4553-9D47-9D2D153F4A0E}" type="presOf" srcId="{06D2A8F1-A6A5-415C-B3BF-8E83CCB79B71}" destId="{453F3D8A-A5C6-4802-A4A1-94585DE52956}" srcOrd="0" destOrd="0" presId="urn:microsoft.com/office/officeart/2005/8/layout/vList4"/>
    <dgm:cxn modelId="{8BC44B7F-2DE4-4982-B28B-8120F369007C}" type="presOf" srcId="{CBD3063A-2B3D-46A4-93FE-92E6CD109AC3}" destId="{0AB07E66-D707-4CBA-B463-5308DB8108AE}" srcOrd="0" destOrd="0" presId="urn:microsoft.com/office/officeart/2005/8/layout/vList4"/>
    <dgm:cxn modelId="{42AD3DF8-06B1-4398-BF04-52C7BA97DFE0}" type="presOf" srcId="{A6D52612-E8F5-46B7-8B15-FFF5DB2F4370}" destId="{651AFC93-1F60-406F-A5B5-0B1A3A27B3F5}" srcOrd="0" destOrd="0" presId="urn:microsoft.com/office/officeart/2005/8/layout/vList4"/>
    <dgm:cxn modelId="{81C12221-B9FE-4A3A-9D8A-51905391003C}" type="presOf" srcId="{8BFEDBC7-612A-4966-9726-CE07B9A2ED73}" destId="{7F1D1F11-29D8-4B42-BE98-6B27F02407B6}" srcOrd="1" destOrd="0" presId="urn:microsoft.com/office/officeart/2005/8/layout/vList4"/>
    <dgm:cxn modelId="{FBBB922A-DF8C-4D5A-BE2C-BEAB36725686}" srcId="{BC16F293-7602-463B-822A-A04387C5C8B5}" destId="{A6D52612-E8F5-46B7-8B15-FFF5DB2F4370}" srcOrd="3" destOrd="0" parTransId="{FF0892F7-F35A-4D0D-980A-026D7EE9F2F0}" sibTransId="{33FAFF0D-5DAF-48C9-89FD-94D4158DB8B9}"/>
    <dgm:cxn modelId="{361E4095-EDBE-41AE-8406-5D12228ABDF9}" type="presOf" srcId="{CBD3063A-2B3D-46A4-93FE-92E6CD109AC3}" destId="{0462A3AD-4580-4B63-9EFB-010E72878F96}" srcOrd="1" destOrd="0" presId="urn:microsoft.com/office/officeart/2005/8/layout/vList4"/>
    <dgm:cxn modelId="{9386E34F-3A50-407B-BE89-91EBAF5C5592}" srcId="{BC16F293-7602-463B-822A-A04387C5C8B5}" destId="{8BFEDBC7-612A-4966-9726-CE07B9A2ED73}" srcOrd="1" destOrd="0" parTransId="{97B06ACB-6EF4-4237-978E-D2161883E725}" sibTransId="{427628CC-BD9A-4919-8DC5-8B64ADC99A59}"/>
    <dgm:cxn modelId="{23A3BFB7-5C14-4FB4-A142-1DF8734948F6}" type="presOf" srcId="{06D2A8F1-A6A5-415C-B3BF-8E83CCB79B71}" destId="{CFBB057B-00F9-4B40-88C7-2F949397F67D}" srcOrd="1" destOrd="0" presId="urn:microsoft.com/office/officeart/2005/8/layout/vList4"/>
    <dgm:cxn modelId="{EB8BF9C5-904C-4D63-B6E9-31DD94FBEF31}" type="presOf" srcId="{78FF2F99-37A7-4D89-AD6E-67D20B5C481E}" destId="{D7993884-FD38-4B44-9D59-97359D4583FC}" srcOrd="1" destOrd="0" presId="urn:microsoft.com/office/officeart/2005/8/layout/vList4"/>
    <dgm:cxn modelId="{6D1E8AA5-1931-4962-9FD0-FEF3770EA882}" type="presParOf" srcId="{5F0F020C-1716-4EAB-A048-D2F67C7DE978}" destId="{D48E1DE2-6180-40D3-A6A9-0D2E440D6B6F}" srcOrd="0" destOrd="0" presId="urn:microsoft.com/office/officeart/2005/8/layout/vList4"/>
    <dgm:cxn modelId="{5457AE0A-B3C7-4F25-ADE9-40CB4AF3FC08}" type="presParOf" srcId="{D48E1DE2-6180-40D3-A6A9-0D2E440D6B6F}" destId="{D1CB560D-B927-4DEB-A2FC-F6F108473CC1}" srcOrd="0" destOrd="0" presId="urn:microsoft.com/office/officeart/2005/8/layout/vList4"/>
    <dgm:cxn modelId="{726A0223-FE39-473F-8CA0-E1E1B7ECDE61}" type="presParOf" srcId="{D48E1DE2-6180-40D3-A6A9-0D2E440D6B6F}" destId="{30F38C8C-DC9B-455E-9CFC-24D1B698C44C}" srcOrd="1" destOrd="0" presId="urn:microsoft.com/office/officeart/2005/8/layout/vList4"/>
    <dgm:cxn modelId="{1EFC82E1-80C3-4EA1-9107-27F1D1CEDE93}" type="presParOf" srcId="{D48E1DE2-6180-40D3-A6A9-0D2E440D6B6F}" destId="{00540649-CF7D-4D22-AD4E-C7813297D772}" srcOrd="2" destOrd="0" presId="urn:microsoft.com/office/officeart/2005/8/layout/vList4"/>
    <dgm:cxn modelId="{B9BCA9ED-CB82-47EC-A3EE-910C33EC139D}" type="presParOf" srcId="{5F0F020C-1716-4EAB-A048-D2F67C7DE978}" destId="{4CB7032D-E101-49F4-B642-50531D20011D}" srcOrd="1" destOrd="0" presId="urn:microsoft.com/office/officeart/2005/8/layout/vList4"/>
    <dgm:cxn modelId="{0FAAD0DD-C661-4508-912B-01F32C3B6EE1}" type="presParOf" srcId="{5F0F020C-1716-4EAB-A048-D2F67C7DE978}" destId="{A376EC48-24DF-4B6D-9EC9-A6042D24F12A}" srcOrd="2" destOrd="0" presId="urn:microsoft.com/office/officeart/2005/8/layout/vList4"/>
    <dgm:cxn modelId="{32842516-A15D-4373-B9D8-9940D504AC21}" type="presParOf" srcId="{A376EC48-24DF-4B6D-9EC9-A6042D24F12A}" destId="{E1EC61D0-F2AC-45F8-B275-C4F5AFF4AC93}" srcOrd="0" destOrd="0" presId="urn:microsoft.com/office/officeart/2005/8/layout/vList4"/>
    <dgm:cxn modelId="{16A590A0-39AF-42C0-BEE2-E8878F376709}" type="presParOf" srcId="{A376EC48-24DF-4B6D-9EC9-A6042D24F12A}" destId="{CA29A311-A798-47CE-8894-B1FF989D085B}" srcOrd="1" destOrd="0" presId="urn:microsoft.com/office/officeart/2005/8/layout/vList4"/>
    <dgm:cxn modelId="{397658F0-E230-4F75-BECC-F923591F1B9A}" type="presParOf" srcId="{A376EC48-24DF-4B6D-9EC9-A6042D24F12A}" destId="{7F1D1F11-29D8-4B42-BE98-6B27F02407B6}" srcOrd="2" destOrd="0" presId="urn:microsoft.com/office/officeart/2005/8/layout/vList4"/>
    <dgm:cxn modelId="{27A57A6F-663E-44A9-843B-415A1627EFFC}" type="presParOf" srcId="{5F0F020C-1716-4EAB-A048-D2F67C7DE978}" destId="{BBBED311-9761-4B8D-8ED2-8710FDFF6D1D}" srcOrd="3" destOrd="0" presId="urn:microsoft.com/office/officeart/2005/8/layout/vList4"/>
    <dgm:cxn modelId="{40D58AE7-EEF7-42E9-B668-F7F1A1916044}" type="presParOf" srcId="{5F0F020C-1716-4EAB-A048-D2F67C7DE978}" destId="{80BEC7A1-EF3A-4A31-AB7D-76A08C6A2A53}" srcOrd="4" destOrd="0" presId="urn:microsoft.com/office/officeart/2005/8/layout/vList4"/>
    <dgm:cxn modelId="{9AA1CCE9-6701-4C4A-8E6E-11C10018F646}" type="presParOf" srcId="{80BEC7A1-EF3A-4A31-AB7D-76A08C6A2A53}" destId="{E6DB196D-62BB-4C4C-9AC9-FFBD270A9917}" srcOrd="0" destOrd="0" presId="urn:microsoft.com/office/officeart/2005/8/layout/vList4"/>
    <dgm:cxn modelId="{56E3EA41-9CF9-4F98-8B39-F5B113111304}" type="presParOf" srcId="{80BEC7A1-EF3A-4A31-AB7D-76A08C6A2A53}" destId="{84F0488D-6F07-48D9-B12C-025870EA541C}" srcOrd="1" destOrd="0" presId="urn:microsoft.com/office/officeart/2005/8/layout/vList4"/>
    <dgm:cxn modelId="{6408A69B-989C-4705-B9B3-1C979C7FA490}" type="presParOf" srcId="{80BEC7A1-EF3A-4A31-AB7D-76A08C6A2A53}" destId="{D7993884-FD38-4B44-9D59-97359D4583FC}" srcOrd="2" destOrd="0" presId="urn:microsoft.com/office/officeart/2005/8/layout/vList4"/>
    <dgm:cxn modelId="{F0CCAC39-11C4-44F5-AB65-937F162F7A62}" type="presParOf" srcId="{5F0F020C-1716-4EAB-A048-D2F67C7DE978}" destId="{5619FE0B-A1E5-4F4D-B0AE-FF733E930744}" srcOrd="5" destOrd="0" presId="urn:microsoft.com/office/officeart/2005/8/layout/vList4"/>
    <dgm:cxn modelId="{6FFE5AE4-20CA-43FE-867D-FFF3E11B353D}" type="presParOf" srcId="{5F0F020C-1716-4EAB-A048-D2F67C7DE978}" destId="{C434FDDE-85DA-4640-A13C-2152237ABE2D}" srcOrd="6" destOrd="0" presId="urn:microsoft.com/office/officeart/2005/8/layout/vList4"/>
    <dgm:cxn modelId="{8A442164-1C7F-45E2-9822-547167AB975F}" type="presParOf" srcId="{C434FDDE-85DA-4640-A13C-2152237ABE2D}" destId="{651AFC93-1F60-406F-A5B5-0B1A3A27B3F5}" srcOrd="0" destOrd="0" presId="urn:microsoft.com/office/officeart/2005/8/layout/vList4"/>
    <dgm:cxn modelId="{4265E880-719C-4EC4-A888-2FF6D33610AB}" type="presParOf" srcId="{C434FDDE-85DA-4640-A13C-2152237ABE2D}" destId="{9647E163-8CA1-4E72-917C-B9B148804A51}" srcOrd="1" destOrd="0" presId="urn:microsoft.com/office/officeart/2005/8/layout/vList4"/>
    <dgm:cxn modelId="{DE253F97-9EEB-4431-BEDF-3DEF8EB2C27D}" type="presParOf" srcId="{C434FDDE-85DA-4640-A13C-2152237ABE2D}" destId="{5A7A061E-1A57-4BFD-BC30-0913C4020D76}" srcOrd="2" destOrd="0" presId="urn:microsoft.com/office/officeart/2005/8/layout/vList4"/>
    <dgm:cxn modelId="{67F09D91-FA6D-4AE2-B64C-1D154EF73E19}" type="presParOf" srcId="{5F0F020C-1716-4EAB-A048-D2F67C7DE978}" destId="{0117FBDF-4187-48C4-9E46-571B3AFABD28}" srcOrd="7" destOrd="0" presId="urn:microsoft.com/office/officeart/2005/8/layout/vList4"/>
    <dgm:cxn modelId="{2E640A29-E385-4EFC-AD06-842C6A8678B4}" type="presParOf" srcId="{5F0F020C-1716-4EAB-A048-D2F67C7DE978}" destId="{7E404328-F64A-4816-9C32-45FA700FA908}" srcOrd="8" destOrd="0" presId="urn:microsoft.com/office/officeart/2005/8/layout/vList4"/>
    <dgm:cxn modelId="{007676FF-0F93-4480-A204-E790E56F4AD4}" type="presParOf" srcId="{7E404328-F64A-4816-9C32-45FA700FA908}" destId="{0AB07E66-D707-4CBA-B463-5308DB8108AE}" srcOrd="0" destOrd="0" presId="urn:microsoft.com/office/officeart/2005/8/layout/vList4"/>
    <dgm:cxn modelId="{B77C000A-210D-4B59-AABF-411A444471C5}" type="presParOf" srcId="{7E404328-F64A-4816-9C32-45FA700FA908}" destId="{D616DF92-15D1-47B2-AD48-4B5EB9FF2825}" srcOrd="1" destOrd="0" presId="urn:microsoft.com/office/officeart/2005/8/layout/vList4"/>
    <dgm:cxn modelId="{EE8D22B5-9D59-4442-B7F7-04F83FC4B711}" type="presParOf" srcId="{7E404328-F64A-4816-9C32-45FA700FA908}" destId="{0462A3AD-4580-4B63-9EFB-010E72878F96}" srcOrd="2" destOrd="0" presId="urn:microsoft.com/office/officeart/2005/8/layout/vList4"/>
    <dgm:cxn modelId="{159F1BFB-4C95-49D5-BEC2-F4714C90C572}" type="presParOf" srcId="{5F0F020C-1716-4EAB-A048-D2F67C7DE978}" destId="{1A9AC997-C51E-43C4-9000-8AE91C43B50C}" srcOrd="9" destOrd="0" presId="urn:microsoft.com/office/officeart/2005/8/layout/vList4"/>
    <dgm:cxn modelId="{1BBD5893-27C3-4800-AF1B-A73E60F8F30E}" type="presParOf" srcId="{5F0F020C-1716-4EAB-A048-D2F67C7DE978}" destId="{311A08DC-C96D-4304-AFF7-14D41410B65C}" srcOrd="10" destOrd="0" presId="urn:microsoft.com/office/officeart/2005/8/layout/vList4"/>
    <dgm:cxn modelId="{7F0B1BE0-490A-484C-8028-F59F1FD292F0}" type="presParOf" srcId="{311A08DC-C96D-4304-AFF7-14D41410B65C}" destId="{453F3D8A-A5C6-4802-A4A1-94585DE52956}" srcOrd="0" destOrd="0" presId="urn:microsoft.com/office/officeart/2005/8/layout/vList4"/>
    <dgm:cxn modelId="{D8DF3ECB-B74A-42FE-B3D2-CA8D7D16E588}" type="presParOf" srcId="{311A08DC-C96D-4304-AFF7-14D41410B65C}" destId="{C33AE9F6-DB08-4685-9A5D-83DFA8224968}" srcOrd="1" destOrd="0" presId="urn:microsoft.com/office/officeart/2005/8/layout/vList4"/>
    <dgm:cxn modelId="{690E539A-8667-483A-B8ED-CA9601819436}" type="presParOf" srcId="{311A08DC-C96D-4304-AFF7-14D41410B65C}" destId="{CFBB057B-00F9-4B40-88C7-2F949397F67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01A06-4CEC-4416-9981-F2F3FE356E11}">
      <dsp:nvSpPr>
        <dsp:cNvPr id="0" name=""/>
        <dsp:cNvSpPr/>
      </dsp:nvSpPr>
      <dsp:spPr>
        <a:xfrm>
          <a:off x="4061486" y="1802358"/>
          <a:ext cx="1758516" cy="1402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Гобсек</a:t>
          </a:r>
          <a:endParaRPr lang="ru-RU" sz="2500" b="1" kern="1200" dirty="0"/>
        </a:p>
      </dsp:txBody>
      <dsp:txXfrm>
        <a:off x="4319015" y="2007776"/>
        <a:ext cx="1243458" cy="991847"/>
      </dsp:txXfrm>
    </dsp:sp>
    <dsp:sp modelId="{24E7875C-7F5E-4F81-BF65-81EEB7FB04DA}">
      <dsp:nvSpPr>
        <dsp:cNvPr id="0" name=""/>
        <dsp:cNvSpPr/>
      </dsp:nvSpPr>
      <dsp:spPr>
        <a:xfrm rot="16305929">
          <a:off x="4797314" y="1619609"/>
          <a:ext cx="340575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340575" y="1275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59087" y="1623849"/>
        <a:ext cx="17028" cy="17028"/>
      </dsp:txXfrm>
    </dsp:sp>
    <dsp:sp modelId="{15E5BFE7-5725-4297-9BD1-91822CCD5229}">
      <dsp:nvSpPr>
        <dsp:cNvPr id="0" name=""/>
        <dsp:cNvSpPr/>
      </dsp:nvSpPr>
      <dsp:spPr>
        <a:xfrm>
          <a:off x="3870729" y="59602"/>
          <a:ext cx="2247464" cy="14026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u="sng" kern="1200" dirty="0" smtClean="0"/>
            <a:t>Дервіль: «</a:t>
          </a:r>
          <a:r>
            <a:rPr lang="ru-RU" sz="1300" b="1" kern="1200" dirty="0" err="1" smtClean="0"/>
            <a:t>скнара</a:t>
          </a:r>
          <a:r>
            <a:rPr lang="ru-RU" sz="1300" b="1" kern="1200" dirty="0" smtClean="0"/>
            <a:t> і </a:t>
          </a:r>
          <a:r>
            <a:rPr lang="ru-RU" sz="1300" b="1" kern="1200" dirty="0" err="1" smtClean="0"/>
            <a:t>філософ</a:t>
          </a:r>
          <a:r>
            <a:rPr lang="ru-RU" sz="1300" b="1" kern="1200" dirty="0" smtClean="0"/>
            <a:t>», «</a:t>
          </a:r>
          <a:r>
            <a:rPr lang="ru-RU" sz="1300" b="1" kern="1200" dirty="0" err="1" smtClean="0"/>
            <a:t>золотий</a:t>
          </a:r>
          <a:r>
            <a:rPr lang="ru-RU" sz="1300" b="1" kern="1200" dirty="0" smtClean="0"/>
            <a:t> </a:t>
          </a:r>
          <a:r>
            <a:rPr lang="ru-RU" sz="1300" b="1" kern="1200" dirty="0" err="1" smtClean="0"/>
            <a:t>ідол</a:t>
          </a:r>
          <a:r>
            <a:rPr lang="ru-RU" sz="1300" b="1" kern="1200" dirty="0" smtClean="0"/>
            <a:t>»</a:t>
          </a:r>
          <a:endParaRPr lang="ru-RU" sz="1300" b="1" kern="1200" dirty="0"/>
        </a:p>
      </dsp:txBody>
      <dsp:txXfrm>
        <a:off x="4199862" y="265020"/>
        <a:ext cx="1589198" cy="991847"/>
      </dsp:txXfrm>
    </dsp:sp>
    <dsp:sp modelId="{CE2535D6-4EB0-4C45-8448-13FDC7BF47AF}">
      <dsp:nvSpPr>
        <dsp:cNvPr id="0" name=""/>
        <dsp:cNvSpPr/>
      </dsp:nvSpPr>
      <dsp:spPr>
        <a:xfrm rot="20191898">
          <a:off x="5708167" y="2132303"/>
          <a:ext cx="117295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117295" y="1275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63882" y="2142124"/>
        <a:ext cx="5864" cy="5864"/>
      </dsp:txXfrm>
    </dsp:sp>
    <dsp:sp modelId="{4A7DAD55-E736-4007-9964-7B5A4BA13693}">
      <dsp:nvSpPr>
        <dsp:cNvPr id="0" name=""/>
        <dsp:cNvSpPr/>
      </dsp:nvSpPr>
      <dsp:spPr>
        <a:xfrm>
          <a:off x="5628043" y="1024611"/>
          <a:ext cx="2208202" cy="14026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u="sng" kern="1200" dirty="0" err="1" smtClean="0"/>
            <a:t>Світ</a:t>
          </a:r>
          <a:r>
            <a:rPr lang="ru-RU" sz="1300" b="1" u="sng" kern="1200" dirty="0" smtClean="0"/>
            <a:t>:</a:t>
          </a:r>
          <a:r>
            <a:rPr lang="ru-RU" sz="1300" b="1" kern="1200" dirty="0" smtClean="0"/>
            <a:t> «жид, турок, </a:t>
          </a:r>
          <a:r>
            <a:rPr lang="ru-RU" sz="1300" b="1" kern="1200" dirty="0" err="1" smtClean="0"/>
            <a:t>грабіжник</a:t>
          </a:r>
          <a:r>
            <a:rPr lang="ru-RU" sz="1300" b="1" kern="1200" dirty="0" smtClean="0"/>
            <a:t>»</a:t>
          </a:r>
          <a:endParaRPr lang="ru-RU" sz="1300" b="1" kern="1200" dirty="0"/>
        </a:p>
      </dsp:txBody>
      <dsp:txXfrm>
        <a:off x="5951427" y="1230029"/>
        <a:ext cx="1561434" cy="991847"/>
      </dsp:txXfrm>
    </dsp:sp>
    <dsp:sp modelId="{F981DFF7-9DB2-444E-B4D2-E971B82927DD}">
      <dsp:nvSpPr>
        <dsp:cNvPr id="0" name=""/>
        <dsp:cNvSpPr/>
      </dsp:nvSpPr>
      <dsp:spPr>
        <a:xfrm rot="1366922">
          <a:off x="5713610" y="2843188"/>
          <a:ext cx="131639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131639" y="1275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76139" y="2852651"/>
        <a:ext cx="6581" cy="6581"/>
      </dsp:txXfrm>
    </dsp:sp>
    <dsp:sp modelId="{CACD847F-E7EC-429E-80FF-F76403E86ADC}">
      <dsp:nvSpPr>
        <dsp:cNvPr id="0" name=""/>
        <dsp:cNvSpPr/>
      </dsp:nvSpPr>
      <dsp:spPr>
        <a:xfrm>
          <a:off x="5651641" y="2569975"/>
          <a:ext cx="2233591" cy="14026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u="sng" kern="1200" dirty="0" err="1" smtClean="0"/>
            <a:t>Клієнти</a:t>
          </a:r>
          <a:r>
            <a:rPr lang="ru-RU" sz="1300" b="1" kern="1200" dirty="0" smtClean="0"/>
            <a:t>: «</a:t>
          </a:r>
          <a:r>
            <a:rPr lang="ru-RU" sz="1300" b="1" kern="1200" dirty="0" err="1" smtClean="0"/>
            <a:t>глитай</a:t>
          </a:r>
          <a:r>
            <a:rPr lang="ru-RU" sz="1300" b="1" kern="1200" dirty="0" smtClean="0"/>
            <a:t>», «</a:t>
          </a:r>
          <a:r>
            <a:rPr lang="ru-RU" sz="1300" b="1" kern="1200" dirty="0" err="1" smtClean="0"/>
            <a:t>татусь</a:t>
          </a:r>
          <a:r>
            <a:rPr lang="ru-RU" sz="1300" b="1" kern="1200" dirty="0" smtClean="0"/>
            <a:t> Гобсек»</a:t>
          </a:r>
          <a:endParaRPr lang="ru-RU" sz="1300" b="1" kern="1200" dirty="0"/>
        </a:p>
      </dsp:txBody>
      <dsp:txXfrm>
        <a:off x="5978743" y="2775393"/>
        <a:ext cx="1579387" cy="991847"/>
      </dsp:txXfrm>
    </dsp:sp>
    <dsp:sp modelId="{B8334B72-8B3E-45B6-9E08-004C1237144D}">
      <dsp:nvSpPr>
        <dsp:cNvPr id="0" name=""/>
        <dsp:cNvSpPr/>
      </dsp:nvSpPr>
      <dsp:spPr>
        <a:xfrm rot="5380959">
          <a:off x="4758196" y="3379749"/>
          <a:ext cx="374941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374941" y="1275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36293" y="3383130"/>
        <a:ext cx="18747" cy="18747"/>
      </dsp:txXfrm>
    </dsp:sp>
    <dsp:sp modelId="{60C88048-F6C5-4D2B-9AC2-95AD0192AE51}">
      <dsp:nvSpPr>
        <dsp:cNvPr id="0" name=""/>
        <dsp:cNvSpPr/>
      </dsp:nvSpPr>
      <dsp:spPr>
        <a:xfrm>
          <a:off x="3808378" y="3579967"/>
          <a:ext cx="2284424" cy="14026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u="sng" kern="1200" dirty="0" smtClean="0"/>
            <a:t>Сам Гобсек: «я </a:t>
          </a:r>
          <a:r>
            <a:rPr lang="ru-RU" sz="1300" b="1" u="sng" kern="1200" dirty="0" err="1" smtClean="0"/>
            <a:t>володію</a:t>
          </a:r>
          <a:r>
            <a:rPr lang="ru-RU" sz="1300" b="1" u="sng" kern="1200" dirty="0" smtClean="0"/>
            <a:t> </a:t>
          </a:r>
          <a:r>
            <a:rPr lang="ru-RU" sz="1300" b="1" u="sng" kern="1200" dirty="0" err="1" smtClean="0"/>
            <a:t>світом</a:t>
          </a:r>
          <a:r>
            <a:rPr lang="ru-RU" sz="1300" b="1" u="sng" kern="1200" dirty="0" smtClean="0"/>
            <a:t>»</a:t>
          </a:r>
          <a:endParaRPr lang="ru-RU" sz="1300" b="1" u="sng" kern="1200" dirty="0"/>
        </a:p>
      </dsp:txBody>
      <dsp:txXfrm>
        <a:off x="4142924" y="3785385"/>
        <a:ext cx="1615332" cy="991847"/>
      </dsp:txXfrm>
    </dsp:sp>
    <dsp:sp modelId="{779793C3-DBF0-479C-AAB4-46600B4BF0C8}">
      <dsp:nvSpPr>
        <dsp:cNvPr id="0" name=""/>
        <dsp:cNvSpPr/>
      </dsp:nvSpPr>
      <dsp:spPr>
        <a:xfrm rot="9600443">
          <a:off x="4000087" y="2806793"/>
          <a:ext cx="145055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145055" y="1275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068989" y="2815920"/>
        <a:ext cx="7252" cy="7252"/>
      </dsp:txXfrm>
    </dsp:sp>
    <dsp:sp modelId="{CF53D758-1166-4A54-B010-A64204831A62}">
      <dsp:nvSpPr>
        <dsp:cNvPr id="0" name=""/>
        <dsp:cNvSpPr/>
      </dsp:nvSpPr>
      <dsp:spPr>
        <a:xfrm>
          <a:off x="1901524" y="2497404"/>
          <a:ext cx="2257661" cy="14026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u="sng" kern="1200" dirty="0" err="1" smtClean="0"/>
            <a:t>Воротарка</a:t>
          </a:r>
          <a:r>
            <a:rPr lang="ru-RU" sz="1300" b="1" kern="1200" dirty="0" smtClean="0"/>
            <a:t>: «удав»</a:t>
          </a:r>
          <a:endParaRPr lang="ru-RU" sz="1300" b="1" kern="1200" dirty="0"/>
        </a:p>
      </dsp:txBody>
      <dsp:txXfrm>
        <a:off x="2232151" y="2702822"/>
        <a:ext cx="1596407" cy="991847"/>
      </dsp:txXfrm>
    </dsp:sp>
    <dsp:sp modelId="{5B19724C-3877-485C-BA14-F5CEC96AB9FD}">
      <dsp:nvSpPr>
        <dsp:cNvPr id="0" name=""/>
        <dsp:cNvSpPr/>
      </dsp:nvSpPr>
      <dsp:spPr>
        <a:xfrm rot="12333924">
          <a:off x="4024952" y="2093531"/>
          <a:ext cx="170071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170071" y="1275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105735" y="2102033"/>
        <a:ext cx="8503" cy="8503"/>
      </dsp:txXfrm>
    </dsp:sp>
    <dsp:sp modelId="{1E980987-CA6F-44D7-9BFD-6E83BCD58793}">
      <dsp:nvSpPr>
        <dsp:cNvPr id="0" name=""/>
        <dsp:cNvSpPr/>
      </dsp:nvSpPr>
      <dsp:spPr>
        <a:xfrm>
          <a:off x="2126114" y="959293"/>
          <a:ext cx="2104572" cy="14026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u="sng" kern="1200" dirty="0" smtClean="0"/>
            <a:t>Солдат-</a:t>
          </a:r>
          <a:r>
            <a:rPr lang="ru-RU" sz="1300" b="1" u="sng" kern="1200" dirty="0" err="1" smtClean="0"/>
            <a:t>інвалід</a:t>
          </a:r>
          <a:r>
            <a:rPr lang="ru-RU" sz="1300" b="1" u="sng" kern="1200" dirty="0" smtClean="0"/>
            <a:t>: «</a:t>
          </a:r>
          <a:r>
            <a:rPr lang="ru-RU" sz="1300" b="1" kern="1200" dirty="0" err="1" smtClean="0"/>
            <a:t>жмикрут</a:t>
          </a:r>
          <a:r>
            <a:rPr lang="ru-RU" sz="1300" b="1" kern="1200" dirty="0" smtClean="0"/>
            <a:t>»</a:t>
          </a:r>
          <a:endParaRPr lang="ru-RU" sz="1300" b="1" kern="1200" dirty="0"/>
        </a:p>
      </dsp:txBody>
      <dsp:txXfrm>
        <a:off x="2434321" y="1164711"/>
        <a:ext cx="1488158" cy="9918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B560D-B927-4DEB-A2FC-F6F108473CC1}">
      <dsp:nvSpPr>
        <dsp:cNvPr id="0" name=""/>
        <dsp:cNvSpPr/>
      </dsp:nvSpPr>
      <dsp:spPr>
        <a:xfrm>
          <a:off x="0" y="0"/>
          <a:ext cx="10769373" cy="8686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портрет</a:t>
          </a:r>
          <a:endParaRPr lang="ru-RU" sz="3700" b="1" kern="1200" dirty="0"/>
        </a:p>
      </dsp:txBody>
      <dsp:txXfrm>
        <a:off x="2240738" y="0"/>
        <a:ext cx="8528634" cy="868635"/>
      </dsp:txXfrm>
    </dsp:sp>
    <dsp:sp modelId="{30F38C8C-DC9B-455E-9CFC-24D1B698C44C}">
      <dsp:nvSpPr>
        <dsp:cNvPr id="0" name=""/>
        <dsp:cNvSpPr/>
      </dsp:nvSpPr>
      <dsp:spPr>
        <a:xfrm>
          <a:off x="14504" y="0"/>
          <a:ext cx="1488736" cy="82909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1EC61D0-F2AC-45F8-B275-C4F5AFF4AC93}">
      <dsp:nvSpPr>
        <dsp:cNvPr id="0" name=""/>
        <dsp:cNvSpPr/>
      </dsp:nvSpPr>
      <dsp:spPr>
        <a:xfrm>
          <a:off x="0" y="955498"/>
          <a:ext cx="10769373" cy="8686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b="1" i="0" kern="1200" dirty="0" smtClean="0"/>
            <a:t>інтер’єр</a:t>
          </a:r>
          <a:endParaRPr lang="en-US" sz="3700" b="1" i="0" kern="1200" dirty="0"/>
        </a:p>
      </dsp:txBody>
      <dsp:txXfrm>
        <a:off x="2240738" y="955498"/>
        <a:ext cx="8528634" cy="868635"/>
      </dsp:txXfrm>
    </dsp:sp>
    <dsp:sp modelId="{CA29A311-A798-47CE-8894-B1FF989D085B}">
      <dsp:nvSpPr>
        <dsp:cNvPr id="0" name=""/>
        <dsp:cNvSpPr/>
      </dsp:nvSpPr>
      <dsp:spPr>
        <a:xfrm>
          <a:off x="53241" y="946475"/>
          <a:ext cx="1489619" cy="86055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6DB196D-62BB-4C4C-9AC9-FFBD270A9917}">
      <dsp:nvSpPr>
        <dsp:cNvPr id="0" name=""/>
        <dsp:cNvSpPr/>
      </dsp:nvSpPr>
      <dsp:spPr>
        <a:xfrm>
          <a:off x="0" y="1910997"/>
          <a:ext cx="10769373" cy="8686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монолог</a:t>
          </a:r>
          <a:endParaRPr lang="ru-RU" sz="3700" b="1" kern="1200" dirty="0"/>
        </a:p>
      </dsp:txBody>
      <dsp:txXfrm>
        <a:off x="2240738" y="1910997"/>
        <a:ext cx="8528634" cy="868635"/>
      </dsp:txXfrm>
    </dsp:sp>
    <dsp:sp modelId="{84F0488D-6F07-48D9-B12C-025870EA541C}">
      <dsp:nvSpPr>
        <dsp:cNvPr id="0" name=""/>
        <dsp:cNvSpPr/>
      </dsp:nvSpPr>
      <dsp:spPr>
        <a:xfrm>
          <a:off x="53661" y="1877767"/>
          <a:ext cx="1488736" cy="8567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51AFC93-1F60-406F-A5B5-0B1A3A27B3F5}">
      <dsp:nvSpPr>
        <dsp:cNvPr id="0" name=""/>
        <dsp:cNvSpPr/>
      </dsp:nvSpPr>
      <dsp:spPr>
        <a:xfrm>
          <a:off x="0" y="2866496"/>
          <a:ext cx="10769373" cy="8686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err="1" smtClean="0"/>
            <a:t>художня</a:t>
          </a:r>
          <a:r>
            <a:rPr lang="ru-RU" sz="3700" b="1" kern="1200" dirty="0" smtClean="0"/>
            <a:t> деталь</a:t>
          </a:r>
          <a:endParaRPr lang="ru-RU" sz="3700" b="1" kern="1200" dirty="0"/>
        </a:p>
      </dsp:txBody>
      <dsp:txXfrm>
        <a:off x="2240738" y="2866496"/>
        <a:ext cx="8528634" cy="868635"/>
      </dsp:txXfrm>
    </dsp:sp>
    <dsp:sp modelId="{9647E163-8CA1-4E72-917C-B9B148804A51}">
      <dsp:nvSpPr>
        <dsp:cNvPr id="0" name=""/>
        <dsp:cNvSpPr/>
      </dsp:nvSpPr>
      <dsp:spPr>
        <a:xfrm>
          <a:off x="0" y="2930434"/>
          <a:ext cx="1514798" cy="79301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AB07E66-D707-4CBA-B463-5308DB8108AE}">
      <dsp:nvSpPr>
        <dsp:cNvPr id="0" name=""/>
        <dsp:cNvSpPr/>
      </dsp:nvSpPr>
      <dsp:spPr>
        <a:xfrm>
          <a:off x="0" y="3821995"/>
          <a:ext cx="10769373" cy="8686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err="1" smtClean="0"/>
            <a:t>вчинки</a:t>
          </a:r>
          <a:endParaRPr lang="ru-RU" sz="3700" b="1" kern="1200" dirty="0"/>
        </a:p>
      </dsp:txBody>
      <dsp:txXfrm>
        <a:off x="2240738" y="3821995"/>
        <a:ext cx="8528634" cy="868635"/>
      </dsp:txXfrm>
    </dsp:sp>
    <dsp:sp modelId="{D616DF92-15D1-47B2-AD48-4B5EB9FF2825}">
      <dsp:nvSpPr>
        <dsp:cNvPr id="0" name=""/>
        <dsp:cNvSpPr/>
      </dsp:nvSpPr>
      <dsp:spPr>
        <a:xfrm>
          <a:off x="0" y="3910144"/>
          <a:ext cx="1514863" cy="6923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53F3D8A-A5C6-4802-A4A1-94585DE52956}">
      <dsp:nvSpPr>
        <dsp:cNvPr id="0" name=""/>
        <dsp:cNvSpPr/>
      </dsp:nvSpPr>
      <dsp:spPr>
        <a:xfrm>
          <a:off x="0" y="4777493"/>
          <a:ext cx="10769373" cy="8686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err="1" smtClean="0"/>
            <a:t>філософське</a:t>
          </a:r>
          <a:r>
            <a:rPr lang="ru-RU" sz="3700" b="1" kern="1200" dirty="0" smtClean="0"/>
            <a:t> </a:t>
          </a:r>
          <a:r>
            <a:rPr lang="ru-RU" sz="3700" b="1" kern="1200" dirty="0" err="1" smtClean="0"/>
            <a:t>ставлення</a:t>
          </a:r>
          <a:r>
            <a:rPr lang="ru-RU" sz="3700" b="1" kern="1200" dirty="0" smtClean="0"/>
            <a:t> до </a:t>
          </a:r>
          <a:r>
            <a:rPr lang="ru-RU" sz="3700" b="1" kern="1200" dirty="0" err="1" smtClean="0"/>
            <a:t>життя</a:t>
          </a:r>
          <a:endParaRPr lang="ru-RU" sz="3700" b="1" kern="1200" dirty="0"/>
        </a:p>
      </dsp:txBody>
      <dsp:txXfrm>
        <a:off x="2240738" y="4777493"/>
        <a:ext cx="8528634" cy="868635"/>
      </dsp:txXfrm>
    </dsp:sp>
    <dsp:sp modelId="{C33AE9F6-DB08-4685-9A5D-83DFA8224968}">
      <dsp:nvSpPr>
        <dsp:cNvPr id="0" name=""/>
        <dsp:cNvSpPr/>
      </dsp:nvSpPr>
      <dsp:spPr>
        <a:xfrm>
          <a:off x="0" y="4841425"/>
          <a:ext cx="1488736" cy="7146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03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98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4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0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20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51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86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40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9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71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30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869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37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91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87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15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04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7DC14BE-341C-4AF9-99B7-021E231EEA6E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41F5-3FA6-4AB7-845A-6B220EF8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1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  <p:sldLayoutId id="2147484141" r:id="rId13"/>
    <p:sldLayoutId id="2147484142" r:id="rId14"/>
    <p:sldLayoutId id="2147484143" r:id="rId15"/>
    <p:sldLayoutId id="2147484144" r:id="rId16"/>
    <p:sldLayoutId id="214748414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406" y="473708"/>
            <a:ext cx="5698307" cy="5618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54" y="473708"/>
            <a:ext cx="3483429" cy="309335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28170" y="3695278"/>
            <a:ext cx="4365899" cy="128167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Franklin Gothic Medium" panose="020B0603020102020204" pitchFamily="34" charset="0"/>
              </a:rPr>
              <a:t>Оноре де Бальзак</a:t>
            </a:r>
          </a:p>
          <a:p>
            <a:pPr algn="ct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Franklin Gothic Medium" panose="020B0603020102020204" pitchFamily="34" charset="0"/>
              </a:rPr>
              <a:t>1799-1850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effectLst>
                <a:reflection blurRad="6350" stA="50000" endA="300" endPos="50000" dist="29997" dir="5400000" sy="-100000" algn="bl" rotWithShape="0"/>
              </a:effectLst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914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857" y="246743"/>
            <a:ext cx="11669485" cy="696685"/>
          </a:xfrm>
        </p:spPr>
        <p:txBody>
          <a:bodyPr/>
          <a:lstStyle/>
          <a:p>
            <a:pPr algn="ctr"/>
            <a:r>
              <a:rPr lang="uk-UA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Висвітлення образу Гобсека з </a:t>
            </a:r>
            <a:br>
              <a:rPr lang="uk-UA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uk-UA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різних точок зору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818695"/>
              </p:ext>
            </p:extLst>
          </p:nvPr>
        </p:nvGraphicFramePr>
        <p:xfrm>
          <a:off x="1103313" y="1582057"/>
          <a:ext cx="9898516" cy="5094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153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79669" y="667657"/>
            <a:ext cx="8022045" cy="5747656"/>
          </a:xfrm>
          <a:noFill/>
          <a:ln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txBody>
          <a:bodyPr>
            <a:normAutofit fontScale="90000"/>
          </a:bodyPr>
          <a:lstStyle/>
          <a:p>
            <a:pPr algn="ctr"/>
            <a:r>
              <a:rPr lang="uk-UA" sz="8800" u="sng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Тема уроку: </a:t>
            </a:r>
            <a:r>
              <a:rPr lang="uk-UA" sz="8800" b="1" i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 Condensed" panose="020B0502040204020203" pitchFamily="34" charset="0"/>
              </a:rPr>
              <a:t>Багатогранність образу Гобсека, засоби його створення</a:t>
            </a:r>
            <a:endParaRPr lang="en-US" sz="8800" i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3333"/>
          <a:stretch>
            <a:fillRect/>
          </a:stretch>
        </p:blipFill>
        <p:spPr>
          <a:xfrm>
            <a:off x="285932" y="810986"/>
            <a:ext cx="3200400" cy="4572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Овал 9"/>
          <p:cNvSpPr/>
          <p:nvPr/>
        </p:nvSpPr>
        <p:spPr>
          <a:xfrm>
            <a:off x="8926286" y="5791200"/>
            <a:ext cx="45719" cy="58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01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124975" cy="6049682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/>
          <a:lstStyle/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uk-UA" sz="44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Епіграфи до уроку: </a:t>
            </a:r>
            <a:br>
              <a:rPr lang="uk-UA" sz="44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44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br>
              <a:rPr lang="uk-UA" sz="44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i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хочеш бути багатим, не думай збільшити своє майно, а тільки вгамуй свою жадібність </a:t>
            </a:r>
            <a:r>
              <a:rPr lang="uk-UA" sz="3200" i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3200" i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i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(</a:t>
            </a:r>
            <a:r>
              <a:rPr lang="uk-UA" sz="3200" i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К. Гельвецій)</a:t>
            </a:r>
            <a:r>
              <a:rPr lang="en-US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  <a:t>Душа людини - своєрідний сплав </a:t>
            </a:r>
            <a:r>
              <a:rPr lang="uk-UA" sz="3200" i="1" dirty="0">
                <a:solidFill>
                  <a:srgbClr val="111111"/>
                </a:solidFill>
                <a:latin typeface="Franklin Gothic Medium" panose="020B0603020102020204" pitchFamily="34" charset="0"/>
              </a:rPr>
              <a:t>Б</a:t>
            </a:r>
            <a:r>
              <a:rPr lang="uk-UA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  <a:t>ога </a:t>
            </a:r>
            <a:r>
              <a:rPr lang="uk-UA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  <a:t>і звіра, арена боротьби двох начал: одне - часткове, обмежене, егоїстичне, а інше - загальне, нескінченне і неупереджене</a:t>
            </a:r>
            <a:br>
              <a:rPr lang="uk-UA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</a:br>
            <a:r>
              <a:rPr lang="uk-UA" sz="3200" i="1" dirty="0">
                <a:solidFill>
                  <a:srgbClr val="111111"/>
                </a:solidFill>
                <a:latin typeface="Franklin Gothic Medium" panose="020B0603020102020204" pitchFamily="34" charset="0"/>
              </a:rPr>
              <a:t> </a:t>
            </a:r>
            <a:r>
              <a:rPr lang="uk-UA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  <a:t>                                                                         (</a:t>
            </a:r>
            <a:r>
              <a:rPr lang="ru-RU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  <a:t>Б.</a:t>
            </a:r>
            <a:r>
              <a:rPr lang="ru-RU" sz="3200" i="1" dirty="0">
                <a:solidFill>
                  <a:srgbClr val="111111"/>
                </a:solidFill>
                <a:latin typeface="Franklin Gothic Medium" panose="020B0603020102020204" pitchFamily="34" charset="0"/>
              </a:rPr>
              <a:t> Рассел</a:t>
            </a:r>
            <a:r>
              <a:rPr lang="ru-RU" sz="3200" i="1" dirty="0" smtClean="0">
                <a:solidFill>
                  <a:srgbClr val="111111"/>
                </a:solidFill>
                <a:latin typeface="Franklin Gothic Medium" panose="020B0603020102020204" pitchFamily="34" charset="0"/>
              </a:rPr>
              <a:t>)</a:t>
            </a:r>
            <a:r>
              <a:rPr lang="ru-RU" sz="3200" i="1" dirty="0"/>
              <a:t/>
            </a:r>
            <a:br>
              <a:rPr lang="ru-RU" sz="3200" i="1" dirty="0"/>
            </a:br>
            <a:endParaRPr lang="en-US" sz="3200" i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410" y="236310"/>
            <a:ext cx="2419350" cy="18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00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0915" y="231611"/>
            <a:ext cx="8026399" cy="6294031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 ми знаємо про Гобсека</a:t>
            </a: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800"/>
              </a:spcAft>
            </a:pP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а)</a:t>
            </a:r>
            <a:r>
              <a:rPr lang="uk-UA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походження</a:t>
            </a:r>
            <a:r>
              <a:rPr lang="uk-UA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3200" dirty="0" smtClean="0">
              <a:solidFill>
                <a:schemeClr val="bg1"/>
              </a:solidFill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800"/>
              </a:spcAft>
            </a:pPr>
            <a:r>
              <a:rPr lang="uk-UA" sz="3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становлення </a:t>
            </a:r>
            <a:r>
              <a:rPr lang="uk-UA" sz="3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особистості</a:t>
            </a:r>
          </a:p>
          <a:p>
            <a:pPr marL="228600" algn="just">
              <a:lnSpc>
                <a:spcPct val="115000"/>
              </a:lnSpc>
              <a:spcAft>
                <a:spcPts val="800"/>
              </a:spcAft>
            </a:pP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3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ставлення до релігії 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800"/>
              </a:spcAft>
            </a:pP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uk-UA" sz="3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людяність, спілкування з ближніми 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800"/>
              </a:spcAft>
            </a:pP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uk-UA" sz="3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)професійний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лихвар, невблаганний, всевидячий, всезнаючий (глитай); фінансовий геній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uk-UA" sz="3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32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стриманий</a:t>
            </a:r>
            <a:r>
              <a:rPr lang="uk-UA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але за непроникною маскою вирують пристрасті 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086" y="231611"/>
            <a:ext cx="3251200" cy="350315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36431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018" y="322089"/>
            <a:ext cx="10875329" cy="526997"/>
          </a:xfrm>
        </p:spPr>
        <p:txBody>
          <a:bodyPr/>
          <a:lstStyle/>
          <a:p>
            <a:pPr algn="ctr"/>
            <a:r>
              <a:rPr lang="ru-RU" b="1" spc="300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Історичний</a:t>
            </a:r>
            <a:r>
              <a:rPr lang="ru-RU" b="1" spc="300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b="1" spc="300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коментар</a:t>
            </a:r>
            <a:endParaRPr lang="en-US" b="1" spc="300" dirty="0">
              <a:solidFill>
                <a:schemeClr val="accent5">
                  <a:lumMod val="75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149532"/>
            <a:ext cx="11045145" cy="5408022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Він </a:t>
            </a:r>
            <a:r>
              <a:rPr lang="en-US" sz="3000" b="1" i="1" dirty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[</a:t>
            </a:r>
            <a:r>
              <a:rPr lang="uk-UA" sz="3000" b="1" i="1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Гобсек</a:t>
            </a:r>
            <a:r>
              <a:rPr lang="en-US" sz="3000" b="1" i="1" dirty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]</a:t>
            </a: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 знав адмірала </a:t>
            </a:r>
            <a:r>
              <a:rPr lang="uk-UA" sz="3000" b="1" i="1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Сімеза</a:t>
            </a: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, пана де </a:t>
            </a:r>
            <a:r>
              <a:rPr lang="uk-UA" sz="3000" b="1" i="1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Лаллі</a:t>
            </a: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… </a:t>
            </a:r>
            <a:r>
              <a:rPr lang="uk-UA" sz="3000" dirty="0" smtClean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uk-UA" sz="30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Бальзак </a:t>
            </a:r>
            <a:r>
              <a:rPr lang="uk-UA" sz="30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називає імена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військових і політичних діячів Франції, Англії, Індії періоду боротьби між Англією та Францією за владу в Індії (50-60-х рр. Х</a:t>
            </a:r>
            <a:r>
              <a:rPr lang="en-US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V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ІІІ</a:t>
            </a:r>
            <a:r>
              <a:rPr lang="en-US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ст.)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Лорд </a:t>
            </a:r>
            <a:r>
              <a:rPr lang="uk-UA" sz="3000" b="1" i="1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Гастінгс</a:t>
            </a: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(1754-1826) – англійський генерал. У 1813-1823 рр. – генерал-губернатор Індії</a:t>
            </a:r>
            <a:endParaRPr lang="en-US" sz="3000" b="1" dirty="0" smtClean="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uk-UA" sz="3000" i="1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Тіппо-Саїб</a:t>
            </a:r>
            <a:r>
              <a:rPr lang="uk-UA" sz="3000" b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(1750-1799) – </a:t>
            </a:r>
            <a:r>
              <a:rPr lang="uk-UA" sz="3000" b="1" dirty="0" err="1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майсорський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 султан. Після смерті свого батька Гайдара Алі (1782) продовжив боротьбу з англійськими колонізаторами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uk-UA" sz="3000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… </a:t>
            </a: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династії </a:t>
            </a:r>
            <a:r>
              <a:rPr lang="uk-UA" sz="3000" b="1" i="1" dirty="0" err="1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Махараттів</a:t>
            </a: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…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- тобто правителів </a:t>
            </a:r>
            <a:r>
              <a:rPr lang="uk-UA" sz="3000" b="1" dirty="0" err="1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Мархаттських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 князівств, які утворилися в Індії в 30-40 рр. </a:t>
            </a:r>
            <a:r>
              <a:rPr lang="uk-UA" sz="30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Х</a:t>
            </a:r>
            <a:r>
              <a:rPr lang="en-US" sz="30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V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ІІІ – </a:t>
            </a:r>
            <a:r>
              <a:rPr lang="uk-UA" sz="3000" b="1" dirty="0" err="1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поч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. ХІХ ст.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uk-UA" sz="3000" b="1" i="1" dirty="0" smtClean="0">
                <a:solidFill>
                  <a:schemeClr val="accent5">
                    <a:lumMod val="75000"/>
                  </a:schemeClr>
                </a:solidFill>
                <a:latin typeface="Franklin Gothic Medium" panose="020B0603020102020204" pitchFamily="34" charset="0"/>
              </a:rPr>
              <a:t>Віктор Юз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– син марсельського булочника, згодом купець у Порт-о-Пренсі, пірат, політичний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авантюрист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часів французької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революції </a:t>
            </a:r>
            <a:r>
              <a:rPr lang="uk-UA" sz="3000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і боротьби Гаїті за незалежність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endParaRPr lang="uk-UA" sz="3000" b="1" dirty="0" smtClean="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endParaRPr lang="uk-UA" sz="3000" b="1" dirty="0" smtClean="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4000" b="1" dirty="0" smtClean="0">
              <a:solidFill>
                <a:schemeClr val="accent5">
                  <a:lumMod val="75000"/>
                </a:schemeClr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endParaRPr lang="uk-UA" sz="4000" b="1" dirty="0" smtClean="0">
              <a:solidFill>
                <a:schemeClr val="accent5">
                  <a:lumMod val="75000"/>
                </a:schemeClr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755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314" y="278547"/>
            <a:ext cx="7703457" cy="998710"/>
          </a:xfrm>
        </p:spPr>
        <p:txBody>
          <a:bodyPr/>
          <a:lstStyle/>
          <a:p>
            <a:pPr algn="ctr"/>
            <a:r>
              <a:rPr lang="uk-UA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кому життя може принести стільки радості, як мені?» </a:t>
            </a:r>
            <a:r>
              <a:rPr lang="uk-UA" sz="32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(філософія Гобсека)</a:t>
            </a:r>
            <a:endParaRPr lang="en-US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314" y="1407887"/>
            <a:ext cx="8940799" cy="5239656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b="1" u="sng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Цитатний план. Орієнтовний </a:t>
            </a:r>
            <a:r>
              <a:rPr lang="uk-UA" b="1" u="sng" dirty="0">
                <a:solidFill>
                  <a:srgbClr val="000000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варіант: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«я не вірю нічому»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«життя… неминуче перетвориться на звичку до певних умов існування»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«щастя знаходить той, хто вміє застосовувати свої здібності за </a:t>
            </a:r>
          </a:p>
          <a:p>
            <a:pPr marL="0" lvl="0" indent="0" algn="just">
              <a:lnSpc>
                <a:spcPct val="115000"/>
              </a:lnSpc>
              <a:buClrTx/>
              <a:buNone/>
            </a:pPr>
            <a:r>
              <a:rPr lang="uk-UA" sz="2200" b="1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будь-яких </a:t>
            </a: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обставин»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«немає нічого постійного. Існують лише умовності»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«переконання та правила моралі – пусті слова»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«незрушне лише одне почуття… інстинкт самозбереження» (особистий інтерес)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«у золоті зосереджені всі сили людства»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«краще самому визискувати, ніж дозволяти, щоб визискували тебе»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«марнославство – це наше «я»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  <a:buClrTx/>
              <a:buFont typeface="+mj-lt"/>
              <a:buAutoNum type="arabicPeriod"/>
            </a:pPr>
            <a:r>
              <a:rPr lang="uk-UA" sz="2200" b="1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«я володію світом, не втомлюючи себе, а світ на має наді мною ніякої влади»</a:t>
            </a:r>
            <a:endParaRPr lang="en-US" sz="2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9" y="278547"/>
            <a:ext cx="2904896" cy="284202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007757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3692" y="233474"/>
            <a:ext cx="9086850" cy="665163"/>
          </a:xfrm>
        </p:spPr>
        <p:txBody>
          <a:bodyPr/>
          <a:lstStyle/>
          <a:p>
            <a:r>
              <a:rPr lang="uk-UA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«Я </a:t>
            </a:r>
            <a:r>
              <a:rPr lang="uk-UA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досить </a:t>
            </a:r>
            <a:r>
              <a:rPr lang="uk-UA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багатий, </a:t>
            </a:r>
            <a:r>
              <a:rPr lang="uk-UA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щоб купити </a:t>
            </a:r>
            <a:r>
              <a:rPr lang="uk-UA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сумління…»                           </a:t>
            </a:r>
            <a:r>
              <a:rPr lang="uk-UA" sz="36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(філософія Гобсека) </a:t>
            </a:r>
            <a:endParaRPr lang="en-US" sz="36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3692" y="1649503"/>
            <a:ext cx="9818688" cy="5122862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uk-UA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іба </a:t>
            </a: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 у чомусь відмовити тому, в кого в руках мішок золота»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«Я досить багатий, щоб купити сумління тих, що керують міністрами»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«Влада і втіха — хіба не в цьому полягає суть усього нашого суспільного ладу?»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uk-UA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вершителі вашої долі — тихенькі, нікому невідомі»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 – «машина, яку приводять у рух гроші»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«Золото — ось духовна суть усього теперішнього суспільства»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«Ми…становимо ніби священний трибунал інквізиції, де аналізуємо дуже незначні на перший погляд вчинки багатих людей»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bg1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«Як і я, мої побратими натішилися всім, усім переситились і люблять тепер тільки владу та гроші заради самого володіння владою та грошима»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endParaRPr lang="en-US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029" y="566056"/>
            <a:ext cx="3377556" cy="3149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13048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188354"/>
              </p:ext>
            </p:extLst>
          </p:nvPr>
        </p:nvGraphicFramePr>
        <p:xfrm>
          <a:off x="537028" y="856346"/>
          <a:ext cx="11277600" cy="5166971"/>
        </p:xfrm>
        <a:graphic>
          <a:graphicData uri="http://schemas.openxmlformats.org/drawingml/2006/table">
            <a:tbl>
              <a:tblPr firstRow="1" firstCol="1" bandRow="1"/>
              <a:tblGrid>
                <a:gridCol w="5471885">
                  <a:extLst>
                    <a:ext uri="{9D8B030D-6E8A-4147-A177-3AD203B41FA5}">
                      <a16:colId xmlns:a16="http://schemas.microsoft.com/office/drawing/2014/main" val="3811851614"/>
                    </a:ext>
                  </a:extLst>
                </a:gridCol>
                <a:gridCol w="5805715">
                  <a:extLst>
                    <a:ext uri="{9D8B030D-6E8A-4147-A177-3AD203B41FA5}">
                      <a16:colId xmlns:a16="http://schemas.microsoft.com/office/drawing/2014/main" val="4147006869"/>
                    </a:ext>
                  </a:extLst>
                </a:gridCol>
              </a:tblGrid>
              <a:tr h="478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FF0000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Позитивні </a:t>
                      </a:r>
                      <a:r>
                        <a:rPr lang="uk-UA" sz="2000" b="1" dirty="0">
                          <a:solidFill>
                            <a:srgbClr val="FF0000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риси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Негативні риси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326445"/>
                  </a:ext>
                </a:extLst>
              </a:tr>
              <a:tr h="2469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ПОЧУТТЯ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010170"/>
                  </a:ext>
                </a:extLst>
              </a:tr>
              <a:tr h="400158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замолоду довіряв </a:t>
                      </a: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людям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невблаганний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425828"/>
                  </a:ext>
                </a:extLst>
              </a:tr>
              <a:tr h="400158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може </a:t>
                      </a: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співчувати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байдужий до оточуючих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642685"/>
                  </a:ext>
                </a:extLst>
              </a:tr>
              <a:tr h="400158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цінує жіночу </a:t>
                      </a: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красу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черствий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350507"/>
                  </a:ext>
                </a:extLst>
              </a:tr>
              <a:tr h="463889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глибокий психолог, вивчає людей, передбачає долі, </a:t>
                      </a: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проникливий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цинік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671818"/>
                  </a:ext>
                </a:extLst>
              </a:tr>
              <a:tr h="325300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приятелі по ремеслу, побратими, товариші</a:t>
                      </a:r>
                      <a:endParaRPr lang="en-US" sz="20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ні з ким не спілкується, не має друзів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603363"/>
                  </a:ext>
                </a:extLst>
              </a:tr>
              <a:tr h="325152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цінує порядність, справжню доброчесність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0" i="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uk-UA" sz="2000" b="0" i="0" dirty="0" err="1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третьостанова</a:t>
                      </a:r>
                      <a:r>
                        <a:rPr lang="uk-UA" sz="2000" b="0" i="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антипатія до </a:t>
                      </a:r>
                      <a:r>
                        <a:rPr lang="uk-UA" sz="2000" b="0" i="0" dirty="0" smtClean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аристократів</a:t>
                      </a:r>
                      <a:endParaRPr lang="en-US" sz="2000" b="0" i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174360"/>
                  </a:ext>
                </a:extLst>
              </a:tr>
              <a:tr h="443813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порядний, чесний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0" i="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жадібний, </a:t>
                      </a:r>
                      <a:r>
                        <a:rPr lang="uk-UA" sz="2000" b="0" i="0" dirty="0" smtClean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скнара</a:t>
                      </a:r>
                      <a:endParaRPr lang="en-US" sz="2000" b="0" i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028276"/>
                  </a:ext>
                </a:extLst>
              </a:tr>
              <a:tr h="325300">
                <a:tc>
                  <a:txBody>
                    <a:bodyPr/>
                    <a:lstStyle/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сміливий, рішучий 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людина-автомат, береже життєві сили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36088"/>
                  </a:ext>
                </a:extLst>
              </a:tr>
              <a:tr h="427203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цінує мистецтво</a:t>
                      </a:r>
                      <a:endParaRPr lang="en-US" sz="2000" b="1" i="1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фантастичний ідол, уособлення влади золота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213212"/>
                  </a:ext>
                </a:extLst>
              </a:tr>
              <a:tr h="659934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знання життя, філософ</a:t>
                      </a:r>
                      <a:endParaRPr lang="en-US" sz="20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марнославний, прагне влади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25387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77143" y="259223"/>
            <a:ext cx="8011885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07490" algn="l"/>
              </a:tabLst>
            </a:pPr>
            <a:r>
              <a:rPr lang="uk-UA" sz="2400" b="1" u="sng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ГОБСЕК ЯК ЛЮДИНА, ОСОБИСТІСТЬ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44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494130"/>
              </p:ext>
            </p:extLst>
          </p:nvPr>
        </p:nvGraphicFramePr>
        <p:xfrm>
          <a:off x="853440" y="757649"/>
          <a:ext cx="10563498" cy="5201696"/>
        </p:xfrm>
        <a:graphic>
          <a:graphicData uri="http://schemas.openxmlformats.org/drawingml/2006/table">
            <a:tbl>
              <a:tblPr firstRow="1" firstCol="1" bandRow="1"/>
              <a:tblGrid>
                <a:gridCol w="5280872">
                  <a:extLst>
                    <a:ext uri="{9D8B030D-6E8A-4147-A177-3AD203B41FA5}">
                      <a16:colId xmlns:a16="http://schemas.microsoft.com/office/drawing/2014/main" val="1348579966"/>
                    </a:ext>
                  </a:extLst>
                </a:gridCol>
                <a:gridCol w="5282626">
                  <a:extLst>
                    <a:ext uri="{9D8B030D-6E8A-4147-A177-3AD203B41FA5}">
                      <a16:colId xmlns:a16="http://schemas.microsoft.com/office/drawing/2014/main" val="1023963398"/>
                    </a:ext>
                  </a:extLst>
                </a:gridCol>
              </a:tblGrid>
              <a:tr h="15965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ВЧИНКИ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88746"/>
                  </a:ext>
                </a:extLst>
              </a:tr>
              <a:tr h="4941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i="1" u="non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благодійник</a:t>
                      </a:r>
                      <a:endParaRPr lang="en-US" sz="2800" b="1" i="1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клієнти: глитай, </a:t>
                      </a:r>
                      <a:r>
                        <a:rPr lang="uk-UA" sz="2800" dirty="0" smtClean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удав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769454"/>
                  </a:ext>
                </a:extLst>
              </a:tr>
              <a:tr h="3572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погляди на </a:t>
                      </a:r>
                      <a:r>
                        <a:rPr lang="uk-UA" sz="28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виховання</a:t>
                      </a:r>
                      <a:r>
                        <a:rPr lang="uk-UA" sz="2800" dirty="0" smtClean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світ: жид, турок, грабіжник, розоритель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718450"/>
                  </a:ext>
                </a:extLst>
              </a:tr>
              <a:tr h="9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ГОБСЕК ЯК ЛИХВАР, ФІНАНСИСТ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92050"/>
                  </a:ext>
                </a:extLst>
              </a:tr>
              <a:tr h="5058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діловий геній</a:t>
                      </a:r>
                      <a:endParaRPr lang="en-US" sz="28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0" i="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хитрість, лукавство </a:t>
                      </a: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353672"/>
                  </a:ext>
                </a:extLst>
              </a:tr>
              <a:tr h="5355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феноменальна </a:t>
                      </a:r>
                      <a:r>
                        <a:rPr lang="uk-UA" sz="28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пам’ять</a:t>
                      </a:r>
                      <a:endParaRPr lang="en-US" sz="28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потрапляє в скрутне становище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112758"/>
                  </a:ext>
                </a:extLst>
              </a:tr>
              <a:tr h="4941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ділова хватка</a:t>
                      </a:r>
                      <a:endParaRPr lang="en-US" sz="28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бере хабарі, великі відсотки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775110"/>
                  </a:ext>
                </a:extLst>
              </a:tr>
              <a:tr h="4941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b="1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член комісії</a:t>
                      </a:r>
                      <a:endParaRPr lang="en-US" sz="28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афера з агенцією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638937"/>
                  </a:ext>
                </a:extLst>
              </a:tr>
              <a:tr h="4941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2800" b="1" i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практичність</a:t>
                      </a:r>
                      <a:endParaRPr lang="en-US" sz="2800" b="1" i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bg1"/>
                          </a:solidFill>
                          <a:effectLst/>
                          <a:latin typeface="Franklin Gothic Medium" panose="020B06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гроші – це товар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80" marR="12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783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978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6" y="117567"/>
            <a:ext cx="11834949" cy="65444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68497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483326"/>
            <a:ext cx="11019971" cy="6008914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40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Соціальний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тип</a:t>
            </a:r>
            <a:r>
              <a:rPr lang="en-U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 </a:t>
            </a:r>
            <a:r>
              <a:rPr lang="en-US" sz="40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особистості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—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продукт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складного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переплетення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історико-культурних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і 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соціально-економічних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умов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життєдіяльності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людей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відображення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того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як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суспільна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система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впливає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на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ціннісні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орієнтації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людини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і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через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них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—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на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його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реальну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поведінку</a:t>
            </a:r>
            <a: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40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021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28" y="275772"/>
            <a:ext cx="11096927" cy="725714"/>
          </a:xfrm>
        </p:spPr>
        <p:txBody>
          <a:bodyPr/>
          <a:lstStyle/>
          <a:p>
            <a:pPr algn="ctr"/>
            <a:r>
              <a:rPr lang="uk-UA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Засоби створення образу Гобсека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914638"/>
              </p:ext>
            </p:extLst>
          </p:nvPr>
        </p:nvGraphicFramePr>
        <p:xfrm>
          <a:off x="808906" y="1001486"/>
          <a:ext cx="10769373" cy="5647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5014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F38C8C-DC9B-455E-9CFC-24D1B698C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CB560D-B927-4DEB-A2FC-F6F108473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29A311-A798-47CE-8894-B1FF989D08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EC61D0-F2AC-45F8-B275-C4F5AFF4AC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F0488D-6F07-48D9-B12C-025870EA5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6DB196D-62BB-4C4C-9AC9-FFBD270A99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47E163-8CA1-4E72-917C-B9B148804A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1AFC93-1F60-406F-A5B5-0B1A3A27B3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16DF92-15D1-47B2-AD48-4B5EB9FF2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B07E66-D707-4CBA-B463-5308DB810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3AE9F6-DB08-4685-9A5D-83DFA8224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3F3D8A-A5C6-4802-A4A1-94585DE529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561908"/>
              </p:ext>
            </p:extLst>
          </p:nvPr>
        </p:nvGraphicFramePr>
        <p:xfrm>
          <a:off x="274638" y="209550"/>
          <a:ext cx="11664950" cy="615839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655899">
                  <a:extLst>
                    <a:ext uri="{9D8B030D-6E8A-4147-A177-3AD203B41FA5}">
                      <a16:colId xmlns:a16="http://schemas.microsoft.com/office/drawing/2014/main" val="120482979"/>
                    </a:ext>
                  </a:extLst>
                </a:gridCol>
                <a:gridCol w="6009051">
                  <a:extLst>
                    <a:ext uri="{9D8B030D-6E8A-4147-A177-3AD203B41FA5}">
                      <a16:colId xmlns:a16="http://schemas.microsoft.com/office/drawing/2014/main" val="3904839706"/>
                    </a:ext>
                  </a:extLst>
                </a:gridCol>
              </a:tblGrid>
              <a:tr h="515780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bg1"/>
                          </a:solidFill>
                        </a:rPr>
                        <a:t>ПОРІВНЯЛЬНА</a:t>
                      </a:r>
                      <a:r>
                        <a:rPr lang="uk-UA" baseline="0" dirty="0" smtClean="0">
                          <a:solidFill>
                            <a:schemeClr val="bg1"/>
                          </a:solidFill>
                        </a:rPr>
                        <a:t> ХАРАКТЕРИСТИКА РОМАНТИЗМУ І РЕАЛІЗМУ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0681"/>
                  </a:ext>
                </a:extLst>
              </a:tr>
              <a:tr h="51578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РОМАНТИЗМ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РЕАЛІЗМ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27642115"/>
                  </a:ext>
                </a:extLst>
              </a:tr>
              <a:tr h="515780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Герой літературного твору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32258"/>
                  </a:ext>
                </a:extLst>
              </a:tr>
              <a:tr h="515780"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«Винятковий характер у виняткових обставинах»</a:t>
                      </a:r>
                      <a:r>
                        <a:rPr lang="uk-UA" sz="2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«Типовий характер в типових обставинах»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87610295"/>
                  </a:ext>
                </a:extLst>
              </a:tr>
              <a:tr h="977601"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Загадковий одинак-індивідуаліст, який перебуває в полоні фатальних пристрастей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Людина конкретної професії,</a:t>
                      </a:r>
                      <a:r>
                        <a:rPr lang="uk-UA" sz="2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яка займається своєю буденною роботою: селянин, робітник, чиновник, лихвар, слідчий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64053359"/>
                  </a:ext>
                </a:extLst>
              </a:tr>
              <a:tr h="703281"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Носій</a:t>
                      </a:r>
                      <a:r>
                        <a:rPr lang="uk-UA" sz="2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однієї незмінної пристрасті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Складна, суперечлива особистість, яка постійно змінюється («діалектика душі»)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35819000"/>
                  </a:ext>
                </a:extLst>
              </a:tr>
              <a:tr h="1271786"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Самотня людина, вигнанець суспільства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Взаємодія людини і суспільства; роль природно-історичного</a:t>
                      </a:r>
                      <a:r>
                        <a:rPr lang="uk-UA" sz="2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середовища у формуванні і розвитку людини та суспільства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78636535"/>
                  </a:ext>
                </a:extLst>
              </a:tr>
              <a:tr h="890250"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Герой має загадкове минуле, часто це людина без минулого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Життя персонажа описане надзвичайно детально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33941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077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2229" y="217714"/>
            <a:ext cx="11800114" cy="1132115"/>
          </a:xfrm>
        </p:spPr>
        <p:txBody>
          <a:bodyPr/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Розгляньте картини Рембрандта «Портрет старого єврея» та М. </a:t>
            </a:r>
            <a:r>
              <a:rPr lang="uk-UA" sz="2400" b="1" dirty="0" err="1" smtClean="0">
                <a:solidFill>
                  <a:schemeClr val="bg1"/>
                </a:solidFill>
              </a:rPr>
              <a:t>Шагала</a:t>
            </a:r>
            <a:r>
              <a:rPr lang="uk-UA" sz="2400" b="1" dirty="0" smtClean="0">
                <a:solidFill>
                  <a:schemeClr val="bg1"/>
                </a:solidFill>
              </a:rPr>
              <a:t> «Червоний єврей». </a:t>
            </a:r>
            <a:r>
              <a:rPr lang="uk-UA" sz="2400" b="1" dirty="0" err="1" smtClean="0">
                <a:solidFill>
                  <a:schemeClr val="bg1"/>
                </a:solidFill>
              </a:rPr>
              <a:t>Зіставте</a:t>
            </a:r>
            <a:r>
              <a:rPr lang="uk-UA" sz="2400" b="1" dirty="0" smtClean="0">
                <a:solidFill>
                  <a:schemeClr val="bg1"/>
                </a:solidFill>
              </a:rPr>
              <a:t> образи, створені художниками Х і ХХ століть з образом Гобсека, створеного Бальзаком. У чому схожість і відмінність цих образів?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77371" y="1938338"/>
            <a:ext cx="4701090" cy="5762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Рембрандт «Старий єврей»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723" y="2775857"/>
            <a:ext cx="2881138" cy="3741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633029" y="1938338"/>
            <a:ext cx="5152571" cy="5762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М. </a:t>
            </a:r>
            <a:r>
              <a:rPr lang="uk-UA" b="1" dirty="0" err="1" smtClean="0">
                <a:solidFill>
                  <a:schemeClr val="bg1"/>
                </a:solidFill>
              </a:rPr>
              <a:t>Шагал</a:t>
            </a:r>
            <a:r>
              <a:rPr lang="uk-UA" b="1" dirty="0" smtClean="0">
                <a:solidFill>
                  <a:schemeClr val="bg1"/>
                </a:solidFill>
              </a:rPr>
              <a:t> «Червоний єврей»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828" y="2775857"/>
            <a:ext cx="3023365" cy="3741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3594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</TotalTime>
  <Words>833</Words>
  <Application>Microsoft Office PowerPoint</Application>
  <PresentationFormat>Широкоэкранный</PresentationFormat>
  <Paragraphs>115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Bahnschrift Light Condensed</vt:lpstr>
      <vt:lpstr>Calibri</vt:lpstr>
      <vt:lpstr>Cambria</vt:lpstr>
      <vt:lpstr>Century Gothic</vt:lpstr>
      <vt:lpstr>Franklin Gothic Medium</vt:lpstr>
      <vt:lpstr>Times New Roman</vt:lpstr>
      <vt:lpstr>Wingdings</vt:lpstr>
      <vt:lpstr>Wingdings 3</vt:lpstr>
      <vt:lpstr>Ион</vt:lpstr>
      <vt:lpstr>Презентация PowerPoint</vt:lpstr>
      <vt:lpstr>Висвітлення образу Гобсека з  різних точок зору</vt:lpstr>
      <vt:lpstr>Тема уроку: Багатогранність образу Гобсека, засоби його створення</vt:lpstr>
      <vt:lpstr>Епіграфи до уроку:     Якщо хочеш бути багатим, не думай збільшити своє майно, а тільки вгамуй свою жадібність                                                                           (К. Гельвецій) Душа людини - своєрідний сплав Бога і звіра, арена боротьби двох начал: одне - часткове, обмежене, егоїстичне, а інше - загальне, нескінченне і неупереджене                                                                           (Б. Рассел) </vt:lpstr>
      <vt:lpstr>Презентация PowerPoint</vt:lpstr>
      <vt:lpstr>Історичний коментар</vt:lpstr>
      <vt:lpstr>«А кому життя може принести стільки радості, як мені?» (філософія Гобсека)</vt:lpstr>
      <vt:lpstr>«Я досить багатий, щоб купити сумління…»                           (філософія Гобсека) </vt:lpstr>
      <vt:lpstr>Презентация PowerPoint</vt:lpstr>
      <vt:lpstr>Презентация PowerPoint</vt:lpstr>
      <vt:lpstr>Презентация PowerPoint</vt:lpstr>
      <vt:lpstr>Презентация PowerPoint</vt:lpstr>
      <vt:lpstr>Засоби створення образу Гобсека</vt:lpstr>
      <vt:lpstr>Презентация PowerPoint</vt:lpstr>
      <vt:lpstr>Розгляньте картини Рембрандта «Портрет старого єврея» та М. Шагала «Червоний єврей». Зіставте образи, створені художниками Х і ХХ століть з образом Гобсека, створеного Бальзаком. У чому схожість і відмінність цих образів?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Помогатор</dc:creator>
  <cp:lastModifiedBy>Помогатор</cp:lastModifiedBy>
  <cp:revision>56</cp:revision>
  <dcterms:created xsi:type="dcterms:W3CDTF">2019-04-07T20:43:19Z</dcterms:created>
  <dcterms:modified xsi:type="dcterms:W3CDTF">2019-04-14T19:24:47Z</dcterms:modified>
</cp:coreProperties>
</file>