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62" r:id="rId4"/>
    <p:sldId id="260" r:id="rId5"/>
    <p:sldId id="264" r:id="rId6"/>
    <p:sldId id="263" r:id="rId7"/>
    <p:sldId id="265" r:id="rId8"/>
    <p:sldId id="266" r:id="rId9"/>
    <p:sldId id="267" r:id="rId10"/>
    <p:sldId id="269" r:id="rId11"/>
    <p:sldId id="270" r:id="rId12"/>
    <p:sldId id="272" r:id="rId13"/>
    <p:sldId id="271" r:id="rId14"/>
    <p:sldId id="273" r:id="rId15"/>
    <p:sldId id="259" r:id="rId16"/>
    <p:sldId id="276" r:id="rId17"/>
    <p:sldId id="268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  <a:srgbClr val="FF0000"/>
    <a:srgbClr val="FFFF00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6C2B3-0FA1-4916-B709-8D6B0A235866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77641-E03A-49E5-BC1C-9ABB8A81CA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77641-E03A-49E5-BC1C-9ABB8A81CA2F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0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00757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6928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0" y="828563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0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46615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2792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11410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3142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71696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01107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4451227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609601"/>
            <a:ext cx="244151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2"/>
            <a:ext cx="4451212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65612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5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385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599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225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3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51116" y="75416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9935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38407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8443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0613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7434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11511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01153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319518-D15C-406E-A1B1-AC59E3606B27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05FC5A5-35A5-47F3-BDD2-7ABCAF86C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045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6%20&#1052;&#1072;&#1090;&#1077;&#1084;&#1072;&#1090;&#1080;&#1082;&#1072;\&#1056;&#1040;&#1041;&#1054;&#1058;&#1040;%202018\2018-2019%20&#1085;.%20&#1088;.%20&#1047;&#1054;&#1064;%20&#8470;%201\5%20&#1082;&#1083;&#1072;&#1089;\&#1091;&#1088;&#1086;&#1082;%20&#1084;&#1110;&#1096;&#1072;&#1085;&#1110;%20&#1095;&#1080;&#1089;&#1083;&#1072;\&#1060;&#1110;&#1079;&#1082;&#1091;&#1083;&#1100;&#1090;&#1093;&#1074;&#1080;&#1083;&#1080;&#1085;&#1082;&#1072;%20'&#1044;&#1088;&#1086;&#1073;&#1080;'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8064896" cy="3816424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0033CC"/>
                </a:solidFill>
                <a:latin typeface="Arial Black" pitchFamily="34" charset="0"/>
              </a:rPr>
              <a:t>Розв’язування вправ та задач на додавання і віднімання звичайних дробів</a:t>
            </a:r>
            <a:endParaRPr lang="ru-RU" b="1" dirty="0">
              <a:solidFill>
                <a:srgbClr val="0033CC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692696"/>
            <a:ext cx="6517482" cy="13715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25 </a:t>
            </a:r>
            <a:r>
              <a:rPr lang="uk-UA" sz="2800" b="1" dirty="0" smtClean="0">
                <a:solidFill>
                  <a:schemeClr val="tx1"/>
                </a:solidFill>
              </a:rPr>
              <a:t>січня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Класна робота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272808" cy="1628800"/>
          </a:xfrm>
        </p:spPr>
        <p:txBody>
          <a:bodyPr>
            <a:normAutofit/>
          </a:bodyPr>
          <a:lstStyle/>
          <a:p>
            <a:r>
              <a:rPr lang="uk-UA" dirty="0" smtClean="0"/>
              <a:t>Перевірка домашнього завдання № 1113</a:t>
            </a:r>
            <a:br>
              <a:rPr lang="uk-UA" dirty="0" smtClean="0"/>
            </a:br>
            <a:r>
              <a:rPr lang="uk-UA" sz="2800" dirty="0" smtClean="0"/>
              <a:t>розв’язання</a:t>
            </a:r>
            <a:endParaRPr lang="ru-RU" dirty="0"/>
          </a:p>
        </p:txBody>
      </p:sp>
      <p:pic>
        <p:nvPicPr>
          <p:cNvPr id="5" name="Содержимое 4" descr="images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5084763"/>
            <a:ext cx="1781153" cy="1773237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2176" t="27320" r="13997" b="10941"/>
          <a:stretch>
            <a:fillRect/>
          </a:stretch>
        </p:blipFill>
        <p:spPr bwMode="auto">
          <a:xfrm>
            <a:off x="1043608" y="1628800"/>
            <a:ext cx="72008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828563"/>
            <a:ext cx="6757464" cy="5408749"/>
          </a:xfrm>
        </p:spPr>
        <p:txBody>
          <a:bodyPr>
            <a:noAutofit/>
          </a:bodyPr>
          <a:lstStyle/>
          <a:p>
            <a:pPr marL="609600" indent="-609600" algn="l">
              <a:lnSpc>
                <a:spcPct val="80000"/>
              </a:lnSpc>
            </a:pP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маємо удосконалити навички додавати і </a:t>
            </a:r>
            <a:b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віднімати мішані числа та звичайних дробів</a:t>
            </a:r>
            <a:b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ефективно використовувати</a:t>
            </a:r>
            <a:b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урок</a:t>
            </a:r>
            <a:b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творчо підходити до роботи</a:t>
            </a:r>
            <a:b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активно співпрацювати</a:t>
            </a:r>
            <a:r>
              <a:rPr lang="uk-UA" sz="3200" dirty="0" smtClean="0">
                <a:solidFill>
                  <a:srgbClr val="002060"/>
                </a:solidFill>
              </a:rPr>
              <a:t>   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556792"/>
            <a:ext cx="1294382" cy="4320480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</a:rPr>
              <a:t>М</a:t>
            </a:r>
          </a:p>
          <a:p>
            <a:r>
              <a:rPr lang="uk-UA" sz="4800" b="1" dirty="0" smtClean="0">
                <a:solidFill>
                  <a:srgbClr val="FF0000"/>
                </a:solidFill>
              </a:rPr>
              <a:t>Е</a:t>
            </a:r>
          </a:p>
          <a:p>
            <a:r>
              <a:rPr lang="uk-UA" sz="4800" b="1" dirty="0" smtClean="0">
                <a:solidFill>
                  <a:srgbClr val="FF0000"/>
                </a:solidFill>
              </a:rPr>
              <a:t>Т</a:t>
            </a:r>
          </a:p>
          <a:p>
            <a:r>
              <a:rPr lang="uk-UA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332656"/>
            <a:ext cx="4381200" cy="3096343"/>
          </a:xfrm>
        </p:spPr>
        <p:txBody>
          <a:bodyPr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ru-RU" sz="1600" b="1" dirty="0" smtClean="0"/>
              <a:t>Лев </a:t>
            </a:r>
            <a:r>
              <a:rPr lang="ru-RU" sz="1600" b="1" dirty="0" err="1" smtClean="0"/>
              <a:t>Миколайович</a:t>
            </a:r>
            <a:r>
              <a:rPr lang="ru-RU" sz="1600" b="1" dirty="0" smtClean="0"/>
              <a:t> Толстой </a:t>
            </a:r>
            <a:br>
              <a:rPr lang="ru-RU" sz="1600" b="1" dirty="0" smtClean="0"/>
            </a:br>
            <a:r>
              <a:rPr lang="ru-RU" sz="1600" b="1" dirty="0" err="1" smtClean="0"/>
              <a:t>порівнював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людину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дробом</a:t>
            </a:r>
            <a:r>
              <a:rPr lang="ru-RU" sz="1600" b="1" dirty="0" smtClean="0"/>
              <a:t>, </a:t>
            </a:r>
            <a:br>
              <a:rPr lang="ru-RU" sz="1600" b="1" dirty="0" smtClean="0"/>
            </a:br>
            <a:r>
              <a:rPr lang="ru-RU" sz="1600" b="1" dirty="0" err="1" smtClean="0"/>
              <a:t>чисельником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якого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є</a:t>
            </a:r>
            <a:r>
              <a:rPr lang="ru-RU" sz="1600" b="1" dirty="0" smtClean="0"/>
              <a:t> те, </a:t>
            </a:r>
            <a:br>
              <a:rPr lang="ru-RU" sz="1600" b="1" dirty="0" smtClean="0"/>
            </a:br>
            <a:r>
              <a:rPr lang="ru-RU" sz="1600" b="1" dirty="0" err="1" smtClean="0"/>
              <a:t>що</a:t>
            </a:r>
            <a:r>
              <a:rPr lang="ru-RU" sz="1600" b="1" dirty="0" smtClean="0"/>
              <a:t> вона собою </a:t>
            </a:r>
            <a:r>
              <a:rPr lang="ru-RU" sz="1600" b="1" dirty="0" err="1" smtClean="0"/>
              <a:t>являє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насправді</a:t>
            </a:r>
            <a:r>
              <a:rPr lang="ru-RU" sz="1600" b="1" dirty="0" smtClean="0"/>
              <a:t>,</a:t>
            </a:r>
            <a:br>
              <a:rPr lang="ru-RU" sz="1600" b="1" dirty="0" smtClean="0"/>
            </a:br>
            <a:r>
              <a:rPr lang="ru-RU" sz="1600" b="1" dirty="0" smtClean="0"/>
              <a:t> а </a:t>
            </a:r>
            <a:r>
              <a:rPr lang="ru-RU" sz="1600" b="1" dirty="0" err="1" smtClean="0"/>
              <a:t>знаменником</a:t>
            </a:r>
            <a:r>
              <a:rPr lang="ru-RU" sz="1600" b="1" dirty="0" smtClean="0"/>
              <a:t> – </a:t>
            </a:r>
            <a:r>
              <a:rPr lang="ru-RU" sz="1600" b="1" dirty="0" err="1" smtClean="0"/>
              <a:t>те,що</a:t>
            </a:r>
            <a:r>
              <a:rPr lang="ru-RU" sz="1600" b="1" dirty="0" smtClean="0"/>
              <a:t> вона </a:t>
            </a:r>
            <a:br>
              <a:rPr lang="ru-RU" sz="1600" b="1" dirty="0" smtClean="0"/>
            </a:br>
            <a:r>
              <a:rPr lang="ru-RU" sz="1600" b="1" dirty="0" smtClean="0"/>
              <a:t>про себе </a:t>
            </a:r>
            <a:r>
              <a:rPr lang="ru-RU" sz="1600" b="1" dirty="0" err="1" smtClean="0"/>
              <a:t>думає</a:t>
            </a:r>
            <a:r>
              <a:rPr lang="ru-RU" sz="1600" b="1" dirty="0" smtClean="0"/>
              <a:t>. Чим </a:t>
            </a:r>
            <a:r>
              <a:rPr lang="ru-RU" sz="1600" b="1" dirty="0" err="1" smtClean="0"/>
              <a:t>краще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 </a:t>
            </a:r>
            <a:r>
              <a:rPr lang="ru-RU" sz="1600" b="1" dirty="0" err="1" smtClean="0"/>
              <a:t>людина</a:t>
            </a:r>
            <a:r>
              <a:rPr lang="ru-RU" sz="1600" b="1" dirty="0" smtClean="0"/>
              <a:t> про себе </a:t>
            </a:r>
            <a:r>
              <a:rPr lang="ru-RU" sz="1600" b="1" dirty="0" err="1" smtClean="0"/>
              <a:t>думає</a:t>
            </a:r>
            <a:r>
              <a:rPr lang="ru-RU" sz="1600" b="1" dirty="0" smtClean="0"/>
              <a:t>,</a:t>
            </a:r>
            <a:br>
              <a:rPr lang="ru-RU" sz="1600" b="1" dirty="0" smtClean="0"/>
            </a:br>
            <a:r>
              <a:rPr lang="ru-RU" sz="1600" b="1" dirty="0" err="1" smtClean="0"/>
              <a:t>тим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більший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знаменник</a:t>
            </a:r>
            <a:r>
              <a:rPr lang="ru-RU" sz="1600" b="1" dirty="0" smtClean="0"/>
              <a:t>,</a:t>
            </a:r>
            <a:br>
              <a:rPr lang="ru-RU" sz="1600" b="1" dirty="0" smtClean="0"/>
            </a:br>
            <a:r>
              <a:rPr lang="ru-RU" sz="1600" b="1" dirty="0" smtClean="0"/>
              <a:t> а </a:t>
            </a:r>
            <a:r>
              <a:rPr lang="ru-RU" sz="1600" b="1" dirty="0" err="1" smtClean="0"/>
              <a:t>отже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тим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менший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дріб</a:t>
            </a:r>
            <a:r>
              <a:rPr lang="ru-RU" sz="1600" b="1" dirty="0" smtClean="0"/>
              <a:t>. </a:t>
            </a:r>
            <a:endParaRPr lang="ru-RU" sz="1600" dirty="0"/>
          </a:p>
        </p:txBody>
      </p:sp>
      <p:pic>
        <p:nvPicPr>
          <p:cNvPr id="4" name="Рисунок 3" descr="толсто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124744"/>
            <a:ext cx="2652204" cy="3600401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28563"/>
            <a:ext cx="9144000" cy="1376301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00CC00"/>
                </a:solidFill>
              </a:rPr>
              <a:t>Працюємо</a:t>
            </a:r>
            <a:r>
              <a:rPr lang="uk-UA" sz="6000" b="1" dirty="0" smtClean="0"/>
              <a:t> </a:t>
            </a:r>
            <a:r>
              <a:rPr lang="uk-UA" sz="6000" b="1" dirty="0" smtClean="0">
                <a:solidFill>
                  <a:srgbClr val="FF0000"/>
                </a:solidFill>
              </a:rPr>
              <a:t>в групах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груп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3105245"/>
            <a:ext cx="5004048" cy="3749786"/>
          </a:xfrm>
          <a:prstGeom prst="rect">
            <a:avLst/>
          </a:prstGeom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FF0000"/>
                </a:solidFill>
              </a:rPr>
              <a:t>Результати: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7008" t="33620" r="26547" b="29840"/>
          <a:stretch>
            <a:fillRect/>
          </a:stretch>
        </p:blipFill>
        <p:spPr bwMode="auto">
          <a:xfrm>
            <a:off x="1403648" y="1844824"/>
            <a:ext cx="648072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75856" y="4797152"/>
            <a:ext cx="5181050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6000" b="1" i="1" cap="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море</a:t>
            </a:r>
            <a:endParaRPr kumimoji="0" lang="ru-RU" sz="6000" b="1" i="1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 descr="круглий-стіл-щодо-соцзамовленн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06422"/>
            <a:ext cx="3150096" cy="2551578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0" y="828563"/>
            <a:ext cx="7763814" cy="1376301"/>
          </a:xfrm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00CC00"/>
                </a:solidFill>
              </a:rPr>
              <a:t>Результати:</a:t>
            </a:r>
            <a:endParaRPr lang="ru-RU" sz="6000" dirty="0">
              <a:solidFill>
                <a:srgbClr val="00CC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99592" y="5157192"/>
            <a:ext cx="3384376" cy="13763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1" u="none" strike="noStrike" kern="1200" cap="all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чорне</a:t>
            </a:r>
            <a:endParaRPr kumimoji="0" lang="ru-RU" sz="6000" b="0" i="0" u="none" strike="noStrike" kern="1200" cap="all" spc="0" normalizeH="0" baseline="0" noProof="0" dirty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7008" t="32360" r="12520" b="24800"/>
          <a:stretch>
            <a:fillRect/>
          </a:stretch>
        </p:blipFill>
        <p:spPr bwMode="auto">
          <a:xfrm>
            <a:off x="683568" y="2420888"/>
            <a:ext cx="78488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груп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09424" y="4941168"/>
            <a:ext cx="4734575" cy="1916832"/>
          </a:xfrm>
          <a:prstGeom prst="rect">
            <a:avLst/>
          </a:prstGeom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73338" cy="1298314"/>
          </a:xfrm>
        </p:spPr>
        <p:txBody>
          <a:bodyPr/>
          <a:lstStyle/>
          <a:p>
            <a:r>
              <a:rPr lang="uk-UA" dirty="0" smtClean="0"/>
              <a:t>Мешканці чорного моря</a:t>
            </a:r>
            <a:endParaRPr lang="ru-RU" dirty="0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325102" y="1393368"/>
            <a:ext cx="8351353" cy="5464632"/>
          </a:xfrm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2375128" cy="4653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4247603"/>
            <a:ext cx="3361682" cy="2610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620688"/>
            <a:ext cx="3960440" cy="1609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37929" y="1772816"/>
            <a:ext cx="2806071" cy="4460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13" y="45985"/>
            <a:ext cx="4042364" cy="3368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45128"/>
            <a:ext cx="4126877" cy="2797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52399" y="0"/>
            <a:ext cx="4691601" cy="2632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20873" y="3974342"/>
            <a:ext cx="4623127" cy="288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76672"/>
            <a:ext cx="4968552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Задача</a:t>
            </a:r>
            <a:br>
              <a:rPr lang="uk-UA" dirty="0" smtClean="0"/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9223" t="34880" r="6250" b="26060"/>
          <a:stretch>
            <a:fillRect/>
          </a:stretch>
        </p:blipFill>
        <p:spPr bwMode="auto">
          <a:xfrm>
            <a:off x="323528" y="1052736"/>
            <a:ext cx="824440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7919" t="27320" r="13825" b="24800"/>
          <a:stretch>
            <a:fillRect/>
          </a:stretch>
        </p:blipFill>
        <p:spPr bwMode="auto">
          <a:xfrm>
            <a:off x="683568" y="3645024"/>
            <a:ext cx="763284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476672"/>
            <a:ext cx="3960440" cy="1088269"/>
          </a:xfrm>
        </p:spPr>
        <p:txBody>
          <a:bodyPr/>
          <a:lstStyle/>
          <a:p>
            <a:r>
              <a:rPr lang="uk-UA" dirty="0" smtClean="0"/>
              <a:t>ракоподібні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57450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6550" y="2204864"/>
            <a:ext cx="2457450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86550" y="0"/>
            <a:ext cx="2457450" cy="175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24544" y="4797152"/>
            <a:ext cx="3362325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6216" y="4149080"/>
            <a:ext cx="2857500" cy="238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obitateli-chernogo-mory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63888" y="4568800"/>
            <a:ext cx="3048572" cy="2289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1916832"/>
            <a:ext cx="5449731" cy="2646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73338" cy="1226306"/>
          </a:xfrm>
        </p:spPr>
        <p:txBody>
          <a:bodyPr/>
          <a:lstStyle/>
          <a:p>
            <a:r>
              <a:rPr lang="uk-UA" dirty="0" err="1" smtClean="0"/>
              <a:t>фізкульхвилинка</a:t>
            </a:r>
            <a:endParaRPr lang="ru-RU" dirty="0"/>
          </a:p>
        </p:txBody>
      </p:sp>
      <p:pic>
        <p:nvPicPr>
          <p:cNvPr id="4" name="Фізкультхвилинка 'Дроби'.mp4">
            <a:hlinkClick r:id="" action="ppaction://media"/>
          </p:cNvPr>
          <p:cNvPicPr>
            <a:picLocks noGrp="1" noRot="1" noChangeAspect="1"/>
          </p:cNvPicPr>
          <p:nvPr>
            <p:ph sz="quarter" idx="13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699592"/>
            <a:ext cx="6877877" cy="5158408"/>
          </a:xfrm>
          <a:prstGeom prst="rect">
            <a:avLst/>
          </a:prstGeom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828563"/>
            <a:ext cx="3960440" cy="1016261"/>
          </a:xfrm>
        </p:spPr>
        <p:txBody>
          <a:bodyPr/>
          <a:lstStyle/>
          <a:p>
            <a:r>
              <a:rPr lang="uk-UA" dirty="0" smtClean="0"/>
              <a:t>молюски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552112" cy="2647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1677" y="0"/>
            <a:ext cx="2502323" cy="2262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753942"/>
            <a:ext cx="3709085" cy="3104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14767" y="3754731"/>
            <a:ext cx="3229233" cy="3103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3338" cy="1154298"/>
          </a:xfrm>
        </p:spPr>
        <p:txBody>
          <a:bodyPr/>
          <a:lstStyle/>
          <a:p>
            <a:r>
              <a:rPr lang="uk-UA" dirty="0" smtClean="0"/>
              <a:t>Подумаємо разом</a:t>
            </a:r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 l="33758" t="31100" r="30067" b="17241"/>
          <a:stretch>
            <a:fillRect/>
          </a:stretch>
        </p:blipFill>
        <p:spPr bwMode="auto">
          <a:xfrm>
            <a:off x="395536" y="1484784"/>
            <a:ext cx="352839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3612" y="3429000"/>
            <a:ext cx="5240388" cy="3429000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0"/>
            <a:ext cx="5904656" cy="1010282"/>
          </a:xfrm>
        </p:spPr>
        <p:txBody>
          <a:bodyPr/>
          <a:lstStyle/>
          <a:p>
            <a:r>
              <a:rPr lang="uk-UA" dirty="0" smtClean="0"/>
              <a:t>Дельфіни і акули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3"/>
            <a:ext cx="5292080" cy="3317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3826920"/>
            <a:ext cx="5004048" cy="3031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3020" y="692696"/>
            <a:ext cx="4510980" cy="3058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63814" cy="1016261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Зануримося з аквалангом</a:t>
            </a:r>
            <a:endParaRPr lang="ru-RU" dirty="0"/>
          </a:p>
        </p:txBody>
      </p:sp>
      <p:pic>
        <p:nvPicPr>
          <p:cNvPr id="9" name="Рисунок 8" descr="дайв1-700x3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844824"/>
            <a:ext cx="6827440" cy="3413720"/>
          </a:xfrm>
          <a:prstGeom prst="rect">
            <a:avLst/>
          </a:prstGeom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6120680" cy="1304293"/>
          </a:xfrm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00CC00"/>
                </a:solidFill>
              </a:rPr>
              <a:t>рефлексія</a:t>
            </a:r>
            <a:endParaRPr lang="ru-RU" sz="6000" b="1" i="1" dirty="0">
              <a:solidFill>
                <a:srgbClr val="00CC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622941">
            <a:off x="4505584" y="1557529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Сьогодні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уроці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я </a:t>
            </a:r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закріпив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...</a:t>
            </a:r>
            <a:endParaRPr lang="ru-RU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273062">
            <a:off x="333396" y="2808915"/>
            <a:ext cx="3805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Сьогодні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уроці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я повторив…</a:t>
            </a:r>
            <a:endParaRPr lang="ru-RU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01064">
            <a:off x="4318286" y="4111819"/>
            <a:ext cx="4309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Сьогодні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уроці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я </a:t>
            </a:r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познайомився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...</a:t>
            </a:r>
            <a:endParaRPr lang="ru-RU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0179230">
            <a:off x="964258" y="5297888"/>
            <a:ext cx="364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Сьогодні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уроці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 я </a:t>
            </a:r>
            <a:r>
              <a:rPr lang="ru-RU" b="1" dirty="0" err="1" smtClean="0">
                <a:solidFill>
                  <a:srgbClr val="FF0000"/>
                </a:solidFill>
                <a:cs typeface="Arial" charset="0"/>
              </a:rPr>
              <a:t>дізнався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...</a:t>
            </a:r>
            <a:endParaRPr lang="ru-RU" b="1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8" name="Рисунок 7" descr="depositphotos_83642460-stock-illustration-happy-cartoon-emoticon-think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195736" cy="2202188"/>
          </a:xfrm>
          <a:prstGeom prst="rect">
            <a:avLst/>
          </a:prstGeom>
        </p:spPr>
      </p:pic>
      <p:pic>
        <p:nvPicPr>
          <p:cNvPr id="9" name="Рисунок 8" descr="images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00825" y="2132856"/>
            <a:ext cx="2543175" cy="1790700"/>
          </a:xfrm>
          <a:prstGeom prst="rect">
            <a:avLst/>
          </a:prstGeom>
        </p:spPr>
      </p:pic>
      <p:pic>
        <p:nvPicPr>
          <p:cNvPr id="10" name="Рисунок 9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356992"/>
            <a:ext cx="2143125" cy="2133600"/>
          </a:xfrm>
          <a:prstGeom prst="rect">
            <a:avLst/>
          </a:prstGeom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0" y="828563"/>
            <a:ext cx="7763814" cy="1232285"/>
          </a:xfrm>
        </p:spPr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en-US" dirty="0" smtClean="0">
                <a:cs typeface="Arial" charset="0"/>
              </a:rPr>
              <a:t> §</a:t>
            </a:r>
            <a:r>
              <a:rPr lang="uk-UA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§</a:t>
            </a:r>
            <a:r>
              <a:rPr lang="uk-UA" dirty="0" smtClean="0">
                <a:cs typeface="Arial" charset="0"/>
              </a:rPr>
              <a:t> 28-33, № 1117 (1, 3, 5)</a:t>
            </a:r>
            <a:endParaRPr lang="ru-RU" dirty="0"/>
          </a:p>
        </p:txBody>
      </p:sp>
      <p:pic>
        <p:nvPicPr>
          <p:cNvPr id="4" name="Рисунок 3" descr="д з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348880"/>
            <a:ext cx="5688632" cy="3623719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2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284</TotalTime>
  <Words>75</Words>
  <Application>Microsoft Office PowerPoint</Application>
  <PresentationFormat>Экран (4:3)</PresentationFormat>
  <Paragraphs>30</Paragraphs>
  <Slides>19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Тема2</vt:lpstr>
      <vt:lpstr>Розв’язування вправ та задач на додавання і віднімання звичайних дробів</vt:lpstr>
      <vt:lpstr>Перевірка домашнього завдання № 1113 розв’язання</vt:lpstr>
      <vt:lpstr> – маємо удосконалити навички додавати і  віднімати мішані числа та звичайних дробів – ефективно використовувати    урок – творчо підходити до роботи – активно співпрацювати    </vt:lpstr>
      <vt:lpstr>Лев Миколайович Толстой  порівнював людину з дробом,  чисельником якого є те,  що вона собою являє насправді,  а знаменником – те,що вона  про себе думає. Чим краще  людина про себе думає, тим більший знаменник,  а отже, тим менший дріб. </vt:lpstr>
      <vt:lpstr>Працюємо в групах</vt:lpstr>
      <vt:lpstr>Результати:</vt:lpstr>
      <vt:lpstr>Результати:</vt:lpstr>
      <vt:lpstr>Мешканці чорного моря</vt:lpstr>
      <vt:lpstr>Слайд 9</vt:lpstr>
      <vt:lpstr>Слайд 10</vt:lpstr>
      <vt:lpstr>  Задача </vt:lpstr>
      <vt:lpstr>ракоподібні</vt:lpstr>
      <vt:lpstr>фізкульхвилинка</vt:lpstr>
      <vt:lpstr>молюски</vt:lpstr>
      <vt:lpstr>Подумаємо разом</vt:lpstr>
      <vt:lpstr>Дельфіни і акули</vt:lpstr>
      <vt:lpstr>Зануримося з аквалангом</vt:lpstr>
      <vt:lpstr>рефлексія</vt:lpstr>
      <vt:lpstr>  § § 28-33, № 1117 (1, 3, 5)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Розв’язування вправ та задач на додавання і віднімання звичайних дробів</dc:title>
  <dc:creator>Аня</dc:creator>
  <cp:lastModifiedBy>Аня</cp:lastModifiedBy>
  <cp:revision>29</cp:revision>
  <dcterms:created xsi:type="dcterms:W3CDTF">2019-01-24T14:58:35Z</dcterms:created>
  <dcterms:modified xsi:type="dcterms:W3CDTF">2019-01-24T19:54:21Z</dcterms:modified>
</cp:coreProperties>
</file>