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3" r:id="rId5"/>
    <p:sldId id="264" r:id="rId6"/>
    <p:sldId id="278" r:id="rId7"/>
    <p:sldId id="266" r:id="rId8"/>
    <p:sldId id="267" r:id="rId9"/>
    <p:sldId id="268" r:id="rId10"/>
    <p:sldId id="269" r:id="rId11"/>
    <p:sldId id="279" r:id="rId12"/>
    <p:sldId id="270" r:id="rId13"/>
    <p:sldId id="280" r:id="rId14"/>
    <p:sldId id="282" r:id="rId15"/>
    <p:sldId id="271" r:id="rId16"/>
    <p:sldId id="28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F7E8E1"/>
    <a:srgbClr val="F1FCFE"/>
    <a:srgbClr val="DBF6FE"/>
    <a:srgbClr val="6BC5C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52" d="100"/>
          <a:sy n="52" d="100"/>
        </p:scale>
        <p:origin x="-2366" y="-8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5.png"/><Relationship Id="rId1" Type="http://schemas.openxmlformats.org/officeDocument/2006/relationships/image" Target="../media/image1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CD2313-537F-451D-AE16-7B67234280BF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CAF26D-BE75-4F31-8122-B734F7E4EEF0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Мимовільна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EB809B3-4A30-4A18-85BE-ACA67D31AE87}" type="parTrans" cxnId="{0A0C2EAD-38BC-4D3A-A433-760FA428E917}">
      <dgm:prSet/>
      <dgm:spPr/>
      <dgm:t>
        <a:bodyPr/>
        <a:lstStyle/>
        <a:p>
          <a:endParaRPr lang="ru-RU"/>
        </a:p>
      </dgm:t>
    </dgm:pt>
    <dgm:pt modelId="{DC079DD4-175B-48B4-BB0B-FDF09A5CFDA8}" type="sibTrans" cxnId="{0A0C2EAD-38BC-4D3A-A433-760FA428E917}">
      <dgm:prSet/>
      <dgm:spPr/>
      <dgm:t>
        <a:bodyPr/>
        <a:lstStyle/>
        <a:p>
          <a:endParaRPr lang="ru-RU"/>
        </a:p>
      </dgm:t>
    </dgm:pt>
    <dgm:pt modelId="{D6B3513B-67DE-4DE2-B6BE-732E35CBF9A5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Довільна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CC66B96-6D0E-4CC0-8D5C-6843625CA6E2}" type="parTrans" cxnId="{3F11EC65-3E4B-4DFF-B922-6473467CE858}">
      <dgm:prSet/>
      <dgm:spPr/>
      <dgm:t>
        <a:bodyPr/>
        <a:lstStyle/>
        <a:p>
          <a:endParaRPr lang="ru-RU"/>
        </a:p>
      </dgm:t>
    </dgm:pt>
    <dgm:pt modelId="{5F204C10-F1DE-4B6D-9B2E-6604FDEE5B70}" type="sibTrans" cxnId="{3F11EC65-3E4B-4DFF-B922-6473467CE858}">
      <dgm:prSet/>
      <dgm:spPr/>
      <dgm:t>
        <a:bodyPr/>
        <a:lstStyle/>
        <a:p>
          <a:endParaRPr lang="ru-RU"/>
        </a:p>
      </dgm:t>
    </dgm:pt>
    <dgm:pt modelId="{0FFECB80-3671-4DD5-B12E-808C2F6ED43F}">
      <dgm:prSet phldrT="[Текст]"/>
      <dgm:spPr/>
      <dgm:t>
        <a:bodyPr/>
        <a:lstStyle/>
        <a:p>
          <a:r>
            <a:rPr lang="uk-UA" dirty="0" err="1" smtClean="0">
              <a:latin typeface="Times New Roman" pitchFamily="18" charset="0"/>
              <a:cs typeface="Times New Roman" pitchFamily="18" charset="0"/>
            </a:rPr>
            <a:t>Післядовільна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8DC55E3-91C5-449C-9413-2FBCF67007CC}" type="parTrans" cxnId="{0ACFEAE5-1E8F-4055-B749-7BF56A5ED033}">
      <dgm:prSet/>
      <dgm:spPr/>
      <dgm:t>
        <a:bodyPr/>
        <a:lstStyle/>
        <a:p>
          <a:endParaRPr lang="ru-RU"/>
        </a:p>
      </dgm:t>
    </dgm:pt>
    <dgm:pt modelId="{AB27C0AA-1770-4700-AFA7-BB97EA49785E}" type="sibTrans" cxnId="{0ACFEAE5-1E8F-4055-B749-7BF56A5ED033}">
      <dgm:prSet/>
      <dgm:spPr/>
      <dgm:t>
        <a:bodyPr/>
        <a:lstStyle/>
        <a:p>
          <a:endParaRPr lang="ru-RU"/>
        </a:p>
      </dgm:t>
    </dgm:pt>
    <dgm:pt modelId="{109E96C3-EB13-4FC6-A3CD-764590F8C7A6}" type="pres">
      <dgm:prSet presAssocID="{54CD2313-537F-451D-AE16-7B67234280B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D98160-075B-4513-AF57-51BDA7B6AC14}" type="pres">
      <dgm:prSet presAssocID="{5ACAF26D-BE75-4F31-8122-B734F7E4EEF0}" presName="composite" presStyleCnt="0"/>
      <dgm:spPr/>
    </dgm:pt>
    <dgm:pt modelId="{5BAA2D41-40A8-4D7B-8C41-B5B57FF6540D}" type="pres">
      <dgm:prSet presAssocID="{5ACAF26D-BE75-4F31-8122-B734F7E4EEF0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831217-56D9-43D5-9EC4-3714968D132C}" type="pres">
      <dgm:prSet presAssocID="{5ACAF26D-BE75-4F31-8122-B734F7E4EEF0}" presName="rect2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9000" r="-19000"/>
          </a:stretch>
        </a:blipFill>
      </dgm:spPr>
    </dgm:pt>
    <dgm:pt modelId="{FE5A9CFF-E72D-4BA9-8748-54C0D64A9D53}" type="pres">
      <dgm:prSet presAssocID="{DC079DD4-175B-48B4-BB0B-FDF09A5CFDA8}" presName="sibTrans" presStyleCnt="0"/>
      <dgm:spPr/>
    </dgm:pt>
    <dgm:pt modelId="{A661DE95-59B9-4902-84D5-EB22AE482133}" type="pres">
      <dgm:prSet presAssocID="{D6B3513B-67DE-4DE2-B6BE-732E35CBF9A5}" presName="composite" presStyleCnt="0"/>
      <dgm:spPr/>
    </dgm:pt>
    <dgm:pt modelId="{B0DB8968-8C8B-41DF-802A-1DE5AD9C9967}" type="pres">
      <dgm:prSet presAssocID="{D6B3513B-67DE-4DE2-B6BE-732E35CBF9A5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5BF577-9ABF-418E-9AFD-3B71D227B133}" type="pres">
      <dgm:prSet presAssocID="{D6B3513B-67DE-4DE2-B6BE-732E35CBF9A5}" presName="rect2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" r="-1000"/>
          </a:stretch>
        </a:blipFill>
      </dgm:spPr>
    </dgm:pt>
    <dgm:pt modelId="{4FDBE6A4-BDBE-4BB3-B2BC-D087237B9BA0}" type="pres">
      <dgm:prSet presAssocID="{5F204C10-F1DE-4B6D-9B2E-6604FDEE5B70}" presName="sibTrans" presStyleCnt="0"/>
      <dgm:spPr/>
    </dgm:pt>
    <dgm:pt modelId="{48DE51CB-67E9-44D2-AED1-3F6E688D67A5}" type="pres">
      <dgm:prSet presAssocID="{0FFECB80-3671-4DD5-B12E-808C2F6ED43F}" presName="composite" presStyleCnt="0"/>
      <dgm:spPr/>
    </dgm:pt>
    <dgm:pt modelId="{EC5DD838-21D1-4647-A4F8-3410F22CBAA2}" type="pres">
      <dgm:prSet presAssocID="{0FFECB80-3671-4DD5-B12E-808C2F6ED43F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EA283C-3A4F-4BD9-9835-D1C264CD7411}" type="pres">
      <dgm:prSet presAssocID="{0FFECB80-3671-4DD5-B12E-808C2F6ED43F}" presName="rect2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7000" r="-27000"/>
          </a:stretch>
        </a:blipFill>
      </dgm:spPr>
    </dgm:pt>
  </dgm:ptLst>
  <dgm:cxnLst>
    <dgm:cxn modelId="{0ACFEAE5-1E8F-4055-B749-7BF56A5ED033}" srcId="{54CD2313-537F-451D-AE16-7B67234280BF}" destId="{0FFECB80-3671-4DD5-B12E-808C2F6ED43F}" srcOrd="2" destOrd="0" parTransId="{F8DC55E3-91C5-449C-9413-2FBCF67007CC}" sibTransId="{AB27C0AA-1770-4700-AFA7-BB97EA49785E}"/>
    <dgm:cxn modelId="{943A12F1-C05F-4974-8C35-D334033186C2}" type="presOf" srcId="{54CD2313-537F-451D-AE16-7B67234280BF}" destId="{109E96C3-EB13-4FC6-A3CD-764590F8C7A6}" srcOrd="0" destOrd="0" presId="urn:microsoft.com/office/officeart/2008/layout/PictureStrips"/>
    <dgm:cxn modelId="{ACD018D1-AE7B-4241-9E34-2563468BBAAD}" type="presOf" srcId="{0FFECB80-3671-4DD5-B12E-808C2F6ED43F}" destId="{EC5DD838-21D1-4647-A4F8-3410F22CBAA2}" srcOrd="0" destOrd="0" presId="urn:microsoft.com/office/officeart/2008/layout/PictureStrips"/>
    <dgm:cxn modelId="{3F11EC65-3E4B-4DFF-B922-6473467CE858}" srcId="{54CD2313-537F-451D-AE16-7B67234280BF}" destId="{D6B3513B-67DE-4DE2-B6BE-732E35CBF9A5}" srcOrd="1" destOrd="0" parTransId="{9CC66B96-6D0E-4CC0-8D5C-6843625CA6E2}" sibTransId="{5F204C10-F1DE-4B6D-9B2E-6604FDEE5B70}"/>
    <dgm:cxn modelId="{FF63446F-6A56-4B0A-B99A-ACB3E1CF4601}" type="presOf" srcId="{D6B3513B-67DE-4DE2-B6BE-732E35CBF9A5}" destId="{B0DB8968-8C8B-41DF-802A-1DE5AD9C9967}" srcOrd="0" destOrd="0" presId="urn:microsoft.com/office/officeart/2008/layout/PictureStrips"/>
    <dgm:cxn modelId="{AB5C752B-4796-4AB7-9F62-B5A4CC0D3C2D}" type="presOf" srcId="{5ACAF26D-BE75-4F31-8122-B734F7E4EEF0}" destId="{5BAA2D41-40A8-4D7B-8C41-B5B57FF6540D}" srcOrd="0" destOrd="0" presId="urn:microsoft.com/office/officeart/2008/layout/PictureStrips"/>
    <dgm:cxn modelId="{0A0C2EAD-38BC-4D3A-A433-760FA428E917}" srcId="{54CD2313-537F-451D-AE16-7B67234280BF}" destId="{5ACAF26D-BE75-4F31-8122-B734F7E4EEF0}" srcOrd="0" destOrd="0" parTransId="{8EB809B3-4A30-4A18-85BE-ACA67D31AE87}" sibTransId="{DC079DD4-175B-48B4-BB0B-FDF09A5CFDA8}"/>
    <dgm:cxn modelId="{504A6B20-C1A2-4C25-924A-F1CBB9BB3786}" type="presParOf" srcId="{109E96C3-EB13-4FC6-A3CD-764590F8C7A6}" destId="{3BD98160-075B-4513-AF57-51BDA7B6AC14}" srcOrd="0" destOrd="0" presId="urn:microsoft.com/office/officeart/2008/layout/PictureStrips"/>
    <dgm:cxn modelId="{65E0F2C7-135A-44DC-B84C-A46E0B97A410}" type="presParOf" srcId="{3BD98160-075B-4513-AF57-51BDA7B6AC14}" destId="{5BAA2D41-40A8-4D7B-8C41-B5B57FF6540D}" srcOrd="0" destOrd="0" presId="urn:microsoft.com/office/officeart/2008/layout/PictureStrips"/>
    <dgm:cxn modelId="{B39BFAFB-7DF1-48DA-A6A4-A310E7551C20}" type="presParOf" srcId="{3BD98160-075B-4513-AF57-51BDA7B6AC14}" destId="{5E831217-56D9-43D5-9EC4-3714968D132C}" srcOrd="1" destOrd="0" presId="urn:microsoft.com/office/officeart/2008/layout/PictureStrips"/>
    <dgm:cxn modelId="{23459772-A495-4165-BC5D-85FC0D802ED3}" type="presParOf" srcId="{109E96C3-EB13-4FC6-A3CD-764590F8C7A6}" destId="{FE5A9CFF-E72D-4BA9-8748-54C0D64A9D53}" srcOrd="1" destOrd="0" presId="urn:microsoft.com/office/officeart/2008/layout/PictureStrips"/>
    <dgm:cxn modelId="{01A54435-4035-4C5B-A543-FAFCF3D397BC}" type="presParOf" srcId="{109E96C3-EB13-4FC6-A3CD-764590F8C7A6}" destId="{A661DE95-59B9-4902-84D5-EB22AE482133}" srcOrd="2" destOrd="0" presId="urn:microsoft.com/office/officeart/2008/layout/PictureStrips"/>
    <dgm:cxn modelId="{C07C4AD6-FA2A-41C3-9A1E-46130D23C26E}" type="presParOf" srcId="{A661DE95-59B9-4902-84D5-EB22AE482133}" destId="{B0DB8968-8C8B-41DF-802A-1DE5AD9C9967}" srcOrd="0" destOrd="0" presId="urn:microsoft.com/office/officeart/2008/layout/PictureStrips"/>
    <dgm:cxn modelId="{DE5B4E2A-0759-45FD-9E0B-6BD1B1E7A4ED}" type="presParOf" srcId="{A661DE95-59B9-4902-84D5-EB22AE482133}" destId="{105BF577-9ABF-418E-9AFD-3B71D227B133}" srcOrd="1" destOrd="0" presId="urn:microsoft.com/office/officeart/2008/layout/PictureStrips"/>
    <dgm:cxn modelId="{332E1346-4449-495E-A873-291F29D98AF6}" type="presParOf" srcId="{109E96C3-EB13-4FC6-A3CD-764590F8C7A6}" destId="{4FDBE6A4-BDBE-4BB3-B2BC-D087237B9BA0}" srcOrd="3" destOrd="0" presId="urn:microsoft.com/office/officeart/2008/layout/PictureStrips"/>
    <dgm:cxn modelId="{273E84C9-18F9-4F73-B30D-8741E7B18387}" type="presParOf" srcId="{109E96C3-EB13-4FC6-A3CD-764590F8C7A6}" destId="{48DE51CB-67E9-44D2-AED1-3F6E688D67A5}" srcOrd="4" destOrd="0" presId="urn:microsoft.com/office/officeart/2008/layout/PictureStrips"/>
    <dgm:cxn modelId="{CECC4E45-0B77-4665-BFB9-AC1F72597913}" type="presParOf" srcId="{48DE51CB-67E9-44D2-AED1-3F6E688D67A5}" destId="{EC5DD838-21D1-4647-A4F8-3410F22CBAA2}" srcOrd="0" destOrd="0" presId="urn:microsoft.com/office/officeart/2008/layout/PictureStrips"/>
    <dgm:cxn modelId="{A555B926-02D0-4613-8D0D-5C299D8A780D}" type="presParOf" srcId="{48DE51CB-67E9-44D2-AED1-3F6E688D67A5}" destId="{7BEA283C-3A4F-4BD9-9835-D1C264CD741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A2D41-40A8-4D7B-8C41-B5B57FF6540D}">
      <dsp:nvSpPr>
        <dsp:cNvPr id="0" name=""/>
        <dsp:cNvSpPr/>
      </dsp:nvSpPr>
      <dsp:spPr>
        <a:xfrm>
          <a:off x="1366816" y="385186"/>
          <a:ext cx="4265521" cy="133297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869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>
              <a:latin typeface="Times New Roman" pitchFamily="18" charset="0"/>
              <a:cs typeface="Times New Roman" pitchFamily="18" charset="0"/>
            </a:rPr>
            <a:t>Мимовільна</a:t>
          </a:r>
          <a:endParaRPr lang="ru-RU" sz="4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66816" y="385186"/>
        <a:ext cx="4265521" cy="1332975"/>
      </dsp:txXfrm>
    </dsp:sp>
    <dsp:sp modelId="{5E831217-56D9-43D5-9EC4-3714968D132C}">
      <dsp:nvSpPr>
        <dsp:cNvPr id="0" name=""/>
        <dsp:cNvSpPr/>
      </dsp:nvSpPr>
      <dsp:spPr>
        <a:xfrm>
          <a:off x="1189086" y="192645"/>
          <a:ext cx="933082" cy="13996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B8968-8C8B-41DF-802A-1DE5AD9C9967}">
      <dsp:nvSpPr>
        <dsp:cNvPr id="0" name=""/>
        <dsp:cNvSpPr/>
      </dsp:nvSpPr>
      <dsp:spPr>
        <a:xfrm>
          <a:off x="1366816" y="2063254"/>
          <a:ext cx="4265521" cy="133297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869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>
              <a:latin typeface="Times New Roman" pitchFamily="18" charset="0"/>
              <a:cs typeface="Times New Roman" pitchFamily="18" charset="0"/>
            </a:rPr>
            <a:t>Довільна</a:t>
          </a:r>
          <a:endParaRPr lang="ru-RU" sz="4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66816" y="2063254"/>
        <a:ext cx="4265521" cy="1332975"/>
      </dsp:txXfrm>
    </dsp:sp>
    <dsp:sp modelId="{105BF577-9ABF-418E-9AFD-3B71D227B133}">
      <dsp:nvSpPr>
        <dsp:cNvPr id="0" name=""/>
        <dsp:cNvSpPr/>
      </dsp:nvSpPr>
      <dsp:spPr>
        <a:xfrm>
          <a:off x="1189086" y="1870713"/>
          <a:ext cx="933082" cy="1399624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5DD838-21D1-4647-A4F8-3410F22CBAA2}">
      <dsp:nvSpPr>
        <dsp:cNvPr id="0" name=""/>
        <dsp:cNvSpPr/>
      </dsp:nvSpPr>
      <dsp:spPr>
        <a:xfrm>
          <a:off x="1366816" y="3741322"/>
          <a:ext cx="4265521" cy="133297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869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err="1" smtClean="0">
              <a:latin typeface="Times New Roman" pitchFamily="18" charset="0"/>
              <a:cs typeface="Times New Roman" pitchFamily="18" charset="0"/>
            </a:rPr>
            <a:t>Післядовільна</a:t>
          </a:r>
          <a:endParaRPr lang="ru-RU" sz="4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66816" y="3741322"/>
        <a:ext cx="4265521" cy="1332975"/>
      </dsp:txXfrm>
    </dsp:sp>
    <dsp:sp modelId="{7BEA283C-3A4F-4BD9-9835-D1C264CD7411}">
      <dsp:nvSpPr>
        <dsp:cNvPr id="0" name=""/>
        <dsp:cNvSpPr/>
      </dsp:nvSpPr>
      <dsp:spPr>
        <a:xfrm>
          <a:off x="1189086" y="3548781"/>
          <a:ext cx="933082" cy="13996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1424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546432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07679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7437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109715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107323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613703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887831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7276554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9435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00240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032" y="1342454"/>
            <a:ext cx="8741664" cy="2387600"/>
          </a:xfrm>
        </p:spPr>
        <p:txBody>
          <a:bodyPr>
            <a:noAutofit/>
          </a:bodyPr>
          <a:lstStyle/>
          <a:p>
            <a:r>
              <a:rPr lang="uk-UA" sz="7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 уроку:</a:t>
            </a:r>
            <a:br>
              <a:rPr lang="uk-UA" sz="7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Уміння</a:t>
            </a:r>
            <a:r>
              <a:rPr lang="ru-RU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вчитися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успішного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сприйняття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уваги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пам’яті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творчих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здібностей</a:t>
            </a:r>
            <a:r>
              <a:rPr lang="ru-RU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ÐÐ°ÑÑÐ¸Ð½ÐºÐ¸ Ð¿Ð¾ Ð·Ð°Ð¿ÑÐ¾ÑÑ ÑÐ¼ÑÐ½Ð½Ñ Ð²ÑÐ¸ÑÐ¸Ñ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2391" y="3716251"/>
            <a:ext cx="4581017" cy="2898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9436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ÐºÐ¾Ð½ÑÑÑÐ¸Ð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5623" y="2958592"/>
            <a:ext cx="3630041" cy="363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914400" y="0"/>
            <a:ext cx="7351776" cy="2958592"/>
          </a:xfrm>
          <a:prstGeom prst="wedgeEllipseCallout">
            <a:avLst>
              <a:gd name="adj1" fmla="val -18097"/>
              <a:gd name="adj2" fmla="val 445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Скажіть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я забуду,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покажіть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я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запам’ятаю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залучіть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зрозумію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Конфуцій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450 р. до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н.е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ru-RU" sz="32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639906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0362" y="254048"/>
            <a:ext cx="8241030" cy="1666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Інтелект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думати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мислити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розум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пізнання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4534" y="3100102"/>
            <a:ext cx="2953385" cy="355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56947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308" y="219456"/>
            <a:ext cx="89976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endParaRPr lang="ru-RU" sz="6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психічний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4400" dirty="0" smtClean="0"/>
              <a:t>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відображення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нашій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8" descr="i?id=586532b8d426b6793195f8c3249383df-52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8919" y="3327999"/>
            <a:ext cx="3052697" cy="338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63765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33856" y="2286000"/>
            <a:ext cx="3072384" cy="27249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4864608" y="1463040"/>
            <a:ext cx="3968496" cy="4096512"/>
          </a:xfrm>
          <a:prstGeom prst="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93224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682496" y="1170432"/>
            <a:ext cx="1499616" cy="149961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3182112" y="1920240"/>
            <a:ext cx="1499616" cy="149961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82880" y="1920240"/>
            <a:ext cx="1499616" cy="149961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182112" y="3639312"/>
            <a:ext cx="1499616" cy="149961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82880" y="3639312"/>
            <a:ext cx="1499616" cy="149961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682496" y="4462272"/>
            <a:ext cx="1499616" cy="149961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057400" y="3200400"/>
            <a:ext cx="749808" cy="768096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961888" y="3264408"/>
            <a:ext cx="749808" cy="74980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912864" y="2679192"/>
            <a:ext cx="749808" cy="74066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863840" y="3264408"/>
            <a:ext cx="749808" cy="74980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863840" y="4187952"/>
            <a:ext cx="749808" cy="74980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025896" y="4206240"/>
            <a:ext cx="749808" cy="74980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912864" y="4764024"/>
            <a:ext cx="749808" cy="74980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812280" y="3639312"/>
            <a:ext cx="950976" cy="923544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06480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65158"/>
            <a:ext cx="9144000" cy="732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33153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34037"/>
            <a:ext cx="7882128" cy="566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42888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46" y="1272393"/>
            <a:ext cx="8477978" cy="426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16101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95447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психічної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спрямованості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зосередженості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предметах і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явищах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7" descr="i?id=ee81d4fbe24cb9b7676350c6cdf0064a-98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9584" y="3569208"/>
            <a:ext cx="264477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115951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Ð°ÑÑÐ¸Ð½ÐºÐ¸ Ð¿Ð¾ Ð·Ð°Ð¿ÑÐ¾ÑÑ ÑÐ²Ð°Ð³Ð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2365" r="949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1180" y="265390"/>
            <a:ext cx="3112566" cy="556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6877992" y="4932368"/>
            <a:ext cx="881571" cy="103919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37744" y="137374"/>
            <a:ext cx="575343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ВИДИ УВАГИ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632527953"/>
              </p:ext>
            </p:extLst>
          </p:nvPr>
        </p:nvGraphicFramePr>
        <p:xfrm>
          <a:off x="-438912" y="1261872"/>
          <a:ext cx="6821424" cy="5266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70874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048" y="247766"/>
            <a:ext cx="848563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Пам'ять</a:t>
            </a:r>
            <a:endParaRPr lang="ru-RU" sz="6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психічний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закріпленні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минулого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досвіду,дає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повторного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життєдіяльності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9" descr="i?id=641f8bf3d82b27fdebcd2c4def78dc7d-88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023360"/>
            <a:ext cx="4114800" cy="263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29395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048" y="265936"/>
            <a:ext cx="8522208" cy="637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779180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  <a:gradFill rotWithShape="1">
            <a:gsLst>
              <a:gs pos="0">
                <a:srgbClr val="CC3300"/>
              </a:gs>
              <a:gs pos="50000">
                <a:srgbClr val="CC3300">
                  <a:gamma/>
                  <a:shade val="46275"/>
                  <a:invGamma/>
                </a:srgbClr>
              </a:gs>
              <a:gs pos="100000">
                <a:srgbClr val="CC3300"/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uk-UA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Процеси пам'яті</a:t>
            </a:r>
            <a:r>
              <a:rPr lang="ru-RU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179388" y="981075"/>
            <a:ext cx="2808287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Запам</a:t>
            </a:r>
            <a:r>
              <a:rPr lang="uk-UA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'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ятовування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179388" y="2420938"/>
            <a:ext cx="2808287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Збереження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179388" y="3860800"/>
            <a:ext cx="2808287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Забування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179388" y="5300663"/>
            <a:ext cx="2808287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Відтворення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3059113" y="981075"/>
            <a:ext cx="5905500" cy="1368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Закріплення у свідомості людини отриманої інформації, 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яка є необхідною умовою збагачення досвіду людини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 новими знаннями і формами поведінки. Запам'ятовування 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буває </a:t>
            </a:r>
            <a:r>
              <a:rPr lang="uk-UA" sz="1600" i="1">
                <a:latin typeface="Times New Roman" pitchFamily="18" charset="0"/>
                <a:cs typeface="Times New Roman" pitchFamily="18" charset="0"/>
              </a:rPr>
              <a:t>мимовільним і довільним. </a:t>
            </a:r>
            <a:r>
              <a:rPr lang="uk-UA" sz="1600">
                <a:latin typeface="Times New Roman" pitchFamily="18" charset="0"/>
                <a:cs typeface="Times New Roman" pitchFamily="18" charset="0"/>
              </a:rPr>
              <a:t>Способи довільного 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запам'ятовування - </a:t>
            </a:r>
            <a:r>
              <a:rPr lang="uk-UA" sz="1600" i="1">
                <a:latin typeface="Times New Roman" pitchFamily="18" charset="0"/>
                <a:cs typeface="Times New Roman" pitchFamily="18" charset="0"/>
              </a:rPr>
              <a:t> механічний і смисловий.</a:t>
            </a:r>
            <a:endParaRPr lang="ru-RU" sz="16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3059113" y="5300663"/>
            <a:ext cx="5905500" cy="1368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Поява у свідомості раніше сприйнятих 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думок, образів. Форми відтворення: </a:t>
            </a:r>
          </a:p>
          <a:p>
            <a:pPr algn="ctr"/>
            <a:r>
              <a:rPr lang="uk-UA" sz="1600" b="1" i="1">
                <a:latin typeface="Times New Roman" pitchFamily="18" charset="0"/>
                <a:cs typeface="Times New Roman" pitchFamily="18" charset="0"/>
              </a:rPr>
              <a:t>впізнавання, згадування, пригадування.</a:t>
            </a:r>
            <a:endParaRPr lang="uk-UA" sz="16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Види відтворення: </a:t>
            </a:r>
            <a:r>
              <a:rPr lang="uk-UA" sz="1600" b="1" i="1">
                <a:latin typeface="Times New Roman" pitchFamily="18" charset="0"/>
                <a:cs typeface="Times New Roman" pitchFamily="18" charset="0"/>
              </a:rPr>
              <a:t>мимовільне в довільне</a:t>
            </a:r>
            <a:endParaRPr lang="ru-RU" sz="16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3059113" y="3860800"/>
            <a:ext cx="5905500" cy="1368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Процес гальмування, ліквідації, стирання слідів 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нервового збудження і відповідних нервових зв'язків, 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що впродовж тривалого часу не підкріплювалися. 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Основний шлях боротьби із забуванням – </a:t>
            </a:r>
            <a:r>
              <a:rPr lang="uk-UA" sz="1600" b="1" i="1">
                <a:latin typeface="Times New Roman" pitchFamily="18" charset="0"/>
                <a:cs typeface="Times New Roman" pitchFamily="18" charset="0"/>
              </a:rPr>
              <a:t>повторення.</a:t>
            </a:r>
            <a:endParaRPr lang="ru-RU" sz="16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3059113" y="2420938"/>
            <a:ext cx="5905500" cy="1368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Утримання в пам'яті одержаних знань на протязі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відносно тривалого періоду часу. Фізіологічна основа – 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збереження слідів нервового збудження</a:t>
            </a:r>
          </a:p>
          <a:p>
            <a:pPr algn="ctr"/>
            <a:r>
              <a:rPr lang="uk-UA" sz="1600">
                <a:latin typeface="Times New Roman" pitchFamily="18" charset="0"/>
                <a:cs typeface="Times New Roman" pitchFamily="18" charset="0"/>
              </a:rPr>
              <a:t>і відповідних нервових зв'язків</a:t>
            </a:r>
            <a:r>
              <a:rPr lang="uk-UA"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97671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487" y="55866"/>
            <a:ext cx="848563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Здібності</a:t>
            </a: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успіхи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видах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щось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ÐÐ°ÑÑÐ¸Ð½ÐºÐ¸ Ð¿Ð¾ Ð·Ð°Ð¿ÑÐ¾ÑÑ Ð·Ð´ÑÐ±Ð½Ð¾ÑÑÑ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8927" y="4149294"/>
            <a:ext cx="5238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011410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  <a:gradFill rotWithShape="1">
            <a:gsLst>
              <a:gs pos="0">
                <a:srgbClr val="CC3300"/>
              </a:gs>
              <a:gs pos="50000">
                <a:srgbClr val="CC3300">
                  <a:gamma/>
                  <a:shade val="46275"/>
                  <a:invGamma/>
                </a:srgbClr>
              </a:gs>
              <a:gs pos="100000">
                <a:srgbClr val="CC3300"/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uk-U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Рівні здібностей</a:t>
            </a:r>
            <a:endParaRPr lang="ru-RU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179388" y="981075"/>
            <a:ext cx="2808287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Обдарованість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179388" y="2420938"/>
            <a:ext cx="2808287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Талант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179388" y="3860800"/>
            <a:ext cx="2808287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Геніальність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179388" y="5300663"/>
            <a:ext cx="2808287" cy="13684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Творчість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3059113" y="981075"/>
            <a:ext cx="5905500" cy="1368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Сукупність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декількох здібностей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яка обумовлює успішну діяльність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людини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 певній галузі.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3059113" y="5300663"/>
            <a:ext cx="5905500" cy="1368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Дяльність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людини, спрямована на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створення</a:t>
            </a:r>
          </a:p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якісно нових, невідомих раніше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духовних</a:t>
            </a:r>
          </a:p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або матеріальних цінностей( нові твори мистецтва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наукові відкриття, інженерно-технологічні інновації тощо).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Необхідними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компонентами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творчості</a:t>
            </a:r>
          </a:p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є фантазія,уява, психічний зміст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3059113" y="3860800"/>
            <a:ext cx="5905500" cy="1368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таланту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принципово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3059113" y="2420938"/>
            <a:ext cx="5905500" cy="1368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досягати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75974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</TotalTime>
  <Words>348</Words>
  <Application>Microsoft Office PowerPoint</Application>
  <PresentationFormat>Экран (4:3)</PresentationFormat>
  <Paragraphs>64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Тема уроку: Уміння вчитися. Умови успішного навчання. Розвиток сприйняття, уваги, пам’яті, творчих здібностей.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Процеси пам'яті </vt:lpstr>
      <vt:lpstr>Слайд 15</vt:lpstr>
      <vt:lpstr>Рівні здібностей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Roshko</cp:lastModifiedBy>
  <cp:revision>27</cp:revision>
  <dcterms:created xsi:type="dcterms:W3CDTF">2018-09-04T12:10:47Z</dcterms:created>
  <dcterms:modified xsi:type="dcterms:W3CDTF">2021-01-19T19:37:19Z</dcterms:modified>
</cp:coreProperties>
</file>