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1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2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3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4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5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6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7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8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9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20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21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22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23.xml" ContentType="application/vnd.openxmlformats-officedocument.theme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4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5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26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7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8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theme/theme31.xml" ContentType="application/vnd.openxmlformats-officedocument.theme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3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theme/theme33.xml" ContentType="application/vnd.openxmlformats-officedocument.theme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theme/theme34.xml" ContentType="application/vnd.openxmlformats-officedocument.theme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theme/theme35.xml" ContentType="application/vnd.openxmlformats-officedocument.theme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theme/theme36.xml" ContentType="application/vnd.openxmlformats-officedocument.theme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theme/theme37.xml" ContentType="application/vnd.openxmlformats-officedocument.theme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theme/theme38.xml" ContentType="application/vnd.openxmlformats-officedocument.theme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theme/theme39.xml" ContentType="application/vnd.openxmlformats-officedocument.theme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theme/theme40.xml" ContentType="application/vnd.openxmlformats-officedocument.theme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theme/theme41.xml" ContentType="application/vnd.openxmlformats-officedocument.theme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theme/theme42.xml" ContentType="application/vnd.openxmlformats-officedocument.theme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theme/theme43.xml" ContentType="application/vnd.openxmlformats-officedocument.theme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theme/theme44.xml" ContentType="application/vnd.openxmlformats-officedocument.theme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theme/theme45.xml" ContentType="application/vnd.openxmlformats-officedocument.theme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theme/theme46.xml" ContentType="application/vnd.openxmlformats-officedocument.theme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theme/theme47.xml" ContentType="application/vnd.openxmlformats-officedocument.theme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theme/theme48.xml" ContentType="application/vnd.openxmlformats-officedocument.theme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theme/theme49.xml" ContentType="application/vnd.openxmlformats-officedocument.theme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theme/theme50.xml" ContentType="application/vnd.openxmlformats-officedocument.theme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theme/theme51.xml" ContentType="application/vnd.openxmlformats-officedocument.theme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theme/theme52.xml" ContentType="application/vnd.openxmlformats-officedocument.theme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theme/theme53.xml" ContentType="application/vnd.openxmlformats-officedocument.theme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4.xml" ContentType="application/vnd.openxmlformats-officedocument.them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theme/theme55.xml" ContentType="application/vnd.openxmlformats-officedocument.theme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theme/theme56.xml" ContentType="application/vnd.openxmlformats-officedocument.theme+xml"/>
  <Override PartName="/ppt/theme/theme5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  <p:sldMasterId id="2147483763" r:id="rId2"/>
    <p:sldMasterId id="2147483775" r:id="rId3"/>
    <p:sldMasterId id="2147483787" r:id="rId4"/>
    <p:sldMasterId id="2147483801" r:id="rId5"/>
    <p:sldMasterId id="2147483813" r:id="rId6"/>
    <p:sldMasterId id="2147483852" r:id="rId7"/>
    <p:sldMasterId id="2147483864" r:id="rId8"/>
    <p:sldMasterId id="2147483876" r:id="rId9"/>
    <p:sldMasterId id="2147483888" r:id="rId10"/>
    <p:sldMasterId id="2147483902" r:id="rId11"/>
    <p:sldMasterId id="2147483914" r:id="rId12"/>
    <p:sldMasterId id="2147483926" r:id="rId13"/>
    <p:sldMasterId id="2147483939" r:id="rId14"/>
    <p:sldMasterId id="2147483951" r:id="rId15"/>
    <p:sldMasterId id="2147483963" r:id="rId16"/>
    <p:sldMasterId id="2147483975" r:id="rId17"/>
    <p:sldMasterId id="2147483989" r:id="rId18"/>
    <p:sldMasterId id="2147484001" r:id="rId19"/>
    <p:sldMasterId id="2147484013" r:id="rId20"/>
    <p:sldMasterId id="2147484026" r:id="rId21"/>
    <p:sldMasterId id="2147484038" r:id="rId22"/>
    <p:sldMasterId id="2147484050" r:id="rId23"/>
    <p:sldMasterId id="2147484062" r:id="rId24"/>
    <p:sldMasterId id="2147484076" r:id="rId25"/>
    <p:sldMasterId id="2147484088" r:id="rId26"/>
    <p:sldMasterId id="2147484100" r:id="rId27"/>
    <p:sldMasterId id="2147484137" r:id="rId28"/>
    <p:sldMasterId id="2147484149" r:id="rId29"/>
    <p:sldMasterId id="2147484161" r:id="rId30"/>
    <p:sldMasterId id="2147484173" r:id="rId31"/>
    <p:sldMasterId id="2147484187" r:id="rId32"/>
    <p:sldMasterId id="2147484199" r:id="rId33"/>
    <p:sldMasterId id="2147484211" r:id="rId34"/>
    <p:sldMasterId id="2147484223" r:id="rId35"/>
    <p:sldMasterId id="2147484235" r:id="rId36"/>
    <p:sldMasterId id="2147484247" r:id="rId37"/>
    <p:sldMasterId id="2147484261" r:id="rId38"/>
    <p:sldMasterId id="2147484273" r:id="rId39"/>
    <p:sldMasterId id="2147484285" r:id="rId40"/>
    <p:sldMasterId id="2147484298" r:id="rId41"/>
    <p:sldMasterId id="2147484310" r:id="rId42"/>
    <p:sldMasterId id="2147484322" r:id="rId43"/>
    <p:sldMasterId id="2147484334" r:id="rId44"/>
    <p:sldMasterId id="2147484348" r:id="rId45"/>
    <p:sldMasterId id="2147484360" r:id="rId46"/>
    <p:sldMasterId id="2147484372" r:id="rId47"/>
    <p:sldMasterId id="2147484385" r:id="rId48"/>
    <p:sldMasterId id="2147484397" r:id="rId49"/>
    <p:sldMasterId id="2147484409" r:id="rId50"/>
    <p:sldMasterId id="2147484421" r:id="rId51"/>
    <p:sldMasterId id="2147484435" r:id="rId52"/>
    <p:sldMasterId id="2147484447" r:id="rId53"/>
    <p:sldMasterId id="2147484459" r:id="rId54"/>
    <p:sldMasterId id="2147484472" r:id="rId55"/>
    <p:sldMasterId id="2147484509" r:id="rId56"/>
  </p:sldMasterIdLst>
  <p:notesMasterIdLst>
    <p:notesMasterId r:id="rId79"/>
  </p:notesMasterIdLst>
  <p:sldIdLst>
    <p:sldId id="294" r:id="rId57"/>
    <p:sldId id="269" r:id="rId58"/>
    <p:sldId id="270" r:id="rId59"/>
    <p:sldId id="271" r:id="rId60"/>
    <p:sldId id="272" r:id="rId61"/>
    <p:sldId id="279" r:id="rId62"/>
    <p:sldId id="280" r:id="rId63"/>
    <p:sldId id="258" r:id="rId64"/>
    <p:sldId id="275" r:id="rId65"/>
    <p:sldId id="283" r:id="rId66"/>
    <p:sldId id="276" r:id="rId67"/>
    <p:sldId id="277" r:id="rId68"/>
    <p:sldId id="257" r:id="rId69"/>
    <p:sldId id="262" r:id="rId70"/>
    <p:sldId id="273" r:id="rId71"/>
    <p:sldId id="259" r:id="rId72"/>
    <p:sldId id="265" r:id="rId73"/>
    <p:sldId id="266" r:id="rId74"/>
    <p:sldId id="278" r:id="rId75"/>
    <p:sldId id="293" r:id="rId76"/>
    <p:sldId id="281" r:id="rId77"/>
    <p:sldId id="286" r:id="rId7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CC3300"/>
    <a:srgbClr val="FFFF00"/>
    <a:srgbClr val="99CCFF"/>
    <a:srgbClr val="FF66FF"/>
    <a:srgbClr val="008000"/>
    <a:srgbClr val="000066"/>
    <a:srgbClr val="33CC33"/>
    <a:srgbClr val="0033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27" autoAdjust="0"/>
    <p:restoredTop sz="94590" autoAdjust="0"/>
  </p:normalViewPr>
  <p:slideViewPr>
    <p:cSldViewPr>
      <p:cViewPr varScale="1">
        <p:scale>
          <a:sx n="44" d="100"/>
          <a:sy n="44" d="100"/>
        </p:scale>
        <p:origin x="109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Master" Target="slideMasters/slideMaster39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63" Type="http://schemas.openxmlformats.org/officeDocument/2006/relationships/slide" Target="slides/slide7.xml"/><Relationship Id="rId68" Type="http://schemas.openxmlformats.org/officeDocument/2006/relationships/slide" Target="slides/slide12.xml"/><Relationship Id="rId76" Type="http://schemas.openxmlformats.org/officeDocument/2006/relationships/slide" Target="slides/slide2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53" Type="http://schemas.openxmlformats.org/officeDocument/2006/relationships/slideMaster" Target="slideMasters/slideMaster53.xml"/><Relationship Id="rId58" Type="http://schemas.openxmlformats.org/officeDocument/2006/relationships/slide" Target="slides/slide2.xml"/><Relationship Id="rId66" Type="http://schemas.openxmlformats.org/officeDocument/2006/relationships/slide" Target="slides/slide10.xml"/><Relationship Id="rId74" Type="http://schemas.openxmlformats.org/officeDocument/2006/relationships/slide" Target="slides/slide18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.xml"/><Relationship Id="rId82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" Target="slides/slide4.xml"/><Relationship Id="rId65" Type="http://schemas.openxmlformats.org/officeDocument/2006/relationships/slide" Target="slides/slide9.xml"/><Relationship Id="rId73" Type="http://schemas.openxmlformats.org/officeDocument/2006/relationships/slide" Target="slides/slide17.xml"/><Relationship Id="rId78" Type="http://schemas.openxmlformats.org/officeDocument/2006/relationships/slide" Target="slides/slide22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Master" Target="slideMasters/slideMaster56.xml"/><Relationship Id="rId64" Type="http://schemas.openxmlformats.org/officeDocument/2006/relationships/slide" Target="slides/slide8.xml"/><Relationship Id="rId69" Type="http://schemas.openxmlformats.org/officeDocument/2006/relationships/slide" Target="slides/slide13.xml"/><Relationship Id="rId77" Type="http://schemas.openxmlformats.org/officeDocument/2006/relationships/slide" Target="slides/slide21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6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" Target="slides/slide3.xml"/><Relationship Id="rId67" Type="http://schemas.openxmlformats.org/officeDocument/2006/relationships/slide" Target="slides/slide1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" Target="slides/slide6.xml"/><Relationship Id="rId70" Type="http://schemas.openxmlformats.org/officeDocument/2006/relationships/slide" Target="slides/slide14.xml"/><Relationship Id="rId75" Type="http://schemas.openxmlformats.org/officeDocument/2006/relationships/slide" Target="slides/slide19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58D0752-B681-42A7-94AC-7648BADD27E4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79AD0A7-0140-4760-BFEF-D16BDAB29B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0836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57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7157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EDF4B6F-F329-45A4-9860-62E574079B5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4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1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8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master_m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7FCE7-4858-42BD-94A2-69623048EC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46EFD-B8C2-4E49-AF18-6F332F7313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C0028-B5BA-482C-97D1-CDCF388F09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DCC56-7D43-4FBD-9A72-81EF6C9541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E6AEB-9C92-41AB-BA00-5034D4061C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D1B03-AF19-489C-9ABA-592AB842B3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5A3D3-6CD7-44D9-8EBE-E1F3CF3565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6777C-6126-46F9-B888-2E62E6DCEB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8C9A9-0E5D-4614-ADF5-753B83125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64379-1BEA-46AE-9E66-3488190E4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DF0EE-443F-49DC-A51F-E2C56CE3A6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400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400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57181-6D34-44E6-8002-DB96420B71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E0571-A4B8-4D96-A488-A86C568C05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5A802-9F9E-4181-AB8E-0591B451E5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6EBF1-DA85-44EF-B2CB-C11323ECFD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44DCB-342C-4F2C-B2F9-46F514A692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D8589-5469-483A-893C-7F295223D7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AD3BD-3EC2-493B-9D72-E953E2A545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2501D-BEB4-453E-A9F3-5AF6CEC2C5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D43E9-D034-43A6-8761-12D011D87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8893F-3015-43FF-A2ED-A8A7A6DDB4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24279-2828-4E3D-905C-A8DAF7768D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5963E-7F9C-4842-9E6A-5FD6CF339C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2F5DD-DCD3-4008-8BB6-51995F1CC7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0F8DF-A206-4EEA-BFF2-DF831D71C6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EA983-E78C-4A32-B88F-19EC446917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89AF9-1033-4023-B4D5-2A1F02A59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ECE0E-F2A8-40FE-A456-BCCFD7A223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DD107-E4DA-4345-84F1-8683A171E7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17E38-40BA-445A-8521-F6E04F8FCA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F68AF-44E3-4B6B-B1C0-1C8966E0AF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5AB2E-4481-45C6-A158-8A63602CAF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73473-7E60-4793-9016-BCE1BEC0D4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9626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89029FE-C22C-4E0A-B710-69C472D948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B2F0D-3F40-411F-A553-27CA94DB11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F424C-7B2D-4662-AE09-3233F7D04B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819ED-45C6-44BB-BE22-457994612F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C6794-92E5-41ED-A297-2422AF3A2A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D10E2-A9F0-42D4-A3C2-D7EA9116EA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CA8A01-B5E7-434C-86E9-7BD3EE680D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2381A8-1C92-4319-9738-65DE8DF342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DBCEE-44A9-4C7F-908F-12C196531C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7428C-63A0-4B22-9C62-3A08E9B6CE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9C659-8BE7-4ED5-979B-C3E22F4C48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8BD4E-DB3B-402F-9920-A10FFBBD88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28ED6-AF8A-4815-82C9-23B73C8A5B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81E78-66B0-4B4E-988E-654E022FD0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D0394-54F3-441A-9346-9CAE8E1D0A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B9A26-1C85-4A87-A929-7AC5167A90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4A955-6FDB-48D8-A557-6367033FA3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E7D6C0-AB90-4873-86D7-9F45ADD567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8BEE1-EF2C-43AE-8564-AE3119A7DA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286ED-16E9-4B95-AF70-A956A896D3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51081-14EC-47C9-BAEA-FB576CEE5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89957-7D05-45E1-B1EC-A910AABEAA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B943D-BC90-4AE8-9736-B0E06805DE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13C01-9CF1-4ED9-8447-D1F68E694F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74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474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D82A3B-A45A-4E4B-AC5E-4B28EDAE1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B823F-BF7E-43E5-A7A3-BD5C0B5C0A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3C83C-5E67-4363-9C6D-3566D258D0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20EE7-BED6-4FB1-B2F1-160E4308F7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6F8B4-A932-44D5-9F86-636E6825A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50CD7-43F7-4F42-B99C-9D6596E317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79BED-8B64-4FD6-80CB-A897B4CE8C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52669-0F6F-43E1-82EB-80FA68A223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0EE13-F522-48F4-B454-D9B2D01895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1C789-AD6D-41E8-901A-48E8C53627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7BCEB-40E8-40CF-A331-5D0172A01A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master_m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6AD4F7-F2C1-470A-AD17-0FE4596D81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7243E-6028-4960-A051-A6D1932118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C670F-3E72-4A8F-BC8B-D9D7069C4E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A5D4F-BEC4-437F-8CD0-4691BF6C01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BF443-FF2E-4D0C-9DFD-3CA5F9302F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0F989-F154-462C-894C-2162FE5FAD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D85E5-A012-423B-95FA-59E5B656A3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005B2-E85F-4289-B370-E2211B26E2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26B03-7D8A-444E-A3EE-5233063CD3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DBAC7-DF1A-4F56-B86D-546F226C64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E5930-E60F-4E4F-BD38-A006996130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400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400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1AFBF-2C3E-489B-9E53-A1F18E78B3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0FD30-1D95-4E67-BB92-1C5AD21AB4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D037D-CE1A-4FF9-9DAE-DE7CF89470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F35C3-611D-41C2-B57B-19BB462D6A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719A2-73A2-4DCF-ABB3-6430B2ACA2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0712D8-1640-4DEE-B657-5E16C2980C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8FD32-E276-4E19-B707-0E4BA62E0A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85BFC-461F-48D8-AC4D-0337324B9D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F2E21-08BF-4F78-B8C1-0A24F21C6D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DE4E1-36BB-41E2-B035-ADC5D0C880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01236-AF7F-4AB1-9301-B80987E1F8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C12BE-43E7-4DCC-961A-913C44FC53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7B1E8-0799-4EBC-965B-8028334572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BC258-B5CD-4D7C-9D60-54879876B9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BAB796-5770-46D9-9604-CC6404EE72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AAF92-7C34-4E01-99BF-CAB0F18BE0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4E12A-5C25-4E1F-936B-A472438B43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AFED5-571A-4F0D-8056-A26A454F00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28F5F-1DE3-4259-A80F-32E1B89CF9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7E24F-E071-4252-801D-835944E6B1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53AE3-5565-4B5B-A62E-9CB6A5FE1F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6BB4A-B190-4242-A2DE-37D606A11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9626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0254BC1E-8EFE-4556-9F8F-B69AC42B9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373D8-58E0-4FF2-8D7E-11ED84825E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A8416-F156-4596-989E-9B821A0445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C39AF-0B47-4119-893E-14609BE1F6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FE56D-33FE-4D48-9C8E-FA37517E7C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430DE-656D-4F72-8274-E19E73FEBB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03958-011D-4571-A358-0E49170B77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01055-E8DB-437F-9499-60AB1BFBC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7E1A6-52F9-4D95-8CC1-583A549282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4513D-6840-4F16-A1B3-9CCFAA2DE8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E3AC6-DF69-481F-B0B7-D2D012AA4B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48E94-7B29-4841-A3F9-FA211F4CC3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A6FD9-EEEC-4188-84F8-77534C8284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50681-D6C7-4223-BAB5-68A57FC17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62FBC-72E3-4921-9396-789C897197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252D5-138B-4907-86C9-DC97B05CB4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E2729-0980-4411-B33D-F82FE5A169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7D190-9F0D-4301-8E94-98BEBB929D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5388A-E445-4F2F-BDE5-7CFFF2FFAF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8D1C4-B544-43B6-B2E7-1D0FA7C906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65D18-B04E-46B3-BCC0-49B0BC75CF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712CA-9E0C-4C8C-B369-4701488C44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31C9B-8B02-444D-8025-6B450EEBBF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21DD5-C9D4-4513-8C59-82F32D612D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74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474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AC6A5-B657-4142-A60D-5278DA6887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F8C01-B1A2-48C6-9C9E-1B9537C5B9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AE246-ACC0-4769-9C31-EA3289F8CF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B4A38-4104-4CAE-86E8-957F3CE0E7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F71EE-B42E-4066-885C-BCDD490111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A2B1A-DC05-4E19-8D2A-C6BC2FE516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EEB39-2C54-4A26-8F43-C66A35B53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1AFEF-61D9-45DF-A7E1-03C6499693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C696F-783A-4A0B-B71E-85E54396F3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271B7-64B6-4F69-B0C5-012E39C5D7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BBB29-EBFA-4579-8669-2EB3DB4B83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CB070-7A37-4DDA-AFE2-8A52C3B0FB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28AAB-CBDF-402B-870F-CBA3653E14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6EA4F-B01B-4854-AE92-26DA156524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42112-EAD1-48F8-8332-D74EB19C3F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F34F8-C958-4F55-B01A-D1AEC39BD4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DBC32-2908-4F4D-8BA4-1658C49B9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49D77-81DE-4460-94FB-9F2C0C5A71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02C2C-B09E-47A7-89F8-68BBEB6869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B5953-3F37-46A1-B2AA-78566882F7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29A2C-A12A-45B6-A8C4-47FDE0A445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9FAA3-5F38-4DDF-9007-EB1E7FB6F5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801DDDA-32A1-4E74-855C-4ABEF95027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master_m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FE60BB-A2B9-4B42-A342-128BCE7685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937F0-65C7-4767-9882-E18AA10D01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9F5C3-7C84-4514-9B3D-31C8EAB35F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0DB04-2E2F-40F8-B988-1D4BB9360C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1320E-6796-4456-B92F-237DC74774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C33EA-96C3-4B63-95B7-ABF5C4FAEC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D112F-A1A6-4D67-900A-824C7FF8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E34F2-2D6A-4D9E-9D20-933EAAFDB9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A21BB-8BF2-4D05-B102-55753AABFE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71B9C-A7C2-49DD-A44D-8EA130CA1B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B9502-ED8B-4450-9B58-85DFA899A8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400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400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DDD1C-D2CE-44EF-A213-BC72F9CF41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A00A0-BD8D-4C17-81AA-4E4719ECB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1F283-C3DD-47DA-8771-369E2DDDE2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B6B2B-9A3D-4071-A304-4D65ABA27D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CD614-052D-4770-A392-F295AB0D85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31657-6F22-4E8E-A97B-880B8493A3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6FEB1-62D0-4BFE-998B-FAF1C68F76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09796-2E05-4E6F-8DCD-CA1D4D1088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BAB19-C4F1-450B-A37B-424E51D59A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C7C46-B9BE-43C0-BB44-19E4ACC2C7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D130C-4EE9-4C72-A976-8DE0036C36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17B30-3FF7-40FC-927E-3D355CA0E0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FC31D-825C-46A7-96C2-3DBF1446B4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2C709-2078-4645-BD04-15952D7A09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13CE0-FB2A-49EB-A624-1400B833CE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FB09A-1151-4A9F-AE43-7E568089BA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A5FA3-81B5-43A1-9DC2-8CD9C39F49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4F645-F2E4-47AA-8491-ADA7049D4B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20549-F612-4A8B-AE29-703C7791E7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3565E-49B8-4720-8CA6-0192B79061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BFB1C-DB37-4BFB-8AEE-2F87B7CE4C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288EF-55FA-4FFA-9299-D2ACE4A6D6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9626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7A8699EB-D257-4684-83FD-49C5E2725B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D5E1A-307B-4952-BDA0-8D9238DE13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FFF18-E614-40D0-B3F9-2E54FDF06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708BA-524F-4A2D-B776-13BE5EF092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587F0-E4E0-40ED-9733-D5DD46308E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A257F-36AC-4F2D-B54C-009E038F86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F04AA-7AA2-432E-97CF-7E55E7D8EC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56EB8-19F4-4FB2-BB80-E97E696161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9B9B9-222B-4F64-AB7A-8335E37395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F392A-E1C5-4C1D-898A-A0F0BBE859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07800-45F7-4EEC-92F0-6C148A2CFF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FADA1-942D-4209-B134-4543FBC73D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44782-D37F-4249-AFB9-3E46434328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50451-3609-4CC5-9DA4-F6EA5299BC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81E7C-A661-403E-B53D-F5DFCD788A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24493-5872-4080-B20B-7FD6C662A7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3816A-07DA-4116-B131-E65D938C99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684F4-92BC-4AE6-BB61-5B4085D9DF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D2889-DCC2-41C2-9327-AE100A987A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4AB46-C01F-4690-9E02-BFAE0D44DD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17B0E-3245-4E0B-A72C-50F72E53E1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A5615-9055-44FE-91EB-6FEE7ABA3D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C2427-FF69-4899-8EF0-FD8A6E16D7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CA8EB-12D8-4658-850D-7C26F38522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74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474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3EF17-8126-472B-B06F-EF29A24073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C2D79-AFB5-41AC-BC2F-5F025B57F2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E14E-4392-49EB-B13E-B0055D7701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0F232-4B00-45FF-8A27-7B92814A4B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84AAF-7C0C-4CB7-8021-00E497F077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0AACB-7F82-4395-AA01-BB0A5AD72B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65EAC-7796-4BA1-9CB1-241B57BDBB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EEF76-FCF8-4307-87E7-085789F43C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1D751-609B-4B2D-B8F2-95342DD952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605CD-F9B8-4420-AED5-094423AC34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DE82A-232F-4142-AFD3-5CB47AE586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7E12F-43E9-4DBE-A54D-16F063A740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2670E-2C37-46EF-B479-8DBE5F2054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80887-806B-4507-933B-BB40269CAE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79B18-15B6-4B4D-952F-D8939050B2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67F9D-93FA-4FE9-B7FD-DAC17F5122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E0F27D-1095-4564-B01C-2C3266C97C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DF4F6-C20F-482E-BF40-29694BD55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0496B-FB64-41C2-90F5-A4F9C0EBE8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70114-A19A-4188-A801-AF56CAF07C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6A9B2-B54E-4ADE-B7CF-68A0D3FF8E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2622C-0E11-4FCF-8977-6C0207B16B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05058B-9E40-4BBE-89B9-58D0C709FC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master_m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E6D4A82-378E-4DDC-B0D0-840FA06374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9626-E0A2-41C4-BA08-2EBA18EB25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A2227-F113-4ABF-BDF1-07CF0806F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8AF52-329F-4777-8881-279ACEDBF4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E0C7A-5B20-4EB1-BB01-1309978609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1A233-DB31-44DE-9BAC-A1FE1B42E4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2774E-A7B4-408B-8640-5DDA154ABF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1B04C9-8ED7-43F2-B8D0-C55A916F9D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13184-B6A4-4B47-997E-52F49171CD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FCE2E-D9AD-40EC-AD63-65BDF471B9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39CA-30EA-4B75-9172-55D924C067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400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400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8A950-57E2-40B9-B47D-CF3DA08DF4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4B3B2-5311-4C14-A5DC-1872E7CDF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C7DA6-026C-4844-A56B-B5FE06BBE7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908D9-EA7E-4028-979C-5A96378524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EDCDC-5DEA-48A9-B733-A437FA3299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CD526-A49A-44F2-B719-B1F4E8FE5E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60225-8635-497F-8F4A-7B6CFB3C37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45332-0168-4E0D-8848-978E58CB1B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77A85-B634-4E5C-AED1-28D3F30D2A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3B400-E52B-4EBB-AD7A-E365542006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C95-329D-444F-AF1E-6C2692FB23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050CA-0E31-44B6-9418-BA722A5C37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154B3-EADC-4CD0-BDA8-4BF0C82D5A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23D78-8149-4062-AE97-42940AB9A5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65D52-AF03-4D77-9D96-4DB08E825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51DF2-B2EB-47B7-BD04-04AB68843C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C6801-7FDB-4B5D-A40D-15FE40E7F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872FB-D53D-4081-9E77-B14F0EF3F8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CC94A-8A36-43C0-BE66-9E60CB3CF6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CA253-355A-4253-A280-54E427D1C7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C3E41-EBF6-4C29-B7D7-C610389F2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AECEE-4191-4480-92AA-ACF715CC08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9626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53E334B-2DD2-4D2C-AD1E-A8014FFFF7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FB6F94-0A8F-4A0B-BE3E-40E498BA5F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902EE-21D5-4634-AF44-3AC04F9F26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E1A90-A1CE-4F2E-A7A2-5179E3001E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57C23-6BB4-4871-97F0-FD89117901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74CA3-AABA-438C-980F-5ED37897E7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B9E50-D06D-436B-B67A-BBCBA55D02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51DAF-FC0D-4D67-86E6-0C8F80AFE7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15B0E4-AC46-499F-954C-702A27B7D3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CA14D-5DB2-4EFE-8F44-9B2EB78235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B6989-417E-4D74-8B4B-AF4B86FFE6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AE2AD-EE7E-4557-9389-67B73984C2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E4782-851E-46FD-9B30-4A6205029F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69AEC-432E-44B6-B787-501B0235D0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79362-31B8-4FBB-BBE4-999B331B9F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D5267-28E9-4052-B496-12263A6F55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DEF1E-0F6B-44ED-928F-6C7BB87DD2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80ED9-735E-4D36-BB4D-9AA1DC0DE1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E846B-B26A-4725-974B-8461426868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D0030-9D0E-4617-B5B9-9A1E3C3719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E8E92-5658-4B4E-8FBF-0A669391D8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E6ACA-E4DD-42E5-9996-AA9450DE48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F062D-BDD0-458A-A1F6-66D053A87D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EEB8C-6C5D-4DEA-99A4-EE718DE07B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74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474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453C1-64FD-4B9B-B80F-F910D2F237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6CF52-4493-48B9-AD73-480B065AD9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3B491-0CD1-42B4-A451-651F49E0F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2C148-2A70-4B1A-A135-02686A0EAF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63DCA-0B69-4688-9648-63E3726DC5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F4DF5-FF23-466B-8890-B846549BC4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5299B-E8C2-4442-B1BC-70025F51CC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CEB97-34C9-47D3-8FD8-903D3F16AE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FF332-E721-4E08-B8DD-F1F140E793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905BE-8AED-4E80-BCD2-8E3D7FAC1D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BB9D3-9D00-40E2-9D0E-65F09C7F9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D34A8-D921-402B-BD9E-A20AA19BE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FBE3F-E500-430B-910C-20A2383E9D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84EAB-CE7D-4156-884D-FD31FB9192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B8FE7-70CB-454E-8D77-8E9081524A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B61B7-5301-4353-ACFC-62BEFD8C4D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374D8-F16A-485D-842E-ECFEA0D06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0DF26-2575-4881-863C-4147B494E1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F4AA7-12C4-41C2-8F02-7B2627CE7B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AA0C7-D0C4-4AD0-B7F4-4BD7C4A895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80705-DCF7-4303-8BA0-089D7E9598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A2E06-4581-4F1A-A3CC-366FE33EBC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F56F1C-437D-46AA-97CA-5D49AAD7A3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master_m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95B633-8B52-4B76-BE4B-A2EAD9BE0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57BF5-01E8-44D4-9848-6EC5C8E908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2FBF2-3BA5-4200-BBDC-2492E1CF5C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57239-8252-4D21-8F74-495A63DE58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D36B5-FBA6-4780-8332-A0561B2816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060D5-875C-48BB-AC84-4DA550D361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50D48-6090-4513-86A8-0DD6C7EF4D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5478E-F14B-450E-891F-DAAA087411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46120-D7CB-4528-8BA8-869FCCC0CF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F55D3-15BA-40AA-A086-DC1422DD12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AA42D-83FB-434F-88A8-0166E03D87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400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400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74588-99DD-4187-964E-C8E4A4C2C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11373-1E2A-452B-836C-03CC42E831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25435-0371-441E-80C7-39A55907EF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64144-BA21-4E60-B570-024AFAD9F7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49A88-EB60-4559-83DC-E15E209ECB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CF690-5F87-4658-A0FB-13859D1540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4E89B-8FFA-495A-B039-6A093DA063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A0B6C-3383-476A-B6B4-096D3C9343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4EE53-075C-408F-8E53-05906146A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49C52-31BD-4108-8C3C-FCB6EA6E2C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E85EE-0A76-420E-8DBB-678EE03F48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382F2-9202-42F2-969F-EBAC07244A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DAA29-7815-4A1F-ACCB-0B392678D8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F1A4A-71A6-4B66-8115-A7E321A78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0081E-A401-4DCA-90AA-AD94A3A285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B9811-7D28-42A9-81D0-730E4E837D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AAF23-2D0B-4F17-9315-B5139B9EF1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B774A-405F-4525-9AA7-738A2BB097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4F0F1-DA6E-4EB3-AE3F-7B53FE42F3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382F4-8C7B-495C-836C-EE135CACC6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EA4F3-9110-4254-97F2-DEFE2522A5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143AE-37C6-4354-9C33-06F97994BC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9626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990C2C2-A794-4D66-B16B-F8D8DECFCB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6ABAC-29EF-452E-9F04-162CA5CACE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05899-F514-41B6-B6AD-5879DE1B38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91831-41C0-463D-8207-EC11FF50B6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9360E-DCEC-4423-B228-5EC1AB7C0D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E18DD-A9C6-45AB-A850-E49E8C7EB8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E11C6-23AE-4D20-BA14-E7353188F9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434AB-E619-4421-B0C0-3BA5990EA4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73405-825F-43C5-8105-395D98E007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3855C-1AD0-4E1F-B9C8-A54BE4E4C1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4A913-E760-439D-82D4-0423DE3B3E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23F98-F63E-4677-9330-E604C98932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780E-E643-4970-8944-5CAD9FBE63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87EEF-ADDC-450E-BCC9-58A84C62B4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346BD-CE25-4D65-B479-474AAD2DFD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C116B-C6AA-4718-8EE3-3B7E74D22C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E803F-346D-4999-9E55-8C4A80E666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3E20E-851E-4F9B-ADE6-68A0823FA5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09EDA-9307-4125-AF44-0086B78615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9B524-93B8-4CF0-BF02-7097B6866D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2954C-B261-4345-A9D9-4996407669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BF15B-E970-465D-A6AF-EC86231F88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4C59C-69BC-4CF2-8B51-FF55EB3E19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EB1D7C-B268-4E97-8054-28F779255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74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474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A50C5-546D-4394-A648-E5B34441A6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6EE22-FEEC-4FBA-A775-D7E9D05080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CE395-BAFF-4D91-B6BC-7B37B257D2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B5F53-3B4C-46FE-8582-374D59F024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C426D-605D-4DC9-8F18-FA24B25F91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8F1A8-8D36-4F48-BC5B-B53B997AA1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E3DAD-EC75-4354-8262-DE2F71F694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C69DA-63B8-49A9-9965-FB9DE9AC46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385C4-61C2-494F-96E2-EED34F211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D955D-52C7-4695-85E4-9206D9474C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AD9FD-73CE-49F4-95D9-FE13005E55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master_m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EB3D89-33F6-46B7-91CE-8A7CCB2640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6A4E1-1446-4191-BD1E-7412AF68DC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E12FD-0138-45AB-A488-8918054FDE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009E2-37D6-4457-8F12-6B2256F0C9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5D5F7-586C-4F27-90D5-1C5FFE636B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109CD-B40D-4481-8643-31F3F5295A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A6E78F-7B35-4C97-8A52-6A62484171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3378B-2524-4BB0-B268-64E1DD4B9E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4AD2C-972F-4E16-918B-1DBAA244CE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18924-5B89-4242-B7B6-1F36C7A69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AD194-14F6-48E5-B702-299F91276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400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400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E863-65FE-4811-99A4-A9E46DCA51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DE5AA5-5CAC-4A25-92E6-9C2EA56817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6567-C59E-4BF1-B818-3A742AA4A6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11FF6-75FA-4E4C-B1BA-C4C78C094A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CFE9F-FE6A-4B3C-A8CA-098E008597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1EABF-6CAD-43E1-8B58-DD3C9C3DDC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CA932-D05D-4718-8AA6-D77E7EEDCE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98945-193B-4FEC-B9BA-7FA111859D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78CCF-9367-484D-9AE7-6855C65586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7C86D-1ADB-4490-95C6-2D98402D2C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B2DA5-9220-432B-B73C-C1327F5BD5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F9914-3C4F-45C1-827F-2887B2F839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28FB82-BCAE-46F4-9817-209CFD3E86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B5495-BAB1-416B-95BF-C3C723EBB1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3FDFB-D62E-446B-911C-B70B9EB188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CABD5-D104-445E-8E71-35BF02332B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7E7EB-8433-43CB-81EB-0ACAA41825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4798A-160C-4373-8212-E673B76CA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C1CCE-B207-4214-B771-F2A037118E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9E4E4-5970-4897-9269-995F2A034E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C6882-51FB-45A0-ADB2-7A8D0372B6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9CD119-E143-4A0E-A383-EAB80CAE18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9626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EE60F782-AC45-45AB-A19A-1F23B71057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8464F-2A14-498B-8B5D-F641F070D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B817B-729F-46AE-9A43-9282EB938F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138F9-D6F3-4396-AF91-D7607F69AB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9DD8D-3100-4D32-854B-C72D63212F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93E1D-D620-4A6B-A31E-79D270D68F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A3573-4567-44B6-AF18-C501B7E17C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8DCD-80B0-4A81-90BF-C1B014EE28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DC996-FC23-4671-AC3D-7FCC93531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2E37F-9DAA-4FDA-976B-974A9BFFC8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49C0C-D072-4A9B-B9F6-A176690668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CA0C2-863D-4B47-A95F-67BEBDD136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8B869-7666-4582-AC39-FFF5518C44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E64F9-7B70-4216-93F0-780B9E7405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74068-717C-43CE-8600-9BB5C852D4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CF78C-4AE6-45EA-9265-0B424A2DFE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B14D5-5C10-4040-A2BE-314A795890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DE100-D9F2-4BED-8E98-DF8EA70C16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FB139-B31D-4341-84B6-A26EE50559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CD861-628F-4C46-B27E-C8B6DD435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79B44A-B301-4E79-BFF8-FA282195EE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D6F3E-1E77-42CC-9E09-308FFE4A6E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EA871-1F2E-4CBA-A4DC-47098CC3A1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798E8E-62EF-4622-A540-4677620042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74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474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DD47D-B28D-464E-A261-D393F31E2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A5C107-8A98-4C52-8D25-FCCEBEE2CD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594EC-6997-4504-9CBC-9263E0173A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ADB5D-7403-482C-B8BE-E2579C14F3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288CC-192A-4B2D-BA72-82603AB1A0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6C8C0-4008-44E9-A4E2-E851FB699F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D3D72-9112-409D-8503-A507DB2445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71122-0662-4D82-A627-A1DE588FD5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1F4D4-6A23-4DE1-AEF3-0A754D0D4A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D39F6-EA09-40CD-90D1-D8ABB2ECA6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1DBBB-48E0-402B-B235-2158163F36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CFF71-3002-4964-908F-614BA0C826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46B5D-003A-4B09-9EB7-ABE5F01D07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9E421-F634-46B2-9537-9EF1CA2E9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E21FA-6A7F-4881-990C-123FBB423D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517AD-C879-40BB-BD12-8E864373A6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A40CE-0AB4-4EFF-8249-EE40B1126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A57B7-5FA2-4779-891F-EC48791BCD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CC88C-94E1-4A4C-A91A-4CAC220F1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E92616-1C7D-45D9-A918-D5E850450E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3FD8E-8E94-4992-8113-5D815EA612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7BB3B-F6E7-474C-B75C-7CFD685E75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CC44B4-BA38-4BD3-A378-DE4CA19DCA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master_m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E85C93A-56C5-400F-9EE0-697DCF1AB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AD4B9-85C0-4C79-B5D2-E2333F124D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C02B7-0CCB-4DDD-BCB2-C89CD24C81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39584-F0C4-46D6-A66A-C78F28EE75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EB462-018B-4E57-857D-A7130F8BD7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11CB4-226B-416E-B407-0BC329F217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30F16-C10A-4CE7-88EB-0C094C3CF0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D8530-9B30-4BF9-8509-459BE8352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12FB5-4BFF-41DF-816C-18FE57E0D1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4DA20-2A34-4429-9694-B90BDC707F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6A036-E794-41B3-BE49-EC399A0E9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400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400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29F5D-5397-4DEA-AF82-720AE8C1D9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2C38D-2190-41D3-9A32-64527D836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A6A0A-6309-4C23-96B0-BDC2993A71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E5E91-D811-44FC-B2E8-977FF6956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CF25C-C93F-455B-90A2-E41A69FC5A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4EEA1-00DF-4783-B8D6-F6C5714805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9D476-A398-4B8E-A616-1CF1F366E4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1BB7D-8A9D-4907-9F33-CA42C10436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11B300-9243-4A25-81E8-3E96FFBE11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AE393-849C-4254-B4BB-2DF67290D4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84D5D-D53C-4AEA-9FBC-C44DE70C10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123BF-9B96-43A9-9130-461D127995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8724C-317F-4897-921E-C07F22F46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30D56-46A8-42EA-9C78-C75ED1960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CBC0E-4B9E-4899-9AFA-F1C1BF967B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708AF-E862-4725-82BC-D3D3454EC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6D053-4C64-4041-AAFD-1C3D96CF2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FE53A-C105-4357-9530-BFE01AD6BA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787BF-73B4-4B29-8AD0-5D9892A51A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7B208-5AA8-47BE-880D-2240E84A15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FD580-240E-4F45-AAF0-F9F889765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23654-DEED-4961-936D-709AD319C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9626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3ABF4AA-924F-4BF2-93EA-8F86103EA4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2DAF8-AE3A-4572-96B8-7FE77A617E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DEC7D-A588-44A5-B52D-F7A87F04F9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18DB3-1220-4FE9-886A-85276097CB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E8CDB-82E7-4ACD-BDAE-B93D5C42F7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911E7-454B-4EA4-8AEC-3DB8BBBD2E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07AFF-EE3D-4B55-A39C-71FF3D38AA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1F491-1434-417A-A5BF-F3C61153E6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C7898-55FA-4033-8B7D-A5EE2417E2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B03DC-65BC-45D7-933D-0C412257FC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A1937-8E1E-47F8-875C-79BDDD78BF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5C597-101B-4C90-8C94-2A73C6ED4A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400FE-DBC7-4CD5-AAD6-EF21C20985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8BBA5-E79A-4ADA-9D93-E015E368F3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A17B1-885D-4C18-84DB-F7F6A85096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BF374-C190-4233-A2D9-59180DF4DC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16CCF-EB8B-4667-AF14-406DF55E9D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39F6A-8BA1-453B-8975-2146DF6E7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6CBA4-C665-4464-943E-9D384F6A40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4FF4A-313F-4ACB-839F-C563BF5B7B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718C3-6904-4E9C-8D1D-DB1EAC38FF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41168-571E-46FD-90D5-BFE52BA474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58E25-6956-41F5-9B3B-8CEA49F4DE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E0485-0207-44BA-B39E-3C61BB30FF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74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474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8D708-9942-4E88-91BB-CCB7F7F208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B2A9A-3852-47FE-BF54-14733B4CBA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76695-1128-4B1A-8BD2-4A0284EA15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2C5BD-B4A6-4B64-82E2-0EA34E098D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D6ADE-2E05-4EDA-A3AE-48A2EB9FB5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C65C5-B421-48B5-BB17-418CE5927C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698B2-DCDF-4F8E-9BA2-E9349A8D3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3304D-15FC-4114-8E34-63BD72EDEE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A17A0-7423-4B44-B975-B25C4C8808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8B8BD-6C5B-43C5-A843-694860FF43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9E1AC-F9BC-4130-B484-B731C7F182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B449E-8FE1-472D-9952-15E2BBE9AB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C7200-515E-4036-8FB5-4E1B8842AC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31790-26E4-4D16-BEB5-0635858E4C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18566-34DC-44B9-B710-9BAD6BB51A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D0846-1DA3-46B3-96FE-2C31A2CAAC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2377B-674F-45EA-9D31-6D684A5363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7565E-7A2E-4FBB-B197-58246C0A4E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32406-A55F-43B7-992C-40196EF60F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0E45E-C40F-4033-A7DF-2896A5E774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EFC65-A2A4-4E15-9280-63A1F58001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4D57F-00C7-473A-A960-6E36D19813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33588D-46BE-4551-8F2A-00C7862D6D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master_m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A0DAC0-BF65-429A-81D7-A414CB413F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9248F-821E-49C1-88AE-32502FCE82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C09EF-B7D5-43C9-AAD0-6877E0DC1D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EF657-D94E-47BF-96DB-B586223925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F1C46-8D1B-4760-8268-ABCACFC15B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C41F-0078-4A87-84E8-DA98564524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F1AA8-DE41-48E5-84D2-CE3682FACA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302A8-8F6C-4811-BE0F-7DB4FA65B6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092E4F-A97E-4458-BCE1-A04CF8568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DDE2C-5229-4C62-87DB-7D94F005D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30861-4BA9-4DDA-9ACE-C3EE03E227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400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400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C3EED-985B-42DF-A0B7-C773E2FEA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979D4-B2BF-4DFE-B0B4-5839E16C20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CACB8-B7C2-4313-A207-E97FD34269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22040-8C29-4243-86F1-003B8762E2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A2167-F3ED-448E-B7DC-6A438B6DEA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9E4BA-66D7-4B2A-89D2-47DF69DC57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24446-8667-4FEE-A4C8-73A268C8F0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7CD3C-E3FA-4B4E-A92B-7CA1AAFFDB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06576-F8CB-4FC6-BC22-E388D8BB1D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5F225-0574-4E7B-9013-4B968F00AD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21CE6-6004-4D05-BFAB-E21F19CAA8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6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38D5C-8506-4592-A760-E4B1645713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3E1ED-7B32-49F0-9A39-C1383CE4AD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FC825-A3AD-4C17-B28C-D45D5D86B2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70F90-2D27-4239-96C8-01C4967108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137AE-EC76-4EE4-A720-B1F2C478DE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303D4-9365-4A2B-B8E7-F1147F387C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11277-B3CB-40E2-B56D-A50123DF99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4BA5F-6F9B-4099-A752-E8BEFC2F4D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AE876-0412-44D8-B7B4-4C12C24182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EC22E-DEA3-4DFA-8FE6-793547AD20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883EB-E1ED-4949-BCEC-A1BCE76A11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9626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E0C9BB7-3855-41B1-AE35-C915ACA4C0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313D8-3C16-4561-96E9-90F9FAFCE8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66D04-368F-40FD-A523-6E935D7234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A288C-B456-4B38-97BA-41066B919D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D4756-58BF-43B0-BF20-985D06CED3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4F9E7-8F59-4C94-AAD2-46B54067B8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A7B7-CA96-4320-8CB7-C2CB729652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F5DF9-1063-4A94-97E9-734FC26741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7FE58-D6F5-47F0-993B-E49960E4B7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A99C4-F683-4DE5-82D6-74035FC0CF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B167C-03E4-4F6B-A2EF-0B1BF78B0F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29B1B-18B3-45AB-B82A-62B15752A2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8E6CF-7FCC-4C45-A222-5E96BE9967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02199-112F-4B3E-926D-695281A547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FF59C-8BED-4858-9D5F-0CBA19EFF4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CBF78-294D-4B00-B235-4F25C06E0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C4D66-0EE6-4086-B3D8-5061ECEF75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EAD40-D6B3-42AA-B3C5-C9E95091A0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3DC7D-4F99-48B7-8E83-5453E80B12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BAD5B-9C04-4626-85CC-D645B3A110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EAC0E-DCAC-4FDE-A0EF-FAD61D1239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40C32-702C-4CC7-BCC4-90A700B3B1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08B51-EE84-4517-BFD6-F73EBEAFB0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17BDA-2BB1-4135-A8C0-529AF4F15E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74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474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776D9-0FF8-4719-B978-700CDC7F2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3CA6E-71E9-4719-AF49-9BE3B7536E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ADCAB-9ECE-467D-A4F7-1662853368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93AD5-C3EE-4630-A5F4-A0B162E6C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1C453-4208-4426-A214-71ADC3C2B9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EED35-A757-46B2-8F1C-CD33D573A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7C069-84D0-4E12-84DF-350FFCD53D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BCAD6-16BD-41A7-84E1-95A6923F0C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B77C4-25DD-44DB-A0A7-8CCDE097C1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27A1E-5EBA-4A3F-A7E6-6DF0505DB6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AA737-849D-48C6-9BD4-485B53F472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C6F8C-5D19-45DD-B2DF-F2C76F2AB2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9BF32-50AB-4D6C-8FF0-B1522FDCD0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DC87D-3A3F-4040-B60B-FD1ACC91BA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8E2F6-FBD0-465B-86B7-9697DAF95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4CB52-CB2B-40C1-8A2B-E32368B1FA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78929-9479-4745-8DC9-8DB60F4FFC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BDED3-C199-4FFF-9E75-289D511B88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17201-3EFB-40CA-B351-F747F20A10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AB516-F8F7-465F-8AF4-7850F35A4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94C0C-2632-47D2-887D-C463774F01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E0D2D-C837-4DF9-A520-41C6433A0B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zoom/>
  </p:transition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824AB4-95CB-486F-8769-89701B345E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4A4E0-23EE-4CB9-974F-7E4FAD2B3B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BA901-1937-400F-A28D-C4E52CDEF5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0EA4E-28F5-4A90-BABE-BB4122EA70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5F54F-6753-4614-A8C7-ADE72DE601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5CE26-38C3-4CB8-B15D-BCA60D05EA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0FD77-82EE-49DA-A096-7E88903734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0158-22DA-458B-ACE2-CE1A7BE563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92D10-CB71-49DB-A385-D92375F5CC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01A96-B6C0-4365-A52A-27EF720FA6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8AA7A-1DBB-43AA-A478-3307A9465D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07AA0-2905-4238-821B-30FB509D4E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8F8D2-FED3-4318-9ABD-A7603D773E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EB472-80C0-4F4A-BF82-3F1CB9AFE1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A8407-8BA9-47F9-9ABD-3E2CA8E375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FED1E-4C60-4C16-85C0-166E6D4307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480" y="1604329"/>
            <a:ext cx="4037760" cy="45119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2480" y="1604329"/>
            <a:ext cx="4037760" cy="45119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9632D-0121-4682-8591-3C2090E735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72CDE-DAF8-4CC6-86C4-9EF2DC1C0A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6E932-6716-4013-9D00-BDCD25780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EEEA4-FCA4-4603-99D4-195D7BC89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84D8B-7AF6-4FDF-82FE-596B299079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384DC-1961-42FF-BA58-0D94DC95B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3DF24-B3F6-4BE7-9DCC-A5279E47E8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6801" y="273629"/>
            <a:ext cx="2053440" cy="584269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29"/>
            <a:ext cx="6022080" cy="584269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20C9A-B05F-4189-92C5-E07DCCF297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image" Target="../media/image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12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Relationship Id="rId14" Type="http://schemas.openxmlformats.org/officeDocument/2006/relationships/image" Target="../media/image3.pn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46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40.xml"/><Relationship Id="rId6" Type="http://schemas.openxmlformats.org/officeDocument/2006/relationships/slideLayout" Target="../slideLayouts/slideLayout245.xml"/><Relationship Id="rId11" Type="http://schemas.openxmlformats.org/officeDocument/2006/relationships/slideLayout" Target="../slideLayouts/slideLayout250.xml"/><Relationship Id="rId5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49.xml"/><Relationship Id="rId4" Type="http://schemas.openxmlformats.org/officeDocument/2006/relationships/slideLayout" Target="../slideLayouts/slideLayout243.xml"/><Relationship Id="rId9" Type="http://schemas.openxmlformats.org/officeDocument/2006/relationships/slideLayout" Target="../slideLayouts/slideLayout24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7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61.xml"/><Relationship Id="rId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9.xml"/><Relationship Id="rId13" Type="http://schemas.openxmlformats.org/officeDocument/2006/relationships/slideLayout" Target="../slideLayouts/slideLayout274.xml"/><Relationship Id="rId3" Type="http://schemas.openxmlformats.org/officeDocument/2006/relationships/slideLayout" Target="../slideLayouts/slideLayout264.xml"/><Relationship Id="rId7" Type="http://schemas.openxmlformats.org/officeDocument/2006/relationships/slideLayout" Target="../slideLayouts/slideLayout268.xml"/><Relationship Id="rId12" Type="http://schemas.openxmlformats.org/officeDocument/2006/relationships/slideLayout" Target="../slideLayouts/slideLayout273.xml"/><Relationship Id="rId2" Type="http://schemas.openxmlformats.org/officeDocument/2006/relationships/slideLayout" Target="../slideLayouts/slideLayout263.xml"/><Relationship Id="rId1" Type="http://schemas.openxmlformats.org/officeDocument/2006/relationships/slideLayout" Target="../slideLayouts/slideLayout262.xml"/><Relationship Id="rId6" Type="http://schemas.openxmlformats.org/officeDocument/2006/relationships/slideLayout" Target="../slideLayouts/slideLayout267.xml"/><Relationship Id="rId11" Type="http://schemas.openxmlformats.org/officeDocument/2006/relationships/slideLayout" Target="../slideLayouts/slideLayout272.xml"/><Relationship Id="rId5" Type="http://schemas.openxmlformats.org/officeDocument/2006/relationships/slideLayout" Target="../slideLayouts/slideLayout266.xml"/><Relationship Id="rId10" Type="http://schemas.openxmlformats.org/officeDocument/2006/relationships/slideLayout" Target="../slideLayouts/slideLayout271.xml"/><Relationship Id="rId4" Type="http://schemas.openxmlformats.org/officeDocument/2006/relationships/slideLayout" Target="../slideLayouts/slideLayout265.xml"/><Relationship Id="rId9" Type="http://schemas.openxmlformats.org/officeDocument/2006/relationships/slideLayout" Target="../slideLayouts/slideLayout270.xml"/><Relationship Id="rId14" Type="http://schemas.openxmlformats.org/officeDocument/2006/relationships/theme" Target="../theme/theme24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8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0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88.xml"/><Relationship Id="rId7" Type="http://schemas.openxmlformats.org/officeDocument/2006/relationships/slideLayout" Target="../slideLayouts/slideLayout29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87.xml"/><Relationship Id="rId1" Type="http://schemas.openxmlformats.org/officeDocument/2006/relationships/slideLayout" Target="../slideLayouts/slideLayout286.xml"/><Relationship Id="rId6" Type="http://schemas.openxmlformats.org/officeDocument/2006/relationships/slideLayout" Target="../slideLayouts/slideLayout291.xml"/><Relationship Id="rId11" Type="http://schemas.openxmlformats.org/officeDocument/2006/relationships/slideLayout" Target="../slideLayouts/slideLayout296.xml"/><Relationship Id="rId5" Type="http://schemas.openxmlformats.org/officeDocument/2006/relationships/slideLayout" Target="../slideLayouts/slideLayout290.xml"/><Relationship Id="rId10" Type="http://schemas.openxmlformats.org/officeDocument/2006/relationships/slideLayout" Target="../slideLayouts/slideLayout295.xml"/><Relationship Id="rId4" Type="http://schemas.openxmlformats.org/officeDocument/2006/relationships/slideLayout" Target="../slideLayouts/slideLayout289.xml"/><Relationship Id="rId9" Type="http://schemas.openxmlformats.org/officeDocument/2006/relationships/slideLayout" Target="../slideLayouts/slideLayout29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4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299.xml"/><Relationship Id="rId7" Type="http://schemas.openxmlformats.org/officeDocument/2006/relationships/slideLayout" Target="../slideLayouts/slideLayout303.xml"/><Relationship Id="rId12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298.xml"/><Relationship Id="rId1" Type="http://schemas.openxmlformats.org/officeDocument/2006/relationships/slideLayout" Target="../slideLayouts/slideLayout297.xml"/><Relationship Id="rId6" Type="http://schemas.openxmlformats.org/officeDocument/2006/relationships/slideLayout" Target="../slideLayouts/slideLayout302.xml"/><Relationship Id="rId11" Type="http://schemas.openxmlformats.org/officeDocument/2006/relationships/slideLayout" Target="../slideLayouts/slideLayout307.xml"/><Relationship Id="rId5" Type="http://schemas.openxmlformats.org/officeDocument/2006/relationships/slideLayout" Target="../slideLayouts/slideLayout301.xml"/><Relationship Id="rId10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300.xml"/><Relationship Id="rId9" Type="http://schemas.openxmlformats.org/officeDocument/2006/relationships/slideLayout" Target="../slideLayouts/slideLayout305.xml"/><Relationship Id="rId14" Type="http://schemas.openxmlformats.org/officeDocument/2006/relationships/image" Target="../media/image3.pn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13" Type="http://schemas.openxmlformats.org/officeDocument/2006/relationships/slideLayout" Target="../slideLayouts/slideLayout354.xml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slideLayout" Target="../slideLayouts/slideLayout353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Relationship Id="rId14" Type="http://schemas.openxmlformats.org/officeDocument/2006/relationships/theme" Target="../theme/theme3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2.xml"/><Relationship Id="rId3" Type="http://schemas.openxmlformats.org/officeDocument/2006/relationships/slideLayout" Target="../slideLayouts/slideLayout357.xml"/><Relationship Id="rId7" Type="http://schemas.openxmlformats.org/officeDocument/2006/relationships/slideLayout" Target="../slideLayouts/slideLayout361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56.xml"/><Relationship Id="rId1" Type="http://schemas.openxmlformats.org/officeDocument/2006/relationships/slideLayout" Target="../slideLayouts/slideLayout355.xml"/><Relationship Id="rId6" Type="http://schemas.openxmlformats.org/officeDocument/2006/relationships/slideLayout" Target="../slideLayouts/slideLayout360.xml"/><Relationship Id="rId11" Type="http://schemas.openxmlformats.org/officeDocument/2006/relationships/slideLayout" Target="../slideLayouts/slideLayout365.xml"/><Relationship Id="rId5" Type="http://schemas.openxmlformats.org/officeDocument/2006/relationships/slideLayout" Target="../slideLayouts/slideLayout359.xml"/><Relationship Id="rId10" Type="http://schemas.openxmlformats.org/officeDocument/2006/relationships/slideLayout" Target="../slideLayouts/slideLayout364.xml"/><Relationship Id="rId4" Type="http://schemas.openxmlformats.org/officeDocument/2006/relationships/slideLayout" Target="../slideLayouts/slideLayout358.xml"/><Relationship Id="rId9" Type="http://schemas.openxmlformats.org/officeDocument/2006/relationships/slideLayout" Target="../slideLayouts/slideLayout363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3.xml"/><Relationship Id="rId3" Type="http://schemas.openxmlformats.org/officeDocument/2006/relationships/slideLayout" Target="../slideLayouts/slideLayout368.xml"/><Relationship Id="rId7" Type="http://schemas.openxmlformats.org/officeDocument/2006/relationships/slideLayout" Target="../slideLayouts/slideLayout372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67.xml"/><Relationship Id="rId1" Type="http://schemas.openxmlformats.org/officeDocument/2006/relationships/slideLayout" Target="../slideLayouts/slideLayout366.xml"/><Relationship Id="rId6" Type="http://schemas.openxmlformats.org/officeDocument/2006/relationships/slideLayout" Target="../slideLayouts/slideLayout371.xml"/><Relationship Id="rId11" Type="http://schemas.openxmlformats.org/officeDocument/2006/relationships/slideLayout" Target="../slideLayouts/slideLayout376.xml"/><Relationship Id="rId5" Type="http://schemas.openxmlformats.org/officeDocument/2006/relationships/slideLayout" Target="../slideLayouts/slideLayout370.xml"/><Relationship Id="rId10" Type="http://schemas.openxmlformats.org/officeDocument/2006/relationships/slideLayout" Target="../slideLayouts/slideLayout375.xml"/><Relationship Id="rId4" Type="http://schemas.openxmlformats.org/officeDocument/2006/relationships/slideLayout" Target="../slideLayouts/slideLayout369.xml"/><Relationship Id="rId9" Type="http://schemas.openxmlformats.org/officeDocument/2006/relationships/slideLayout" Target="../slideLayouts/slideLayout374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79.xml"/><Relationship Id="rId7" Type="http://schemas.openxmlformats.org/officeDocument/2006/relationships/slideLayout" Target="../slideLayouts/slideLayout383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78.xml"/><Relationship Id="rId1" Type="http://schemas.openxmlformats.org/officeDocument/2006/relationships/slideLayout" Target="../slideLayouts/slideLayout377.xml"/><Relationship Id="rId6" Type="http://schemas.openxmlformats.org/officeDocument/2006/relationships/slideLayout" Target="../slideLayouts/slideLayout382.xml"/><Relationship Id="rId11" Type="http://schemas.openxmlformats.org/officeDocument/2006/relationships/slideLayout" Target="../slideLayouts/slideLayout387.xml"/><Relationship Id="rId5" Type="http://schemas.openxmlformats.org/officeDocument/2006/relationships/slideLayout" Target="../slideLayouts/slideLayout381.xml"/><Relationship Id="rId10" Type="http://schemas.openxmlformats.org/officeDocument/2006/relationships/slideLayout" Target="../slideLayouts/slideLayout386.xml"/><Relationship Id="rId4" Type="http://schemas.openxmlformats.org/officeDocument/2006/relationships/slideLayout" Target="../slideLayouts/slideLayout380.xml"/><Relationship Id="rId9" Type="http://schemas.openxmlformats.org/officeDocument/2006/relationships/slideLayout" Target="../slideLayouts/slideLayout385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5.xml"/><Relationship Id="rId3" Type="http://schemas.openxmlformats.org/officeDocument/2006/relationships/slideLayout" Target="../slideLayouts/slideLayout390.xml"/><Relationship Id="rId7" Type="http://schemas.openxmlformats.org/officeDocument/2006/relationships/slideLayout" Target="../slideLayouts/slideLayout394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89.xml"/><Relationship Id="rId1" Type="http://schemas.openxmlformats.org/officeDocument/2006/relationships/slideLayout" Target="../slideLayouts/slideLayout388.xml"/><Relationship Id="rId6" Type="http://schemas.openxmlformats.org/officeDocument/2006/relationships/slideLayout" Target="../slideLayouts/slideLayout393.xml"/><Relationship Id="rId11" Type="http://schemas.openxmlformats.org/officeDocument/2006/relationships/slideLayout" Target="../slideLayouts/slideLayout398.xml"/><Relationship Id="rId5" Type="http://schemas.openxmlformats.org/officeDocument/2006/relationships/slideLayout" Target="../slideLayouts/slideLayout392.xml"/><Relationship Id="rId10" Type="http://schemas.openxmlformats.org/officeDocument/2006/relationships/slideLayout" Target="../slideLayouts/slideLayout397.xml"/><Relationship Id="rId4" Type="http://schemas.openxmlformats.org/officeDocument/2006/relationships/slideLayout" Target="../slideLayouts/slideLayout391.xml"/><Relationship Id="rId9" Type="http://schemas.openxmlformats.org/officeDocument/2006/relationships/slideLayout" Target="../slideLayouts/slideLayout396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6.xml"/><Relationship Id="rId3" Type="http://schemas.openxmlformats.org/officeDocument/2006/relationships/slideLayout" Target="../slideLayouts/slideLayout401.xml"/><Relationship Id="rId7" Type="http://schemas.openxmlformats.org/officeDocument/2006/relationships/slideLayout" Target="../slideLayouts/slideLayout405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400.xml"/><Relationship Id="rId1" Type="http://schemas.openxmlformats.org/officeDocument/2006/relationships/slideLayout" Target="../slideLayouts/slideLayout399.xml"/><Relationship Id="rId6" Type="http://schemas.openxmlformats.org/officeDocument/2006/relationships/slideLayout" Target="../slideLayouts/slideLayout404.xml"/><Relationship Id="rId11" Type="http://schemas.openxmlformats.org/officeDocument/2006/relationships/slideLayout" Target="../slideLayouts/slideLayout409.xml"/><Relationship Id="rId5" Type="http://schemas.openxmlformats.org/officeDocument/2006/relationships/slideLayout" Target="../slideLayouts/slideLayout403.xml"/><Relationship Id="rId10" Type="http://schemas.openxmlformats.org/officeDocument/2006/relationships/slideLayout" Target="../slideLayouts/slideLayout408.xml"/><Relationship Id="rId4" Type="http://schemas.openxmlformats.org/officeDocument/2006/relationships/slideLayout" Target="../slideLayouts/slideLayout402.xml"/><Relationship Id="rId9" Type="http://schemas.openxmlformats.org/officeDocument/2006/relationships/slideLayout" Target="../slideLayouts/slideLayout407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7.xml"/><Relationship Id="rId13" Type="http://schemas.openxmlformats.org/officeDocument/2006/relationships/slideLayout" Target="../slideLayouts/slideLayout422.xml"/><Relationship Id="rId3" Type="http://schemas.openxmlformats.org/officeDocument/2006/relationships/slideLayout" Target="../slideLayouts/slideLayout412.xml"/><Relationship Id="rId7" Type="http://schemas.openxmlformats.org/officeDocument/2006/relationships/slideLayout" Target="../slideLayouts/slideLayout416.xml"/><Relationship Id="rId12" Type="http://schemas.openxmlformats.org/officeDocument/2006/relationships/slideLayout" Target="../slideLayouts/slideLayout421.xml"/><Relationship Id="rId2" Type="http://schemas.openxmlformats.org/officeDocument/2006/relationships/slideLayout" Target="../slideLayouts/slideLayout411.xml"/><Relationship Id="rId1" Type="http://schemas.openxmlformats.org/officeDocument/2006/relationships/slideLayout" Target="../slideLayouts/slideLayout410.xml"/><Relationship Id="rId6" Type="http://schemas.openxmlformats.org/officeDocument/2006/relationships/slideLayout" Target="../slideLayouts/slideLayout415.xml"/><Relationship Id="rId11" Type="http://schemas.openxmlformats.org/officeDocument/2006/relationships/slideLayout" Target="../slideLayouts/slideLayout420.xml"/><Relationship Id="rId5" Type="http://schemas.openxmlformats.org/officeDocument/2006/relationships/slideLayout" Target="../slideLayouts/slideLayout414.xml"/><Relationship Id="rId10" Type="http://schemas.openxmlformats.org/officeDocument/2006/relationships/slideLayout" Target="../slideLayouts/slideLayout419.xml"/><Relationship Id="rId4" Type="http://schemas.openxmlformats.org/officeDocument/2006/relationships/slideLayout" Target="../slideLayouts/slideLayout413.xml"/><Relationship Id="rId9" Type="http://schemas.openxmlformats.org/officeDocument/2006/relationships/slideLayout" Target="../slideLayouts/slideLayout418.xml"/><Relationship Id="rId14" Type="http://schemas.openxmlformats.org/officeDocument/2006/relationships/theme" Target="../theme/theme3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0.xml"/><Relationship Id="rId3" Type="http://schemas.openxmlformats.org/officeDocument/2006/relationships/slideLayout" Target="../slideLayouts/slideLayout425.xml"/><Relationship Id="rId7" Type="http://schemas.openxmlformats.org/officeDocument/2006/relationships/slideLayout" Target="../slideLayouts/slideLayout429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24.xml"/><Relationship Id="rId1" Type="http://schemas.openxmlformats.org/officeDocument/2006/relationships/slideLayout" Target="../slideLayouts/slideLayout423.xml"/><Relationship Id="rId6" Type="http://schemas.openxmlformats.org/officeDocument/2006/relationships/slideLayout" Target="../slideLayouts/slideLayout428.xml"/><Relationship Id="rId11" Type="http://schemas.openxmlformats.org/officeDocument/2006/relationships/slideLayout" Target="../slideLayouts/slideLayout433.xml"/><Relationship Id="rId5" Type="http://schemas.openxmlformats.org/officeDocument/2006/relationships/slideLayout" Target="../slideLayouts/slideLayout427.xml"/><Relationship Id="rId10" Type="http://schemas.openxmlformats.org/officeDocument/2006/relationships/slideLayout" Target="../slideLayouts/slideLayout432.xml"/><Relationship Id="rId4" Type="http://schemas.openxmlformats.org/officeDocument/2006/relationships/slideLayout" Target="../slideLayouts/slideLayout426.xml"/><Relationship Id="rId9" Type="http://schemas.openxmlformats.org/officeDocument/2006/relationships/slideLayout" Target="../slideLayouts/slideLayout431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1.xml"/><Relationship Id="rId3" Type="http://schemas.openxmlformats.org/officeDocument/2006/relationships/slideLayout" Target="../slideLayouts/slideLayout436.xml"/><Relationship Id="rId7" Type="http://schemas.openxmlformats.org/officeDocument/2006/relationships/slideLayout" Target="../slideLayouts/slideLayout440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35.xml"/><Relationship Id="rId1" Type="http://schemas.openxmlformats.org/officeDocument/2006/relationships/slideLayout" Target="../slideLayouts/slideLayout434.xml"/><Relationship Id="rId6" Type="http://schemas.openxmlformats.org/officeDocument/2006/relationships/slideLayout" Target="../slideLayouts/slideLayout439.xml"/><Relationship Id="rId11" Type="http://schemas.openxmlformats.org/officeDocument/2006/relationships/slideLayout" Target="../slideLayouts/slideLayout444.xml"/><Relationship Id="rId5" Type="http://schemas.openxmlformats.org/officeDocument/2006/relationships/slideLayout" Target="../slideLayouts/slideLayout438.xml"/><Relationship Id="rId10" Type="http://schemas.openxmlformats.org/officeDocument/2006/relationships/slideLayout" Target="../slideLayouts/slideLayout443.xml"/><Relationship Id="rId4" Type="http://schemas.openxmlformats.org/officeDocument/2006/relationships/slideLayout" Target="../slideLayouts/slideLayout437.xml"/><Relationship Id="rId9" Type="http://schemas.openxmlformats.org/officeDocument/2006/relationships/slideLayout" Target="../slideLayouts/slideLayout442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2.xml"/><Relationship Id="rId13" Type="http://schemas.openxmlformats.org/officeDocument/2006/relationships/theme" Target="../theme/theme40.xml"/><Relationship Id="rId3" Type="http://schemas.openxmlformats.org/officeDocument/2006/relationships/slideLayout" Target="../slideLayouts/slideLayout447.xml"/><Relationship Id="rId7" Type="http://schemas.openxmlformats.org/officeDocument/2006/relationships/slideLayout" Target="../slideLayouts/slideLayout451.xml"/><Relationship Id="rId12" Type="http://schemas.openxmlformats.org/officeDocument/2006/relationships/slideLayout" Target="../slideLayouts/slideLayout456.xml"/><Relationship Id="rId2" Type="http://schemas.openxmlformats.org/officeDocument/2006/relationships/slideLayout" Target="../slideLayouts/slideLayout446.xml"/><Relationship Id="rId1" Type="http://schemas.openxmlformats.org/officeDocument/2006/relationships/slideLayout" Target="../slideLayouts/slideLayout445.xml"/><Relationship Id="rId6" Type="http://schemas.openxmlformats.org/officeDocument/2006/relationships/slideLayout" Target="../slideLayouts/slideLayout450.xml"/><Relationship Id="rId11" Type="http://schemas.openxmlformats.org/officeDocument/2006/relationships/slideLayout" Target="../slideLayouts/slideLayout455.xml"/><Relationship Id="rId5" Type="http://schemas.openxmlformats.org/officeDocument/2006/relationships/slideLayout" Target="../slideLayouts/slideLayout449.xml"/><Relationship Id="rId10" Type="http://schemas.openxmlformats.org/officeDocument/2006/relationships/slideLayout" Target="../slideLayouts/slideLayout454.xml"/><Relationship Id="rId4" Type="http://schemas.openxmlformats.org/officeDocument/2006/relationships/slideLayout" Target="../slideLayouts/slideLayout448.xml"/><Relationship Id="rId9" Type="http://schemas.openxmlformats.org/officeDocument/2006/relationships/slideLayout" Target="../slideLayouts/slideLayout453.xml"/><Relationship Id="rId14" Type="http://schemas.openxmlformats.org/officeDocument/2006/relationships/image" Target="../media/image3.png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59.xml"/><Relationship Id="rId7" Type="http://schemas.openxmlformats.org/officeDocument/2006/relationships/slideLayout" Target="../slideLayouts/slideLayout463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57.xml"/><Relationship Id="rId6" Type="http://schemas.openxmlformats.org/officeDocument/2006/relationships/slideLayout" Target="../slideLayouts/slideLayout462.xml"/><Relationship Id="rId11" Type="http://schemas.openxmlformats.org/officeDocument/2006/relationships/slideLayout" Target="../slideLayouts/slideLayout467.xml"/><Relationship Id="rId5" Type="http://schemas.openxmlformats.org/officeDocument/2006/relationships/slideLayout" Target="../slideLayouts/slideLayout461.xml"/><Relationship Id="rId10" Type="http://schemas.openxmlformats.org/officeDocument/2006/relationships/slideLayout" Target="../slideLayouts/slideLayout466.xml"/><Relationship Id="rId4" Type="http://schemas.openxmlformats.org/officeDocument/2006/relationships/slideLayout" Target="../slideLayouts/slideLayout460.xml"/><Relationship Id="rId9" Type="http://schemas.openxmlformats.org/officeDocument/2006/relationships/slideLayout" Target="../slideLayouts/slideLayout465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5.xml"/><Relationship Id="rId3" Type="http://schemas.openxmlformats.org/officeDocument/2006/relationships/slideLayout" Target="../slideLayouts/slideLayout470.xml"/><Relationship Id="rId7" Type="http://schemas.openxmlformats.org/officeDocument/2006/relationships/slideLayout" Target="../slideLayouts/slideLayout474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69.xml"/><Relationship Id="rId1" Type="http://schemas.openxmlformats.org/officeDocument/2006/relationships/slideLayout" Target="../slideLayouts/slideLayout468.xml"/><Relationship Id="rId6" Type="http://schemas.openxmlformats.org/officeDocument/2006/relationships/slideLayout" Target="../slideLayouts/slideLayout473.xml"/><Relationship Id="rId11" Type="http://schemas.openxmlformats.org/officeDocument/2006/relationships/slideLayout" Target="../slideLayouts/slideLayout478.xml"/><Relationship Id="rId5" Type="http://schemas.openxmlformats.org/officeDocument/2006/relationships/slideLayout" Target="../slideLayouts/slideLayout472.xml"/><Relationship Id="rId10" Type="http://schemas.openxmlformats.org/officeDocument/2006/relationships/slideLayout" Target="../slideLayouts/slideLayout477.xml"/><Relationship Id="rId4" Type="http://schemas.openxmlformats.org/officeDocument/2006/relationships/slideLayout" Target="../slideLayouts/slideLayout471.xml"/><Relationship Id="rId9" Type="http://schemas.openxmlformats.org/officeDocument/2006/relationships/slideLayout" Target="../slideLayouts/slideLayout476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6.xml"/><Relationship Id="rId3" Type="http://schemas.openxmlformats.org/officeDocument/2006/relationships/slideLayout" Target="../slideLayouts/slideLayout481.xml"/><Relationship Id="rId7" Type="http://schemas.openxmlformats.org/officeDocument/2006/relationships/slideLayout" Target="../slideLayouts/slideLayout485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80.xml"/><Relationship Id="rId1" Type="http://schemas.openxmlformats.org/officeDocument/2006/relationships/slideLayout" Target="../slideLayouts/slideLayout479.xml"/><Relationship Id="rId6" Type="http://schemas.openxmlformats.org/officeDocument/2006/relationships/slideLayout" Target="../slideLayouts/slideLayout484.xml"/><Relationship Id="rId11" Type="http://schemas.openxmlformats.org/officeDocument/2006/relationships/slideLayout" Target="../slideLayouts/slideLayout489.xml"/><Relationship Id="rId5" Type="http://schemas.openxmlformats.org/officeDocument/2006/relationships/slideLayout" Target="../slideLayouts/slideLayout483.xml"/><Relationship Id="rId10" Type="http://schemas.openxmlformats.org/officeDocument/2006/relationships/slideLayout" Target="../slideLayouts/slideLayout488.xml"/><Relationship Id="rId4" Type="http://schemas.openxmlformats.org/officeDocument/2006/relationships/slideLayout" Target="../slideLayouts/slideLayout482.xml"/><Relationship Id="rId9" Type="http://schemas.openxmlformats.org/officeDocument/2006/relationships/slideLayout" Target="../slideLayouts/slideLayout487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7.xml"/><Relationship Id="rId13" Type="http://schemas.openxmlformats.org/officeDocument/2006/relationships/slideLayout" Target="../slideLayouts/slideLayout502.xml"/><Relationship Id="rId3" Type="http://schemas.openxmlformats.org/officeDocument/2006/relationships/slideLayout" Target="../slideLayouts/slideLayout492.xml"/><Relationship Id="rId7" Type="http://schemas.openxmlformats.org/officeDocument/2006/relationships/slideLayout" Target="../slideLayouts/slideLayout496.xml"/><Relationship Id="rId12" Type="http://schemas.openxmlformats.org/officeDocument/2006/relationships/slideLayout" Target="../slideLayouts/slideLayout501.xml"/><Relationship Id="rId2" Type="http://schemas.openxmlformats.org/officeDocument/2006/relationships/slideLayout" Target="../slideLayouts/slideLayout491.xml"/><Relationship Id="rId1" Type="http://schemas.openxmlformats.org/officeDocument/2006/relationships/slideLayout" Target="../slideLayouts/slideLayout490.xml"/><Relationship Id="rId6" Type="http://schemas.openxmlformats.org/officeDocument/2006/relationships/slideLayout" Target="../slideLayouts/slideLayout495.xml"/><Relationship Id="rId11" Type="http://schemas.openxmlformats.org/officeDocument/2006/relationships/slideLayout" Target="../slideLayouts/slideLayout500.xml"/><Relationship Id="rId5" Type="http://schemas.openxmlformats.org/officeDocument/2006/relationships/slideLayout" Target="../slideLayouts/slideLayout494.xml"/><Relationship Id="rId10" Type="http://schemas.openxmlformats.org/officeDocument/2006/relationships/slideLayout" Target="../slideLayouts/slideLayout499.xml"/><Relationship Id="rId4" Type="http://schemas.openxmlformats.org/officeDocument/2006/relationships/slideLayout" Target="../slideLayouts/slideLayout493.xml"/><Relationship Id="rId9" Type="http://schemas.openxmlformats.org/officeDocument/2006/relationships/slideLayout" Target="../slideLayouts/slideLayout498.xml"/><Relationship Id="rId14" Type="http://schemas.openxmlformats.org/officeDocument/2006/relationships/theme" Target="../theme/theme44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0.xml"/><Relationship Id="rId3" Type="http://schemas.openxmlformats.org/officeDocument/2006/relationships/slideLayout" Target="../slideLayouts/slideLayout505.xml"/><Relationship Id="rId7" Type="http://schemas.openxmlformats.org/officeDocument/2006/relationships/slideLayout" Target="../slideLayouts/slideLayout509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504.xml"/><Relationship Id="rId1" Type="http://schemas.openxmlformats.org/officeDocument/2006/relationships/slideLayout" Target="../slideLayouts/slideLayout503.xml"/><Relationship Id="rId6" Type="http://schemas.openxmlformats.org/officeDocument/2006/relationships/slideLayout" Target="../slideLayouts/slideLayout508.xml"/><Relationship Id="rId11" Type="http://schemas.openxmlformats.org/officeDocument/2006/relationships/slideLayout" Target="../slideLayouts/slideLayout513.xml"/><Relationship Id="rId5" Type="http://schemas.openxmlformats.org/officeDocument/2006/relationships/slideLayout" Target="../slideLayouts/slideLayout507.xml"/><Relationship Id="rId10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506.xml"/><Relationship Id="rId9" Type="http://schemas.openxmlformats.org/officeDocument/2006/relationships/slideLayout" Target="../slideLayouts/slideLayout511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1.xml"/><Relationship Id="rId3" Type="http://schemas.openxmlformats.org/officeDocument/2006/relationships/slideLayout" Target="../slideLayouts/slideLayout516.xml"/><Relationship Id="rId7" Type="http://schemas.openxmlformats.org/officeDocument/2006/relationships/slideLayout" Target="../slideLayouts/slideLayout520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515.xml"/><Relationship Id="rId1" Type="http://schemas.openxmlformats.org/officeDocument/2006/relationships/slideLayout" Target="../slideLayouts/slideLayout514.xml"/><Relationship Id="rId6" Type="http://schemas.openxmlformats.org/officeDocument/2006/relationships/slideLayout" Target="../slideLayouts/slideLayout519.xml"/><Relationship Id="rId11" Type="http://schemas.openxmlformats.org/officeDocument/2006/relationships/slideLayout" Target="../slideLayouts/slideLayout524.xml"/><Relationship Id="rId5" Type="http://schemas.openxmlformats.org/officeDocument/2006/relationships/slideLayout" Target="../slideLayouts/slideLayout518.xml"/><Relationship Id="rId10" Type="http://schemas.openxmlformats.org/officeDocument/2006/relationships/slideLayout" Target="../slideLayouts/slideLayout523.xml"/><Relationship Id="rId4" Type="http://schemas.openxmlformats.org/officeDocument/2006/relationships/slideLayout" Target="../slideLayouts/slideLayout517.xml"/><Relationship Id="rId9" Type="http://schemas.openxmlformats.org/officeDocument/2006/relationships/slideLayout" Target="../slideLayouts/slideLayout522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2.xml"/><Relationship Id="rId13" Type="http://schemas.openxmlformats.org/officeDocument/2006/relationships/theme" Target="../theme/theme47.xml"/><Relationship Id="rId3" Type="http://schemas.openxmlformats.org/officeDocument/2006/relationships/slideLayout" Target="../slideLayouts/slideLayout527.xml"/><Relationship Id="rId7" Type="http://schemas.openxmlformats.org/officeDocument/2006/relationships/slideLayout" Target="../slideLayouts/slideLayout531.xml"/><Relationship Id="rId12" Type="http://schemas.openxmlformats.org/officeDocument/2006/relationships/slideLayout" Target="../slideLayouts/slideLayout536.xml"/><Relationship Id="rId2" Type="http://schemas.openxmlformats.org/officeDocument/2006/relationships/slideLayout" Target="../slideLayouts/slideLayout526.xml"/><Relationship Id="rId1" Type="http://schemas.openxmlformats.org/officeDocument/2006/relationships/slideLayout" Target="../slideLayouts/slideLayout525.xml"/><Relationship Id="rId6" Type="http://schemas.openxmlformats.org/officeDocument/2006/relationships/slideLayout" Target="../slideLayouts/slideLayout530.xml"/><Relationship Id="rId11" Type="http://schemas.openxmlformats.org/officeDocument/2006/relationships/slideLayout" Target="../slideLayouts/slideLayout535.xml"/><Relationship Id="rId5" Type="http://schemas.openxmlformats.org/officeDocument/2006/relationships/slideLayout" Target="../slideLayouts/slideLayout529.xml"/><Relationship Id="rId10" Type="http://schemas.openxmlformats.org/officeDocument/2006/relationships/slideLayout" Target="../slideLayouts/slideLayout534.xml"/><Relationship Id="rId4" Type="http://schemas.openxmlformats.org/officeDocument/2006/relationships/slideLayout" Target="../slideLayouts/slideLayout528.xml"/><Relationship Id="rId9" Type="http://schemas.openxmlformats.org/officeDocument/2006/relationships/slideLayout" Target="../slideLayouts/slideLayout533.xml"/><Relationship Id="rId14" Type="http://schemas.openxmlformats.org/officeDocument/2006/relationships/image" Target="../media/image3.png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39.xml"/><Relationship Id="rId7" Type="http://schemas.openxmlformats.org/officeDocument/2006/relationships/slideLayout" Target="../slideLayouts/slideLayout543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38.xml"/><Relationship Id="rId1" Type="http://schemas.openxmlformats.org/officeDocument/2006/relationships/slideLayout" Target="../slideLayouts/slideLayout537.xml"/><Relationship Id="rId6" Type="http://schemas.openxmlformats.org/officeDocument/2006/relationships/slideLayout" Target="../slideLayouts/slideLayout542.xml"/><Relationship Id="rId11" Type="http://schemas.openxmlformats.org/officeDocument/2006/relationships/slideLayout" Target="../slideLayouts/slideLayout547.xml"/><Relationship Id="rId5" Type="http://schemas.openxmlformats.org/officeDocument/2006/relationships/slideLayout" Target="../slideLayouts/slideLayout541.xml"/><Relationship Id="rId10" Type="http://schemas.openxmlformats.org/officeDocument/2006/relationships/slideLayout" Target="../slideLayouts/slideLayout546.xml"/><Relationship Id="rId4" Type="http://schemas.openxmlformats.org/officeDocument/2006/relationships/slideLayout" Target="../slideLayouts/slideLayout540.xml"/><Relationship Id="rId9" Type="http://schemas.openxmlformats.org/officeDocument/2006/relationships/slideLayout" Target="../slideLayouts/slideLayout545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5.xml"/><Relationship Id="rId3" Type="http://schemas.openxmlformats.org/officeDocument/2006/relationships/slideLayout" Target="../slideLayouts/slideLayout550.xml"/><Relationship Id="rId7" Type="http://schemas.openxmlformats.org/officeDocument/2006/relationships/slideLayout" Target="../slideLayouts/slideLayout554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49.xml"/><Relationship Id="rId1" Type="http://schemas.openxmlformats.org/officeDocument/2006/relationships/slideLayout" Target="../slideLayouts/slideLayout548.xml"/><Relationship Id="rId6" Type="http://schemas.openxmlformats.org/officeDocument/2006/relationships/slideLayout" Target="../slideLayouts/slideLayout553.xml"/><Relationship Id="rId11" Type="http://schemas.openxmlformats.org/officeDocument/2006/relationships/slideLayout" Target="../slideLayouts/slideLayout558.xml"/><Relationship Id="rId5" Type="http://schemas.openxmlformats.org/officeDocument/2006/relationships/slideLayout" Target="../slideLayouts/slideLayout552.xml"/><Relationship Id="rId10" Type="http://schemas.openxmlformats.org/officeDocument/2006/relationships/slideLayout" Target="../slideLayouts/slideLayout557.xml"/><Relationship Id="rId4" Type="http://schemas.openxmlformats.org/officeDocument/2006/relationships/slideLayout" Target="../slideLayouts/slideLayout551.xml"/><Relationship Id="rId9" Type="http://schemas.openxmlformats.org/officeDocument/2006/relationships/slideLayout" Target="../slideLayouts/slideLayout556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6.xml"/><Relationship Id="rId3" Type="http://schemas.openxmlformats.org/officeDocument/2006/relationships/slideLayout" Target="../slideLayouts/slideLayout561.xml"/><Relationship Id="rId7" Type="http://schemas.openxmlformats.org/officeDocument/2006/relationships/slideLayout" Target="../slideLayouts/slideLayout565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60.xml"/><Relationship Id="rId1" Type="http://schemas.openxmlformats.org/officeDocument/2006/relationships/slideLayout" Target="../slideLayouts/slideLayout559.xml"/><Relationship Id="rId6" Type="http://schemas.openxmlformats.org/officeDocument/2006/relationships/slideLayout" Target="../slideLayouts/slideLayout564.xml"/><Relationship Id="rId11" Type="http://schemas.openxmlformats.org/officeDocument/2006/relationships/slideLayout" Target="../slideLayouts/slideLayout569.xml"/><Relationship Id="rId5" Type="http://schemas.openxmlformats.org/officeDocument/2006/relationships/slideLayout" Target="../slideLayouts/slideLayout563.xml"/><Relationship Id="rId10" Type="http://schemas.openxmlformats.org/officeDocument/2006/relationships/slideLayout" Target="../slideLayouts/slideLayout568.xml"/><Relationship Id="rId4" Type="http://schemas.openxmlformats.org/officeDocument/2006/relationships/slideLayout" Target="../slideLayouts/slideLayout562.xml"/><Relationship Id="rId9" Type="http://schemas.openxmlformats.org/officeDocument/2006/relationships/slideLayout" Target="../slideLayouts/slideLayout567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7.xml"/><Relationship Id="rId13" Type="http://schemas.openxmlformats.org/officeDocument/2006/relationships/slideLayout" Target="../slideLayouts/slideLayout582.xml"/><Relationship Id="rId3" Type="http://schemas.openxmlformats.org/officeDocument/2006/relationships/slideLayout" Target="../slideLayouts/slideLayout572.xml"/><Relationship Id="rId7" Type="http://schemas.openxmlformats.org/officeDocument/2006/relationships/slideLayout" Target="../slideLayouts/slideLayout576.xml"/><Relationship Id="rId12" Type="http://schemas.openxmlformats.org/officeDocument/2006/relationships/slideLayout" Target="../slideLayouts/slideLayout581.xml"/><Relationship Id="rId2" Type="http://schemas.openxmlformats.org/officeDocument/2006/relationships/slideLayout" Target="../slideLayouts/slideLayout571.xml"/><Relationship Id="rId1" Type="http://schemas.openxmlformats.org/officeDocument/2006/relationships/slideLayout" Target="../slideLayouts/slideLayout570.xml"/><Relationship Id="rId6" Type="http://schemas.openxmlformats.org/officeDocument/2006/relationships/slideLayout" Target="../slideLayouts/slideLayout575.xml"/><Relationship Id="rId11" Type="http://schemas.openxmlformats.org/officeDocument/2006/relationships/slideLayout" Target="../slideLayouts/slideLayout580.xml"/><Relationship Id="rId5" Type="http://schemas.openxmlformats.org/officeDocument/2006/relationships/slideLayout" Target="../slideLayouts/slideLayout574.xml"/><Relationship Id="rId10" Type="http://schemas.openxmlformats.org/officeDocument/2006/relationships/slideLayout" Target="../slideLayouts/slideLayout579.xml"/><Relationship Id="rId4" Type="http://schemas.openxmlformats.org/officeDocument/2006/relationships/slideLayout" Target="../slideLayouts/slideLayout573.xml"/><Relationship Id="rId9" Type="http://schemas.openxmlformats.org/officeDocument/2006/relationships/slideLayout" Target="../slideLayouts/slideLayout578.xml"/><Relationship Id="rId14" Type="http://schemas.openxmlformats.org/officeDocument/2006/relationships/theme" Target="../theme/theme51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0.xml"/><Relationship Id="rId3" Type="http://schemas.openxmlformats.org/officeDocument/2006/relationships/slideLayout" Target="../slideLayouts/slideLayout585.xml"/><Relationship Id="rId7" Type="http://schemas.openxmlformats.org/officeDocument/2006/relationships/slideLayout" Target="../slideLayouts/slideLayout589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84.xml"/><Relationship Id="rId1" Type="http://schemas.openxmlformats.org/officeDocument/2006/relationships/slideLayout" Target="../slideLayouts/slideLayout583.xml"/><Relationship Id="rId6" Type="http://schemas.openxmlformats.org/officeDocument/2006/relationships/slideLayout" Target="../slideLayouts/slideLayout588.xml"/><Relationship Id="rId11" Type="http://schemas.openxmlformats.org/officeDocument/2006/relationships/slideLayout" Target="../slideLayouts/slideLayout593.xml"/><Relationship Id="rId5" Type="http://schemas.openxmlformats.org/officeDocument/2006/relationships/slideLayout" Target="../slideLayouts/slideLayout587.xml"/><Relationship Id="rId10" Type="http://schemas.openxmlformats.org/officeDocument/2006/relationships/slideLayout" Target="../slideLayouts/slideLayout592.xml"/><Relationship Id="rId4" Type="http://schemas.openxmlformats.org/officeDocument/2006/relationships/slideLayout" Target="../slideLayouts/slideLayout586.xml"/><Relationship Id="rId9" Type="http://schemas.openxmlformats.org/officeDocument/2006/relationships/slideLayout" Target="../slideLayouts/slideLayout591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1.xml"/><Relationship Id="rId3" Type="http://schemas.openxmlformats.org/officeDocument/2006/relationships/slideLayout" Target="../slideLayouts/slideLayout596.xml"/><Relationship Id="rId7" Type="http://schemas.openxmlformats.org/officeDocument/2006/relationships/slideLayout" Target="../slideLayouts/slideLayout600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95.xml"/><Relationship Id="rId1" Type="http://schemas.openxmlformats.org/officeDocument/2006/relationships/slideLayout" Target="../slideLayouts/slideLayout594.xml"/><Relationship Id="rId6" Type="http://schemas.openxmlformats.org/officeDocument/2006/relationships/slideLayout" Target="../slideLayouts/slideLayout599.xml"/><Relationship Id="rId11" Type="http://schemas.openxmlformats.org/officeDocument/2006/relationships/slideLayout" Target="../slideLayouts/slideLayout604.xml"/><Relationship Id="rId5" Type="http://schemas.openxmlformats.org/officeDocument/2006/relationships/slideLayout" Target="../slideLayouts/slideLayout598.xml"/><Relationship Id="rId10" Type="http://schemas.openxmlformats.org/officeDocument/2006/relationships/slideLayout" Target="../slideLayouts/slideLayout603.xml"/><Relationship Id="rId4" Type="http://schemas.openxmlformats.org/officeDocument/2006/relationships/slideLayout" Target="../slideLayouts/slideLayout597.xml"/><Relationship Id="rId9" Type="http://schemas.openxmlformats.org/officeDocument/2006/relationships/slideLayout" Target="../slideLayouts/slideLayout602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2.xml"/><Relationship Id="rId13" Type="http://schemas.openxmlformats.org/officeDocument/2006/relationships/theme" Target="../theme/theme54.xml"/><Relationship Id="rId3" Type="http://schemas.openxmlformats.org/officeDocument/2006/relationships/slideLayout" Target="../slideLayouts/slideLayout607.xml"/><Relationship Id="rId7" Type="http://schemas.openxmlformats.org/officeDocument/2006/relationships/slideLayout" Target="../slideLayouts/slideLayout611.xml"/><Relationship Id="rId12" Type="http://schemas.openxmlformats.org/officeDocument/2006/relationships/slideLayout" Target="../slideLayouts/slideLayout616.xml"/><Relationship Id="rId2" Type="http://schemas.openxmlformats.org/officeDocument/2006/relationships/slideLayout" Target="../slideLayouts/slideLayout606.xml"/><Relationship Id="rId1" Type="http://schemas.openxmlformats.org/officeDocument/2006/relationships/slideLayout" Target="../slideLayouts/slideLayout605.xml"/><Relationship Id="rId6" Type="http://schemas.openxmlformats.org/officeDocument/2006/relationships/slideLayout" Target="../slideLayouts/slideLayout610.xml"/><Relationship Id="rId11" Type="http://schemas.openxmlformats.org/officeDocument/2006/relationships/slideLayout" Target="../slideLayouts/slideLayout615.xml"/><Relationship Id="rId5" Type="http://schemas.openxmlformats.org/officeDocument/2006/relationships/slideLayout" Target="../slideLayouts/slideLayout609.xml"/><Relationship Id="rId10" Type="http://schemas.openxmlformats.org/officeDocument/2006/relationships/slideLayout" Target="../slideLayouts/slideLayout614.xml"/><Relationship Id="rId4" Type="http://schemas.openxmlformats.org/officeDocument/2006/relationships/slideLayout" Target="../slideLayouts/slideLayout608.xml"/><Relationship Id="rId9" Type="http://schemas.openxmlformats.org/officeDocument/2006/relationships/slideLayout" Target="../slideLayouts/slideLayout613.xml"/><Relationship Id="rId14" Type="http://schemas.openxmlformats.org/officeDocument/2006/relationships/image" Target="../media/image3.png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13" Type="http://schemas.openxmlformats.org/officeDocument/2006/relationships/theme" Target="../theme/theme55.xml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slideLayout" Target="../slideLayouts/slideLayout628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Relationship Id="rId14" Type="http://schemas.openxmlformats.org/officeDocument/2006/relationships/image" Target="../media/image4.png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6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631.xml"/><Relationship Id="rId7" Type="http://schemas.openxmlformats.org/officeDocument/2006/relationships/slideLayout" Target="../slideLayouts/slideLayout635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30.xml"/><Relationship Id="rId1" Type="http://schemas.openxmlformats.org/officeDocument/2006/relationships/slideLayout" Target="../slideLayouts/slideLayout629.xml"/><Relationship Id="rId6" Type="http://schemas.openxmlformats.org/officeDocument/2006/relationships/slideLayout" Target="../slideLayouts/slideLayout634.xml"/><Relationship Id="rId11" Type="http://schemas.openxmlformats.org/officeDocument/2006/relationships/slideLayout" Target="../slideLayouts/slideLayout639.xml"/><Relationship Id="rId5" Type="http://schemas.openxmlformats.org/officeDocument/2006/relationships/slideLayout" Target="../slideLayouts/slideLayout633.xml"/><Relationship Id="rId10" Type="http://schemas.openxmlformats.org/officeDocument/2006/relationships/slideLayout" Target="../slideLayouts/slideLayout638.xml"/><Relationship Id="rId4" Type="http://schemas.openxmlformats.org/officeDocument/2006/relationships/slideLayout" Target="../slideLayouts/slideLayout632.xml"/><Relationship Id="rId9" Type="http://schemas.openxmlformats.org/officeDocument/2006/relationships/slideLayout" Target="../slideLayouts/slideLayout6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75779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pic>
          <p:nvPicPr>
            <p:cNvPr id="1033" name="Picture 4" descr="slidemaster_med3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578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6A2A99C8-A5EA-4D32-9F30-5134FB5E81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9" r:id="rId1"/>
    <p:sldLayoutId id="2147484573" r:id="rId2"/>
    <p:sldLayoutId id="2147484572" r:id="rId3"/>
    <p:sldLayoutId id="2147484571" r:id="rId4"/>
    <p:sldLayoutId id="2147484570" r:id="rId5"/>
    <p:sldLayoutId id="2147484569" r:id="rId6"/>
    <p:sldLayoutId id="2147484568" r:id="rId7"/>
    <p:sldLayoutId id="2147484567" r:id="rId8"/>
    <p:sldLayoutId id="2147484566" r:id="rId9"/>
    <p:sldLayoutId id="2147484565" r:id="rId10"/>
    <p:sldLayoutId id="2147484564" r:id="rId11"/>
  </p:sldLayoutIdLst>
  <p:transition spd="slow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82947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8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9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0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1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2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3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4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5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6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7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8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9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0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1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2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3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4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5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6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7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8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9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0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1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2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3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4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5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6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7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8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9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80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298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98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983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5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C960B60-8F3A-4EB1-B056-ADBCC09BED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50" r:id="rId1"/>
    <p:sldLayoutId id="2147484583" r:id="rId2"/>
    <p:sldLayoutId id="2147484582" r:id="rId3"/>
    <p:sldLayoutId id="2147484581" r:id="rId4"/>
    <p:sldLayoutId id="2147484580" r:id="rId5"/>
    <p:sldLayoutId id="2147484579" r:id="rId6"/>
    <p:sldLayoutId id="2147484578" r:id="rId7"/>
    <p:sldLayoutId id="2147484577" r:id="rId8"/>
    <p:sldLayoutId id="2147484576" r:id="rId9"/>
    <p:sldLayoutId id="2147484575" r:id="rId10"/>
    <p:sldLayoutId id="214748457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B62848F0-FFCF-429E-B18F-FF0F82C2BC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5607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90120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6" charset="0"/>
              </a:endParaRPr>
            </a:p>
          </p:txBody>
        </p:sp>
        <p:sp>
          <p:nvSpPr>
            <p:cNvPr id="90121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1" r:id="rId1"/>
    <p:sldLayoutId id="2147484593" r:id="rId2"/>
    <p:sldLayoutId id="2147484592" r:id="rId3"/>
    <p:sldLayoutId id="2147484591" r:id="rId4"/>
    <p:sldLayoutId id="2147484590" r:id="rId5"/>
    <p:sldLayoutId id="2147484589" r:id="rId6"/>
    <p:sldLayoutId id="2147484588" r:id="rId7"/>
    <p:sldLayoutId id="2147484587" r:id="rId8"/>
    <p:sldLayoutId id="2147484586" r:id="rId9"/>
    <p:sldLayoutId id="2147484585" r:id="rId10"/>
    <p:sldLayoutId id="214748458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3789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89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524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2F6B6C73-126C-4240-83C5-E08F2BD640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2" r:id="rId1"/>
    <p:sldLayoutId id="2147484605" r:id="rId2"/>
    <p:sldLayoutId id="2147484604" r:id="rId3"/>
    <p:sldLayoutId id="2147484603" r:id="rId4"/>
    <p:sldLayoutId id="2147484602" r:id="rId5"/>
    <p:sldLayoutId id="2147484601" r:id="rId6"/>
    <p:sldLayoutId id="2147484600" r:id="rId7"/>
    <p:sldLayoutId id="2147484599" r:id="rId8"/>
    <p:sldLayoutId id="2147484598" r:id="rId9"/>
    <p:sldLayoutId id="2147484597" r:id="rId10"/>
    <p:sldLayoutId id="2147484596" r:id="rId11"/>
    <p:sldLayoutId id="2147484595" r:id="rId12"/>
    <p:sldLayoutId id="2147484594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E95D1298-47E9-4315-9E79-08E8AB847E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698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698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522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2698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522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522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2699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699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  <p:sp>
            <p:nvSpPr>
              <p:cNvPr id="12700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522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2700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</p:grpSp>
      <p:grpSp>
        <p:nvGrpSpPr>
          <p:cNvPr id="522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2701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701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522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522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2701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522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2702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  <p:sp>
          <p:nvSpPr>
            <p:cNvPr id="12702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53" r:id="rId1"/>
    <p:sldLayoutId id="2147484615" r:id="rId2"/>
    <p:sldLayoutId id="2147484614" r:id="rId3"/>
    <p:sldLayoutId id="2147484613" r:id="rId4"/>
    <p:sldLayoutId id="2147484612" r:id="rId5"/>
    <p:sldLayoutId id="2147484611" r:id="rId6"/>
    <p:sldLayoutId id="2147484610" r:id="rId7"/>
    <p:sldLayoutId id="2147484609" r:id="rId8"/>
    <p:sldLayoutId id="2147484608" r:id="rId9"/>
    <p:sldLayoutId id="2147484607" r:id="rId10"/>
    <p:sldLayoutId id="214748460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8B5A600-513F-4746-8713-971BD60ED4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6451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64520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464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1464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64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64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64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54" r:id="rId1"/>
    <p:sldLayoutId id="2147484625" r:id="rId2"/>
    <p:sldLayoutId id="2147484624" r:id="rId3"/>
    <p:sldLayoutId id="2147484623" r:id="rId4"/>
    <p:sldLayoutId id="2147484622" r:id="rId5"/>
    <p:sldLayoutId id="2147484621" r:id="rId6"/>
    <p:sldLayoutId id="2147484620" r:id="rId7"/>
    <p:sldLayoutId id="2147484619" r:id="rId8"/>
    <p:sldLayoutId id="2147484618" r:id="rId9"/>
    <p:sldLayoutId id="2147484617" r:id="rId10"/>
    <p:sldLayoutId id="2147484616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2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75779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pic>
          <p:nvPicPr>
            <p:cNvPr id="76809" name="Picture 4" descr="slidemaster_med3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578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EC7167A7-ACCD-459F-AF28-12D8B7AFC7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5" r:id="rId1"/>
    <p:sldLayoutId id="2147484635" r:id="rId2"/>
    <p:sldLayoutId id="2147484634" r:id="rId3"/>
    <p:sldLayoutId id="2147484633" r:id="rId4"/>
    <p:sldLayoutId id="2147484632" r:id="rId5"/>
    <p:sldLayoutId id="2147484631" r:id="rId6"/>
    <p:sldLayoutId id="2147484630" r:id="rId7"/>
    <p:sldLayoutId id="2147484629" r:id="rId8"/>
    <p:sldLayoutId id="2147484628" r:id="rId9"/>
    <p:sldLayoutId id="2147484627" r:id="rId10"/>
    <p:sldLayoutId id="2147484626" r:id="rId11"/>
  </p:sldLayoutIdLst>
  <p:transition spd="slow">
    <p:zoom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82947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8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9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0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1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2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3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4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5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6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7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8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9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0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1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2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3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4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5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6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7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8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9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0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1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2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3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4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5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6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7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8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9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80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298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98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983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5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502A0F5-A230-4CE9-8DC6-2A8C87B408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56" r:id="rId1"/>
    <p:sldLayoutId id="2147484645" r:id="rId2"/>
    <p:sldLayoutId id="2147484644" r:id="rId3"/>
    <p:sldLayoutId id="2147484643" r:id="rId4"/>
    <p:sldLayoutId id="2147484642" r:id="rId5"/>
    <p:sldLayoutId id="2147484641" r:id="rId6"/>
    <p:sldLayoutId id="2147484640" r:id="rId7"/>
    <p:sldLayoutId id="2147484639" r:id="rId8"/>
    <p:sldLayoutId id="2147484638" r:id="rId9"/>
    <p:sldLayoutId id="2147484637" r:id="rId10"/>
    <p:sldLayoutId id="214748463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14669A79-0298-4AF1-BD60-3B32125AA7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1383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90120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6" charset="0"/>
              </a:endParaRPr>
            </a:p>
          </p:txBody>
        </p:sp>
        <p:sp>
          <p:nvSpPr>
            <p:cNvPr id="90121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7" r:id="rId1"/>
    <p:sldLayoutId id="2147484655" r:id="rId2"/>
    <p:sldLayoutId id="2147484654" r:id="rId3"/>
    <p:sldLayoutId id="2147484653" r:id="rId4"/>
    <p:sldLayoutId id="2147484652" r:id="rId5"/>
    <p:sldLayoutId id="2147484651" r:id="rId6"/>
    <p:sldLayoutId id="2147484650" r:id="rId7"/>
    <p:sldLayoutId id="2147484649" r:id="rId8"/>
    <p:sldLayoutId id="2147484648" r:id="rId9"/>
    <p:sldLayoutId id="2147484647" r:id="rId10"/>
    <p:sldLayoutId id="214748464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11367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367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524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C96FD5FF-2209-4036-A71C-C761C8A9DA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8" r:id="rId1"/>
    <p:sldLayoutId id="2147484667" r:id="rId2"/>
    <p:sldLayoutId id="2147484666" r:id="rId3"/>
    <p:sldLayoutId id="2147484665" r:id="rId4"/>
    <p:sldLayoutId id="2147484664" r:id="rId5"/>
    <p:sldLayoutId id="2147484663" r:id="rId6"/>
    <p:sldLayoutId id="2147484662" r:id="rId7"/>
    <p:sldLayoutId id="2147484661" r:id="rId8"/>
    <p:sldLayoutId id="2147484660" r:id="rId9"/>
    <p:sldLayoutId id="2147484659" r:id="rId10"/>
    <p:sldLayoutId id="2147484658" r:id="rId11"/>
    <p:sldLayoutId id="2147484657" r:id="rId12"/>
    <p:sldLayoutId id="2147484656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78A91591-A9E7-45CB-B24D-420A332BB8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698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698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128010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2698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128036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28037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2699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699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  <p:sp>
            <p:nvSpPr>
              <p:cNvPr id="12700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128041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2700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</p:grpSp>
      <p:grpSp>
        <p:nvGrpSpPr>
          <p:cNvPr id="128011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2701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701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128012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28013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2701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128016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2702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  <p:sp>
          <p:nvSpPr>
            <p:cNvPr id="12702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59" r:id="rId1"/>
    <p:sldLayoutId id="2147484677" r:id="rId2"/>
    <p:sldLayoutId id="2147484676" r:id="rId3"/>
    <p:sldLayoutId id="2147484675" r:id="rId4"/>
    <p:sldLayoutId id="2147484674" r:id="rId5"/>
    <p:sldLayoutId id="2147484673" r:id="rId6"/>
    <p:sldLayoutId id="2147484672" r:id="rId7"/>
    <p:sldLayoutId id="2147484671" r:id="rId8"/>
    <p:sldLayoutId id="2147484670" r:id="rId9"/>
    <p:sldLayoutId id="2147484669" r:id="rId10"/>
    <p:sldLayoutId id="214748466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DCA4F7A-2EF0-4C6A-8566-D4F58E0D50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4029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40296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464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1464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64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64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64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60" r:id="rId1"/>
    <p:sldLayoutId id="2147484687" r:id="rId2"/>
    <p:sldLayoutId id="2147484686" r:id="rId3"/>
    <p:sldLayoutId id="2147484685" r:id="rId4"/>
    <p:sldLayoutId id="2147484684" r:id="rId5"/>
    <p:sldLayoutId id="2147484683" r:id="rId6"/>
    <p:sldLayoutId id="2147484682" r:id="rId7"/>
    <p:sldLayoutId id="2147484681" r:id="rId8"/>
    <p:sldLayoutId id="2147484680" r:id="rId9"/>
    <p:sldLayoutId id="2147484679" r:id="rId10"/>
    <p:sldLayoutId id="2147484678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latin typeface="+mn-lt"/>
              </a:defRPr>
            </a:lvl1pPr>
          </a:lstStyle>
          <a:p>
            <a:pPr>
              <a:defRPr/>
            </a:pPr>
            <a:fld id="{078DEDD6-4F99-412F-A70D-125B01E73F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8" r:id="rId1"/>
    <p:sldLayoutId id="2147484697" r:id="rId2"/>
    <p:sldLayoutId id="2147484696" r:id="rId3"/>
    <p:sldLayoutId id="2147484695" r:id="rId4"/>
    <p:sldLayoutId id="2147484694" r:id="rId5"/>
    <p:sldLayoutId id="2147484693" r:id="rId6"/>
    <p:sldLayoutId id="2147484692" r:id="rId7"/>
    <p:sldLayoutId id="2147484691" r:id="rId8"/>
    <p:sldLayoutId id="2147484690" r:id="rId9"/>
    <p:sldLayoutId id="2147484689" r:id="rId10"/>
    <p:sldLayoutId id="2147484688" r:id="rId11"/>
    <p:sldLayoutId id="2147485161" r:id="rId12"/>
  </p:sldLayoutIdLst>
  <p:transition spd="slow" advClick="0">
    <p:zoom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890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75779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pic>
          <p:nvPicPr>
            <p:cNvPr id="165897" name="Picture 4" descr="slidemaster_med3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578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098BE364-E379-4CAF-B46A-4115AFCCCD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62" r:id="rId1"/>
    <p:sldLayoutId id="2147484708" r:id="rId2"/>
    <p:sldLayoutId id="2147484707" r:id="rId3"/>
    <p:sldLayoutId id="2147484706" r:id="rId4"/>
    <p:sldLayoutId id="2147484705" r:id="rId5"/>
    <p:sldLayoutId id="2147484704" r:id="rId6"/>
    <p:sldLayoutId id="2147484703" r:id="rId7"/>
    <p:sldLayoutId id="2147484702" r:id="rId8"/>
    <p:sldLayoutId id="2147484701" r:id="rId9"/>
    <p:sldLayoutId id="2147484700" r:id="rId10"/>
    <p:sldLayoutId id="2147484699" r:id="rId11"/>
  </p:sldLayoutIdLst>
  <p:transition spd="slow">
    <p:zoom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178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82947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8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9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0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1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2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3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4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5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6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7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8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9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0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1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2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3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4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5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6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7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8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9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0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1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2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3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4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5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6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7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8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9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80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298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98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983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5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429C03B-81FF-4085-BA90-100485836C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63" r:id="rId1"/>
    <p:sldLayoutId id="2147484718" r:id="rId2"/>
    <p:sldLayoutId id="2147484717" r:id="rId3"/>
    <p:sldLayoutId id="2147484716" r:id="rId4"/>
    <p:sldLayoutId id="2147484715" r:id="rId5"/>
    <p:sldLayoutId id="2147484714" r:id="rId6"/>
    <p:sldLayoutId id="2147484713" r:id="rId7"/>
    <p:sldLayoutId id="2147484712" r:id="rId8"/>
    <p:sldLayoutId id="2147484711" r:id="rId9"/>
    <p:sldLayoutId id="2147484710" r:id="rId10"/>
    <p:sldLayoutId id="214748470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5CAEC9B2-F69C-4709-A0C6-0432FB4DCB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90471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90120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6" charset="0"/>
              </a:endParaRPr>
            </a:p>
          </p:txBody>
        </p:sp>
        <p:sp>
          <p:nvSpPr>
            <p:cNvPr id="90121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64" r:id="rId1"/>
    <p:sldLayoutId id="2147484728" r:id="rId2"/>
    <p:sldLayoutId id="2147484727" r:id="rId3"/>
    <p:sldLayoutId id="2147484726" r:id="rId4"/>
    <p:sldLayoutId id="2147484725" r:id="rId5"/>
    <p:sldLayoutId id="2147484724" r:id="rId6"/>
    <p:sldLayoutId id="2147484723" r:id="rId7"/>
    <p:sldLayoutId id="2147484722" r:id="rId8"/>
    <p:sldLayoutId id="2147484721" r:id="rId9"/>
    <p:sldLayoutId id="2147484720" r:id="rId10"/>
    <p:sldLayoutId id="214748471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20276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276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524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F5A3C233-B007-4FED-8091-868EF12483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65" r:id="rId1"/>
    <p:sldLayoutId id="2147484740" r:id="rId2"/>
    <p:sldLayoutId id="2147484739" r:id="rId3"/>
    <p:sldLayoutId id="2147484738" r:id="rId4"/>
    <p:sldLayoutId id="2147484737" r:id="rId5"/>
    <p:sldLayoutId id="2147484736" r:id="rId6"/>
    <p:sldLayoutId id="2147484735" r:id="rId7"/>
    <p:sldLayoutId id="2147484734" r:id="rId8"/>
    <p:sldLayoutId id="2147484733" r:id="rId9"/>
    <p:sldLayoutId id="2147484732" r:id="rId10"/>
    <p:sldLayoutId id="2147484731" r:id="rId11"/>
    <p:sldLayoutId id="2147484730" r:id="rId12"/>
    <p:sldLayoutId id="2147484729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709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7DFCE36C-A356-4F23-88ED-20992DD097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698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698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217098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2698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217124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217125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2699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699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  <p:sp>
            <p:nvSpPr>
              <p:cNvPr id="12700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217129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2700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</p:grpSp>
      <p:grpSp>
        <p:nvGrpSpPr>
          <p:cNvPr id="217099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2701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701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217100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217101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2701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217104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2702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  <p:sp>
          <p:nvSpPr>
            <p:cNvPr id="12702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66" r:id="rId1"/>
    <p:sldLayoutId id="2147484750" r:id="rId2"/>
    <p:sldLayoutId id="2147484749" r:id="rId3"/>
    <p:sldLayoutId id="2147484748" r:id="rId4"/>
    <p:sldLayoutId id="2147484747" r:id="rId5"/>
    <p:sldLayoutId id="2147484746" r:id="rId6"/>
    <p:sldLayoutId id="2147484745" r:id="rId7"/>
    <p:sldLayoutId id="2147484744" r:id="rId8"/>
    <p:sldLayoutId id="2147484743" r:id="rId9"/>
    <p:sldLayoutId id="2147484742" r:id="rId10"/>
    <p:sldLayoutId id="214748474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FC493D8-12FB-4957-B316-7ACEE87B0F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29380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29384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464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1464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64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64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64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67" r:id="rId1"/>
    <p:sldLayoutId id="2147484760" r:id="rId2"/>
    <p:sldLayoutId id="2147484759" r:id="rId3"/>
    <p:sldLayoutId id="2147484758" r:id="rId4"/>
    <p:sldLayoutId id="2147484757" r:id="rId5"/>
    <p:sldLayoutId id="2147484756" r:id="rId6"/>
    <p:sldLayoutId id="2147484755" r:id="rId7"/>
    <p:sldLayoutId id="2147484754" r:id="rId8"/>
    <p:sldLayoutId id="2147484753" r:id="rId9"/>
    <p:sldLayoutId id="2147484752" r:id="rId10"/>
    <p:sldLayoutId id="214748475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latin typeface="+mn-lt"/>
              </a:defRPr>
            </a:lvl1pPr>
          </a:lstStyle>
          <a:p>
            <a:pPr>
              <a:defRPr/>
            </a:pPr>
            <a:fld id="{56601C96-9574-4022-9DC9-9720FBAD29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1" r:id="rId1"/>
    <p:sldLayoutId id="2147484770" r:id="rId2"/>
    <p:sldLayoutId id="2147484769" r:id="rId3"/>
    <p:sldLayoutId id="2147484768" r:id="rId4"/>
    <p:sldLayoutId id="2147484767" r:id="rId5"/>
    <p:sldLayoutId id="2147484766" r:id="rId6"/>
    <p:sldLayoutId id="2147484765" r:id="rId7"/>
    <p:sldLayoutId id="2147484764" r:id="rId8"/>
    <p:sldLayoutId id="2147484763" r:id="rId9"/>
    <p:sldLayoutId id="2147484762" r:id="rId10"/>
    <p:sldLayoutId id="2147484761" r:id="rId11"/>
    <p:sldLayoutId id="2147485168" r:id="rId12"/>
  </p:sldLayoutIdLst>
  <p:transition spd="slow" advClick="0">
    <p:zoom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978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75779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pic>
          <p:nvPicPr>
            <p:cNvPr id="254985" name="Picture 4" descr="slidemaster_med3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578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14153A9F-57CD-4A27-8C1C-B0D3D8C50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69" r:id="rId1"/>
    <p:sldLayoutId id="2147484781" r:id="rId2"/>
    <p:sldLayoutId id="2147484780" r:id="rId3"/>
    <p:sldLayoutId id="2147484779" r:id="rId4"/>
    <p:sldLayoutId id="2147484778" r:id="rId5"/>
    <p:sldLayoutId id="2147484777" r:id="rId6"/>
    <p:sldLayoutId id="2147484776" r:id="rId7"/>
    <p:sldLayoutId id="2147484775" r:id="rId8"/>
    <p:sldLayoutId id="2147484774" r:id="rId9"/>
    <p:sldLayoutId id="2147484773" r:id="rId10"/>
    <p:sldLayoutId id="2147484772" r:id="rId11"/>
  </p:sldLayoutIdLst>
  <p:transition spd="slow">
    <p:zoom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266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82947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8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9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0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1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2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3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4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5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6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7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8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9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0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1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2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3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4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5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6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7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8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9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0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1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2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3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4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5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6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7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8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9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80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298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98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983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5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51C9835-BD5E-4212-9E77-793493E91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70" r:id="rId1"/>
    <p:sldLayoutId id="2147484791" r:id="rId2"/>
    <p:sldLayoutId id="2147484790" r:id="rId3"/>
    <p:sldLayoutId id="2147484789" r:id="rId4"/>
    <p:sldLayoutId id="2147484788" r:id="rId5"/>
    <p:sldLayoutId id="2147484787" r:id="rId6"/>
    <p:sldLayoutId id="2147484786" r:id="rId7"/>
    <p:sldLayoutId id="2147484785" r:id="rId8"/>
    <p:sldLayoutId id="2147484784" r:id="rId9"/>
    <p:sldLayoutId id="2147484783" r:id="rId10"/>
    <p:sldLayoutId id="214748478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2D9E1E4D-7F30-4723-A7D6-3EEFCBB9C7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79559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90120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6" charset="0"/>
              </a:endParaRPr>
            </a:p>
          </p:txBody>
        </p:sp>
        <p:sp>
          <p:nvSpPr>
            <p:cNvPr id="90121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71" r:id="rId1"/>
    <p:sldLayoutId id="2147484801" r:id="rId2"/>
    <p:sldLayoutId id="2147484800" r:id="rId3"/>
    <p:sldLayoutId id="2147484799" r:id="rId4"/>
    <p:sldLayoutId id="2147484798" r:id="rId5"/>
    <p:sldLayoutId id="2147484797" r:id="rId6"/>
    <p:sldLayoutId id="2147484796" r:id="rId7"/>
    <p:sldLayoutId id="2147484795" r:id="rId8"/>
    <p:sldLayoutId id="2147484794" r:id="rId9"/>
    <p:sldLayoutId id="2147484793" r:id="rId10"/>
    <p:sldLayoutId id="214748479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29184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9185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524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EFB4279D-51A8-404B-A4C0-EE22B9C287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72" r:id="rId1"/>
    <p:sldLayoutId id="2147484813" r:id="rId2"/>
    <p:sldLayoutId id="2147484812" r:id="rId3"/>
    <p:sldLayoutId id="2147484811" r:id="rId4"/>
    <p:sldLayoutId id="2147484810" r:id="rId5"/>
    <p:sldLayoutId id="2147484809" r:id="rId6"/>
    <p:sldLayoutId id="2147484808" r:id="rId7"/>
    <p:sldLayoutId id="2147484807" r:id="rId8"/>
    <p:sldLayoutId id="2147484806" r:id="rId9"/>
    <p:sldLayoutId id="2147484805" r:id="rId10"/>
    <p:sldLayoutId id="2147484804" r:id="rId11"/>
    <p:sldLayoutId id="2147484803" r:id="rId12"/>
    <p:sldLayoutId id="2147484802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61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53F607FD-A651-493D-9248-1016406899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698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698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306186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2698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306212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306213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2699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699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  <p:sp>
            <p:nvSpPr>
              <p:cNvPr id="12700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306217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2700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</p:grpSp>
      <p:grpSp>
        <p:nvGrpSpPr>
          <p:cNvPr id="306187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2701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701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306188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306189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2701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306192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2702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  <p:sp>
          <p:nvSpPr>
            <p:cNvPr id="12702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73" r:id="rId1"/>
    <p:sldLayoutId id="2147484823" r:id="rId2"/>
    <p:sldLayoutId id="2147484822" r:id="rId3"/>
    <p:sldLayoutId id="2147484821" r:id="rId4"/>
    <p:sldLayoutId id="2147484820" r:id="rId5"/>
    <p:sldLayoutId id="2147484819" r:id="rId6"/>
    <p:sldLayoutId id="2147484818" r:id="rId7"/>
    <p:sldLayoutId id="2147484817" r:id="rId8"/>
    <p:sldLayoutId id="2147484816" r:id="rId9"/>
    <p:sldLayoutId id="2147484815" r:id="rId10"/>
    <p:sldLayoutId id="214748481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AE39095-F6B1-4393-A57A-ABB1146D6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31846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1847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464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1464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64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64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64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74" r:id="rId1"/>
    <p:sldLayoutId id="2147484833" r:id="rId2"/>
    <p:sldLayoutId id="2147484832" r:id="rId3"/>
    <p:sldLayoutId id="2147484831" r:id="rId4"/>
    <p:sldLayoutId id="2147484830" r:id="rId5"/>
    <p:sldLayoutId id="2147484829" r:id="rId6"/>
    <p:sldLayoutId id="2147484828" r:id="rId7"/>
    <p:sldLayoutId id="2147484827" r:id="rId8"/>
    <p:sldLayoutId id="2147484826" r:id="rId9"/>
    <p:sldLayoutId id="2147484825" r:id="rId10"/>
    <p:sldLayoutId id="2147484824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latin typeface="+mn-lt"/>
              </a:defRPr>
            </a:lvl1pPr>
          </a:lstStyle>
          <a:p>
            <a:pPr>
              <a:defRPr/>
            </a:pPr>
            <a:fld id="{4BE7A2CD-62AE-4071-B7AD-7ECDB1DDB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4" r:id="rId1"/>
    <p:sldLayoutId id="2147484843" r:id="rId2"/>
    <p:sldLayoutId id="2147484842" r:id="rId3"/>
    <p:sldLayoutId id="2147484841" r:id="rId4"/>
    <p:sldLayoutId id="2147484840" r:id="rId5"/>
    <p:sldLayoutId id="2147484839" r:id="rId6"/>
    <p:sldLayoutId id="2147484838" r:id="rId7"/>
    <p:sldLayoutId id="2147484837" r:id="rId8"/>
    <p:sldLayoutId id="2147484836" r:id="rId9"/>
    <p:sldLayoutId id="2147484835" r:id="rId10"/>
    <p:sldLayoutId id="2147484834" r:id="rId11"/>
    <p:sldLayoutId id="2147485175" r:id="rId12"/>
  </p:sldLayoutIdLst>
  <p:transition spd="slow" advClick="0">
    <p:zoom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066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75779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pic>
          <p:nvPicPr>
            <p:cNvPr id="344073" name="Picture 4" descr="slidemaster_med3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578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ABC54E19-7576-4E92-BEF7-E98220E136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76" r:id="rId1"/>
    <p:sldLayoutId id="2147484854" r:id="rId2"/>
    <p:sldLayoutId id="2147484853" r:id="rId3"/>
    <p:sldLayoutId id="2147484852" r:id="rId4"/>
    <p:sldLayoutId id="2147484851" r:id="rId5"/>
    <p:sldLayoutId id="2147484850" r:id="rId6"/>
    <p:sldLayoutId id="2147484849" r:id="rId7"/>
    <p:sldLayoutId id="2147484848" r:id="rId8"/>
    <p:sldLayoutId id="2147484847" r:id="rId9"/>
    <p:sldLayoutId id="2147484846" r:id="rId10"/>
    <p:sldLayoutId id="2147484845" r:id="rId11"/>
  </p:sldLayoutIdLst>
  <p:transition spd="slow">
    <p:zoom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35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82947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8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9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0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1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2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3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4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5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6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7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8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9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0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1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2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3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4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5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6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7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8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9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0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1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2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3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4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5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6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7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8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9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80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298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98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983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5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320D414-A920-44EB-8B47-C5808D78FD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77" r:id="rId1"/>
    <p:sldLayoutId id="2147484864" r:id="rId2"/>
    <p:sldLayoutId id="2147484863" r:id="rId3"/>
    <p:sldLayoutId id="2147484862" r:id="rId4"/>
    <p:sldLayoutId id="2147484861" r:id="rId5"/>
    <p:sldLayoutId id="2147484860" r:id="rId6"/>
    <p:sldLayoutId id="2147484859" r:id="rId7"/>
    <p:sldLayoutId id="2147484858" r:id="rId8"/>
    <p:sldLayoutId id="2147484857" r:id="rId9"/>
    <p:sldLayoutId id="2147484856" r:id="rId10"/>
    <p:sldLayoutId id="214748485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F1D74CB4-FE8C-4871-BF07-041322CE3C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368647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90120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6" charset="0"/>
              </a:endParaRPr>
            </a:p>
          </p:txBody>
        </p:sp>
        <p:sp>
          <p:nvSpPr>
            <p:cNvPr id="90121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78" r:id="rId1"/>
    <p:sldLayoutId id="2147484874" r:id="rId2"/>
    <p:sldLayoutId id="2147484873" r:id="rId3"/>
    <p:sldLayoutId id="2147484872" r:id="rId4"/>
    <p:sldLayoutId id="2147484871" r:id="rId5"/>
    <p:sldLayoutId id="2147484870" r:id="rId6"/>
    <p:sldLayoutId id="2147484869" r:id="rId7"/>
    <p:sldLayoutId id="2147484868" r:id="rId8"/>
    <p:sldLayoutId id="2147484867" r:id="rId9"/>
    <p:sldLayoutId id="2147484866" r:id="rId10"/>
    <p:sldLayoutId id="21474848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38093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8093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524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139C766A-7025-4F7D-B4F9-9214D32935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79" r:id="rId1"/>
    <p:sldLayoutId id="2147484886" r:id="rId2"/>
    <p:sldLayoutId id="2147484885" r:id="rId3"/>
    <p:sldLayoutId id="2147484884" r:id="rId4"/>
    <p:sldLayoutId id="2147484883" r:id="rId5"/>
    <p:sldLayoutId id="2147484882" r:id="rId6"/>
    <p:sldLayoutId id="2147484881" r:id="rId7"/>
    <p:sldLayoutId id="2147484880" r:id="rId8"/>
    <p:sldLayoutId id="2147484879" r:id="rId9"/>
    <p:sldLayoutId id="2147484878" r:id="rId10"/>
    <p:sldLayoutId id="2147484877" r:id="rId11"/>
    <p:sldLayoutId id="2147484876" r:id="rId12"/>
    <p:sldLayoutId id="2147484875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9526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E47D60CC-469A-4D34-9505-CC20F729D4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698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698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39527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2698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39530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39530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2699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699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  <p:sp>
            <p:nvSpPr>
              <p:cNvPr id="12700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39530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2700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</p:grpSp>
      <p:grpSp>
        <p:nvGrpSpPr>
          <p:cNvPr id="39527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2701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701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39527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39527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2701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39528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2702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  <p:sp>
          <p:nvSpPr>
            <p:cNvPr id="12702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80" r:id="rId1"/>
    <p:sldLayoutId id="2147484896" r:id="rId2"/>
    <p:sldLayoutId id="2147484895" r:id="rId3"/>
    <p:sldLayoutId id="2147484894" r:id="rId4"/>
    <p:sldLayoutId id="2147484893" r:id="rId5"/>
    <p:sldLayoutId id="2147484892" r:id="rId6"/>
    <p:sldLayoutId id="2147484891" r:id="rId7"/>
    <p:sldLayoutId id="2147484890" r:id="rId8"/>
    <p:sldLayoutId id="2147484889" r:id="rId9"/>
    <p:sldLayoutId id="2147484888" r:id="rId10"/>
    <p:sldLayoutId id="214748488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B4D8554-9F9C-4EF1-9661-FEE408203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40755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407560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464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1464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64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64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64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81" r:id="rId1"/>
    <p:sldLayoutId id="2147484906" r:id="rId2"/>
    <p:sldLayoutId id="2147484905" r:id="rId3"/>
    <p:sldLayoutId id="2147484904" r:id="rId4"/>
    <p:sldLayoutId id="2147484903" r:id="rId5"/>
    <p:sldLayoutId id="2147484902" r:id="rId6"/>
    <p:sldLayoutId id="2147484901" r:id="rId7"/>
    <p:sldLayoutId id="2147484900" r:id="rId8"/>
    <p:sldLayoutId id="2147484899" r:id="rId9"/>
    <p:sldLayoutId id="2147484898" r:id="rId10"/>
    <p:sldLayoutId id="2147484897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42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75779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pic>
          <p:nvPicPr>
            <p:cNvPr id="419849" name="Picture 4" descr="slidemaster_med3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578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6A1E16A2-9588-42BE-AB11-6B5BAAC11D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82" r:id="rId1"/>
    <p:sldLayoutId id="2147484916" r:id="rId2"/>
    <p:sldLayoutId id="2147484915" r:id="rId3"/>
    <p:sldLayoutId id="2147484914" r:id="rId4"/>
    <p:sldLayoutId id="2147484913" r:id="rId5"/>
    <p:sldLayoutId id="2147484912" r:id="rId6"/>
    <p:sldLayoutId id="2147484911" r:id="rId7"/>
    <p:sldLayoutId id="2147484910" r:id="rId8"/>
    <p:sldLayoutId id="2147484909" r:id="rId9"/>
    <p:sldLayoutId id="2147484908" r:id="rId10"/>
    <p:sldLayoutId id="2147484907" r:id="rId11"/>
  </p:sldLayoutIdLst>
  <p:transition spd="slow">
    <p:zoom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130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82947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8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9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0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1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2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3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4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5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6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7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8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9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0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1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2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3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4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5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6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7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8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9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0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1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2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3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4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5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6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7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8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9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80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298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98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983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5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EDA9A3C-C0A6-4077-8CF2-42DF49414C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83" r:id="rId1"/>
    <p:sldLayoutId id="2147484926" r:id="rId2"/>
    <p:sldLayoutId id="2147484925" r:id="rId3"/>
    <p:sldLayoutId id="2147484924" r:id="rId4"/>
    <p:sldLayoutId id="2147484923" r:id="rId5"/>
    <p:sldLayoutId id="2147484922" r:id="rId6"/>
    <p:sldLayoutId id="2147484921" r:id="rId7"/>
    <p:sldLayoutId id="2147484920" r:id="rId8"/>
    <p:sldLayoutId id="2147484919" r:id="rId9"/>
    <p:sldLayoutId id="2147484918" r:id="rId10"/>
    <p:sldLayoutId id="214748491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7E6664BC-F332-44A9-8B30-31A27D7F15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444423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90120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6" charset="0"/>
              </a:endParaRPr>
            </a:p>
          </p:txBody>
        </p:sp>
        <p:sp>
          <p:nvSpPr>
            <p:cNvPr id="90121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84" r:id="rId1"/>
    <p:sldLayoutId id="2147484936" r:id="rId2"/>
    <p:sldLayoutId id="2147484935" r:id="rId3"/>
    <p:sldLayoutId id="2147484934" r:id="rId4"/>
    <p:sldLayoutId id="2147484933" r:id="rId5"/>
    <p:sldLayoutId id="2147484932" r:id="rId6"/>
    <p:sldLayoutId id="2147484931" r:id="rId7"/>
    <p:sldLayoutId id="2147484930" r:id="rId8"/>
    <p:sldLayoutId id="2147484929" r:id="rId9"/>
    <p:sldLayoutId id="2147484928" r:id="rId10"/>
    <p:sldLayoutId id="214748492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45671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5671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524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ADF5631F-C4F9-4FC3-9F87-84230A0FA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85" r:id="rId1"/>
    <p:sldLayoutId id="2147484948" r:id="rId2"/>
    <p:sldLayoutId id="2147484947" r:id="rId3"/>
    <p:sldLayoutId id="2147484946" r:id="rId4"/>
    <p:sldLayoutId id="2147484945" r:id="rId5"/>
    <p:sldLayoutId id="2147484944" r:id="rId6"/>
    <p:sldLayoutId id="2147484943" r:id="rId7"/>
    <p:sldLayoutId id="2147484942" r:id="rId8"/>
    <p:sldLayoutId id="2147484941" r:id="rId9"/>
    <p:sldLayoutId id="2147484940" r:id="rId10"/>
    <p:sldLayoutId id="2147484939" r:id="rId11"/>
    <p:sldLayoutId id="2147484938" r:id="rId12"/>
    <p:sldLayoutId id="2147484937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4710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7104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617B36C9-012E-49EB-B74C-AB3B28D430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698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698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471050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2698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471076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471077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2699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699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  <p:sp>
            <p:nvSpPr>
              <p:cNvPr id="12700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471081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2700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</p:grpSp>
      <p:grpSp>
        <p:nvGrpSpPr>
          <p:cNvPr id="471051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2701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701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471052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471053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2701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471056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2702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  <p:sp>
          <p:nvSpPr>
            <p:cNvPr id="12702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86" r:id="rId1"/>
    <p:sldLayoutId id="2147484958" r:id="rId2"/>
    <p:sldLayoutId id="2147484957" r:id="rId3"/>
    <p:sldLayoutId id="2147484956" r:id="rId4"/>
    <p:sldLayoutId id="2147484955" r:id="rId5"/>
    <p:sldLayoutId id="2147484954" r:id="rId6"/>
    <p:sldLayoutId id="2147484953" r:id="rId7"/>
    <p:sldLayoutId id="2147484952" r:id="rId8"/>
    <p:sldLayoutId id="2147484951" r:id="rId9"/>
    <p:sldLayoutId id="2147484950" r:id="rId10"/>
    <p:sldLayoutId id="21474849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9CB1EE7-7C3D-4FD6-95D4-459390134F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48333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483336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464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1464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64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64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64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87" r:id="rId1"/>
    <p:sldLayoutId id="2147484968" r:id="rId2"/>
    <p:sldLayoutId id="2147484967" r:id="rId3"/>
    <p:sldLayoutId id="2147484966" r:id="rId4"/>
    <p:sldLayoutId id="2147484965" r:id="rId5"/>
    <p:sldLayoutId id="2147484964" r:id="rId6"/>
    <p:sldLayoutId id="2147484963" r:id="rId7"/>
    <p:sldLayoutId id="2147484962" r:id="rId8"/>
    <p:sldLayoutId id="2147484961" r:id="rId9"/>
    <p:sldLayoutId id="2147484960" r:id="rId10"/>
    <p:sldLayoutId id="21474849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latin typeface="+mn-lt"/>
              </a:defRPr>
            </a:lvl1pPr>
          </a:lstStyle>
          <a:p>
            <a:pPr>
              <a:defRPr/>
            </a:pPr>
            <a:fld id="{66F5BEB9-5F4F-4163-A95D-D1E90ADEEB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9" r:id="rId1"/>
    <p:sldLayoutId id="2147484978" r:id="rId2"/>
    <p:sldLayoutId id="2147484977" r:id="rId3"/>
    <p:sldLayoutId id="2147484976" r:id="rId4"/>
    <p:sldLayoutId id="2147484975" r:id="rId5"/>
    <p:sldLayoutId id="2147484974" r:id="rId6"/>
    <p:sldLayoutId id="2147484973" r:id="rId7"/>
    <p:sldLayoutId id="2147484972" r:id="rId8"/>
    <p:sldLayoutId id="2147484971" r:id="rId9"/>
    <p:sldLayoutId id="2147484970" r:id="rId10"/>
    <p:sldLayoutId id="2147484969" r:id="rId11"/>
    <p:sldLayoutId id="2147485188" r:id="rId12"/>
  </p:sldLayoutIdLst>
  <p:transition spd="slow" advClick="0">
    <p:zoom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8930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75779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pic>
          <p:nvPicPr>
            <p:cNvPr id="508937" name="Picture 4" descr="slidemaster_med3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578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459738F9-10A2-40F3-B591-57BEE2D769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89" r:id="rId1"/>
    <p:sldLayoutId id="2147484989" r:id="rId2"/>
    <p:sldLayoutId id="2147484988" r:id="rId3"/>
    <p:sldLayoutId id="2147484987" r:id="rId4"/>
    <p:sldLayoutId id="2147484986" r:id="rId5"/>
    <p:sldLayoutId id="2147484985" r:id="rId6"/>
    <p:sldLayoutId id="2147484984" r:id="rId7"/>
    <p:sldLayoutId id="2147484983" r:id="rId8"/>
    <p:sldLayoutId id="2147484982" r:id="rId9"/>
    <p:sldLayoutId id="2147484981" r:id="rId10"/>
    <p:sldLayoutId id="2147484980" r:id="rId11"/>
  </p:sldLayoutIdLst>
  <p:transition spd="slow">
    <p:zoom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1218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82947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8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9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0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1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2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3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4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5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6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7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8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9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0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1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2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3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4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5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6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7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8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9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0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1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2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3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4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5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6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7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8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9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80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298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98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983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5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63F5408-398C-4E4A-8222-8D70316E6F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90" r:id="rId1"/>
    <p:sldLayoutId id="2147484999" r:id="rId2"/>
    <p:sldLayoutId id="2147484998" r:id="rId3"/>
    <p:sldLayoutId id="2147484997" r:id="rId4"/>
    <p:sldLayoutId id="2147484996" r:id="rId5"/>
    <p:sldLayoutId id="2147484995" r:id="rId6"/>
    <p:sldLayoutId id="2147484994" r:id="rId7"/>
    <p:sldLayoutId id="2147484993" r:id="rId8"/>
    <p:sldLayoutId id="2147484992" r:id="rId9"/>
    <p:sldLayoutId id="2147484991" r:id="rId10"/>
    <p:sldLayoutId id="214748499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404F2597-5924-4CBA-83C9-59461B1C56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533511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90120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6" charset="0"/>
              </a:endParaRPr>
            </a:p>
          </p:txBody>
        </p:sp>
        <p:sp>
          <p:nvSpPr>
            <p:cNvPr id="90121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1" r:id="rId1"/>
    <p:sldLayoutId id="2147485009" r:id="rId2"/>
    <p:sldLayoutId id="2147485008" r:id="rId3"/>
    <p:sldLayoutId id="2147485007" r:id="rId4"/>
    <p:sldLayoutId id="2147485006" r:id="rId5"/>
    <p:sldLayoutId id="2147485005" r:id="rId6"/>
    <p:sldLayoutId id="2147485004" r:id="rId7"/>
    <p:sldLayoutId id="2147485003" r:id="rId8"/>
    <p:sldLayoutId id="2147485002" r:id="rId9"/>
    <p:sldLayoutId id="2147485001" r:id="rId10"/>
    <p:sldLayoutId id="214748500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54580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4580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524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C6A020DB-56BE-4D97-A51D-C4814D060F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2" r:id="rId1"/>
    <p:sldLayoutId id="2147485021" r:id="rId2"/>
    <p:sldLayoutId id="2147485020" r:id="rId3"/>
    <p:sldLayoutId id="2147485019" r:id="rId4"/>
    <p:sldLayoutId id="2147485018" r:id="rId5"/>
    <p:sldLayoutId id="2147485017" r:id="rId6"/>
    <p:sldLayoutId id="2147485016" r:id="rId7"/>
    <p:sldLayoutId id="2147485015" r:id="rId8"/>
    <p:sldLayoutId id="2147485014" r:id="rId9"/>
    <p:sldLayoutId id="2147485013" r:id="rId10"/>
    <p:sldLayoutId id="2147485012" r:id="rId11"/>
    <p:sldLayoutId id="2147485011" r:id="rId12"/>
    <p:sldLayoutId id="2147485010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6013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6013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D4382609-F866-4014-B7FA-A61D2D4B5E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698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698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560138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2698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560164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560165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2699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699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  <p:sp>
            <p:nvSpPr>
              <p:cNvPr id="12700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560169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2700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</p:grpSp>
      <p:grpSp>
        <p:nvGrpSpPr>
          <p:cNvPr id="560139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2701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701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560140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560141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2701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560144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2702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  <p:sp>
          <p:nvSpPr>
            <p:cNvPr id="12702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93" r:id="rId1"/>
    <p:sldLayoutId id="2147485031" r:id="rId2"/>
    <p:sldLayoutId id="2147485030" r:id="rId3"/>
    <p:sldLayoutId id="2147485029" r:id="rId4"/>
    <p:sldLayoutId id="2147485028" r:id="rId5"/>
    <p:sldLayoutId id="2147485027" r:id="rId6"/>
    <p:sldLayoutId id="2147485026" r:id="rId7"/>
    <p:sldLayoutId id="2147485025" r:id="rId8"/>
    <p:sldLayoutId id="2147485024" r:id="rId9"/>
    <p:sldLayoutId id="2147485023" r:id="rId10"/>
    <p:sldLayoutId id="214748502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AEECECA-2972-4D19-B757-94784FA80E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572420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72424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464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1464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64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64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64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94" r:id="rId1"/>
    <p:sldLayoutId id="2147485041" r:id="rId2"/>
    <p:sldLayoutId id="2147485040" r:id="rId3"/>
    <p:sldLayoutId id="2147485039" r:id="rId4"/>
    <p:sldLayoutId id="2147485038" r:id="rId5"/>
    <p:sldLayoutId id="2147485037" r:id="rId6"/>
    <p:sldLayoutId id="2147485036" r:id="rId7"/>
    <p:sldLayoutId id="2147485035" r:id="rId8"/>
    <p:sldLayoutId id="2147485034" r:id="rId9"/>
    <p:sldLayoutId id="2147485033" r:id="rId10"/>
    <p:sldLayoutId id="2147485032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latin typeface="+mn-lt"/>
              </a:defRPr>
            </a:lvl1pPr>
          </a:lstStyle>
          <a:p>
            <a:pPr>
              <a:defRPr/>
            </a:pPr>
            <a:fld id="{A7ADDEF4-333B-499F-8E2C-4618999694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52" r:id="rId1"/>
    <p:sldLayoutId id="2147485051" r:id="rId2"/>
    <p:sldLayoutId id="2147485050" r:id="rId3"/>
    <p:sldLayoutId id="2147485049" r:id="rId4"/>
    <p:sldLayoutId id="2147485048" r:id="rId5"/>
    <p:sldLayoutId id="2147485047" r:id="rId6"/>
    <p:sldLayoutId id="2147485046" r:id="rId7"/>
    <p:sldLayoutId id="2147485045" r:id="rId8"/>
    <p:sldLayoutId id="2147485044" r:id="rId9"/>
    <p:sldLayoutId id="2147485043" r:id="rId10"/>
    <p:sldLayoutId id="2147485042" r:id="rId11"/>
    <p:sldLayoutId id="2147485195" r:id="rId12"/>
  </p:sldLayoutIdLst>
  <p:transition spd="slow" advClick="0">
    <p:zoom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8018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75779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pic>
          <p:nvPicPr>
            <p:cNvPr id="598025" name="Picture 4" descr="slidemaster_med3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578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4D3C79B3-696B-4858-9D16-AD8DF436A5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6" r:id="rId1"/>
    <p:sldLayoutId id="2147485062" r:id="rId2"/>
    <p:sldLayoutId id="2147485061" r:id="rId3"/>
    <p:sldLayoutId id="2147485060" r:id="rId4"/>
    <p:sldLayoutId id="2147485059" r:id="rId5"/>
    <p:sldLayoutId id="2147485058" r:id="rId6"/>
    <p:sldLayoutId id="2147485057" r:id="rId7"/>
    <p:sldLayoutId id="2147485056" r:id="rId8"/>
    <p:sldLayoutId id="2147485055" r:id="rId9"/>
    <p:sldLayoutId id="2147485054" r:id="rId10"/>
    <p:sldLayoutId id="2147485053" r:id="rId11"/>
  </p:sldLayoutIdLst>
  <p:transition spd="slow">
    <p:zoom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0306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82947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8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49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0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1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2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3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4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5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6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7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8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59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0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1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2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3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4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5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6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7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8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69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0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1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2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3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4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5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6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7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8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79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980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298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98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983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985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C337E6F-4BF2-45C6-90C2-D5443D531E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97" r:id="rId1"/>
    <p:sldLayoutId id="2147485072" r:id="rId2"/>
    <p:sldLayoutId id="2147485071" r:id="rId3"/>
    <p:sldLayoutId id="2147485070" r:id="rId4"/>
    <p:sldLayoutId id="2147485069" r:id="rId5"/>
    <p:sldLayoutId id="2147485068" r:id="rId6"/>
    <p:sldLayoutId id="2147485067" r:id="rId7"/>
    <p:sldLayoutId id="2147485066" r:id="rId8"/>
    <p:sldLayoutId id="2147485065" r:id="rId9"/>
    <p:sldLayoutId id="2147485064" r:id="rId10"/>
    <p:sldLayoutId id="214748506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C28F1A11-F742-4ACB-BBC1-C9DCFB8BC7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622599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90120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6" charset="0"/>
              </a:endParaRPr>
            </a:p>
          </p:txBody>
        </p:sp>
        <p:sp>
          <p:nvSpPr>
            <p:cNvPr id="90121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8" r:id="rId1"/>
    <p:sldLayoutId id="2147485082" r:id="rId2"/>
    <p:sldLayoutId id="2147485081" r:id="rId3"/>
    <p:sldLayoutId id="2147485080" r:id="rId4"/>
    <p:sldLayoutId id="2147485079" r:id="rId5"/>
    <p:sldLayoutId id="2147485078" r:id="rId6"/>
    <p:sldLayoutId id="2147485077" r:id="rId7"/>
    <p:sldLayoutId id="2147485076" r:id="rId8"/>
    <p:sldLayoutId id="2147485075" r:id="rId9"/>
    <p:sldLayoutId id="2147485074" r:id="rId10"/>
    <p:sldLayoutId id="214748507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ahoma" pitchFamily="34" charset="0"/>
            </a:endParaRPr>
          </a:p>
        </p:txBody>
      </p:sp>
      <p:sp>
        <p:nvSpPr>
          <p:cNvPr id="63488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3489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524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4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B300927A-637D-4055-A61E-EFD0CB8152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9" r:id="rId1"/>
    <p:sldLayoutId id="2147485094" r:id="rId2"/>
    <p:sldLayoutId id="2147485093" r:id="rId3"/>
    <p:sldLayoutId id="2147485092" r:id="rId4"/>
    <p:sldLayoutId id="2147485091" r:id="rId5"/>
    <p:sldLayoutId id="2147485090" r:id="rId6"/>
    <p:sldLayoutId id="2147485089" r:id="rId7"/>
    <p:sldLayoutId id="2147485088" r:id="rId8"/>
    <p:sldLayoutId id="2147485087" r:id="rId9"/>
    <p:sldLayoutId id="2147485086" r:id="rId10"/>
    <p:sldLayoutId id="2147485085" r:id="rId11"/>
    <p:sldLayoutId id="2147485084" r:id="rId12"/>
    <p:sldLayoutId id="2147485083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6492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492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69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78AA5A73-DFD8-47CE-AA36-FE26630056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698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698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649226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2698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8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699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649252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649253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2699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699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  <p:sp>
            <p:nvSpPr>
              <p:cNvPr id="12700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700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649257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2700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0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1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</p:grpSp>
      <p:grpSp>
        <p:nvGrpSpPr>
          <p:cNvPr id="649227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2701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701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649228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649229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2701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649232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2702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2702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  <p:sp>
          <p:nvSpPr>
            <p:cNvPr id="12702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5200" r:id="rId1"/>
    <p:sldLayoutId id="2147485104" r:id="rId2"/>
    <p:sldLayoutId id="2147485103" r:id="rId3"/>
    <p:sldLayoutId id="2147485102" r:id="rId4"/>
    <p:sldLayoutId id="2147485101" r:id="rId5"/>
    <p:sldLayoutId id="2147485100" r:id="rId6"/>
    <p:sldLayoutId id="2147485099" r:id="rId7"/>
    <p:sldLayoutId id="2147485098" r:id="rId8"/>
    <p:sldLayoutId id="2147485097" r:id="rId9"/>
    <p:sldLayoutId id="2147485096" r:id="rId10"/>
    <p:sldLayoutId id="21474850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FD2B6D3-0D5F-471B-BD43-4E8025D42E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66150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66151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464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464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1464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64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64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64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64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201" r:id="rId1"/>
    <p:sldLayoutId id="2147485114" r:id="rId2"/>
    <p:sldLayoutId id="2147485113" r:id="rId3"/>
    <p:sldLayoutId id="2147485112" r:id="rId4"/>
    <p:sldLayoutId id="2147485111" r:id="rId5"/>
    <p:sldLayoutId id="2147485110" r:id="rId6"/>
    <p:sldLayoutId id="2147485109" r:id="rId7"/>
    <p:sldLayoutId id="2147485108" r:id="rId8"/>
    <p:sldLayoutId id="2147485107" r:id="rId9"/>
    <p:sldLayoutId id="2147485106" r:id="rId10"/>
    <p:sldLayoutId id="2147485105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latin typeface="+mn-lt"/>
              </a:defRPr>
            </a:lvl1pPr>
          </a:lstStyle>
          <a:p>
            <a:pPr>
              <a:defRPr/>
            </a:pPr>
            <a:fld id="{32686976-D415-44B0-BEB0-4EC5E3F67F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25" r:id="rId1"/>
    <p:sldLayoutId id="2147485124" r:id="rId2"/>
    <p:sldLayoutId id="2147485123" r:id="rId3"/>
    <p:sldLayoutId id="2147485122" r:id="rId4"/>
    <p:sldLayoutId id="2147485121" r:id="rId5"/>
    <p:sldLayoutId id="2147485120" r:id="rId6"/>
    <p:sldLayoutId id="2147485119" r:id="rId7"/>
    <p:sldLayoutId id="2147485118" r:id="rId8"/>
    <p:sldLayoutId id="2147485117" r:id="rId9"/>
    <p:sldLayoutId id="2147485116" r:id="rId10"/>
    <p:sldLayoutId id="2147485115" r:id="rId11"/>
    <p:sldLayoutId id="2147485202" r:id="rId12"/>
  </p:sldLayoutIdLst>
  <p:transition spd="slow" advClick="0">
    <p:zoom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68710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093B18CA-686F-4059-9428-A7BECEA48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37" r:id="rId1"/>
    <p:sldLayoutId id="2147485136" r:id="rId2"/>
    <p:sldLayoutId id="2147485135" r:id="rId3"/>
    <p:sldLayoutId id="2147485134" r:id="rId4"/>
    <p:sldLayoutId id="2147485133" r:id="rId5"/>
    <p:sldLayoutId id="2147485132" r:id="rId6"/>
    <p:sldLayoutId id="2147485131" r:id="rId7"/>
    <p:sldLayoutId id="2147485130" r:id="rId8"/>
    <p:sldLayoutId id="2147485129" r:id="rId9"/>
    <p:sldLayoutId id="2147485128" r:id="rId10"/>
    <p:sldLayoutId id="2147485127" r:id="rId11"/>
    <p:sldLayoutId id="2147485126" r:id="rId12"/>
  </p:sldLayoutIdLst>
  <p:transition spd="med">
    <p:blinds dir="vert"/>
  </p:transition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4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13725" cy="1131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70041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13725" cy="451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5471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6813"/>
            <a:ext cx="2114550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375" y="6246813"/>
            <a:ext cx="2884488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75" y="6246813"/>
            <a:ext cx="2114550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C7B9FA90-DB09-456A-B7AE-A4ABDC6DA5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8" r:id="rId1"/>
    <p:sldLayoutId id="2147485147" r:id="rId2"/>
    <p:sldLayoutId id="2147485146" r:id="rId3"/>
    <p:sldLayoutId id="2147485145" r:id="rId4"/>
    <p:sldLayoutId id="2147485144" r:id="rId5"/>
    <p:sldLayoutId id="2147485143" r:id="rId6"/>
    <p:sldLayoutId id="2147485142" r:id="rId7"/>
    <p:sldLayoutId id="2147485141" r:id="rId8"/>
    <p:sldLayoutId id="2147485140" r:id="rId9"/>
    <p:sldLayoutId id="2147485139" r:id="rId10"/>
    <p:sldLayoutId id="2147485138" r:id="rId11"/>
  </p:sldLayoutIdLst>
  <p:txStyles>
    <p:titleStyle>
      <a:lvl1pPr algn="ctr" defTabSz="4064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064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2pPr>
      <a:lvl3pPr algn="ctr" defTabSz="4064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3pPr>
      <a:lvl4pPr algn="ctr" defTabSz="4064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4pPr>
      <a:lvl5pPr algn="ctr" defTabSz="4064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5pPr>
      <a:lvl6pPr marL="2280994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6pPr>
      <a:lvl7pPr marL="2695720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7pPr>
      <a:lvl8pPr marL="3110446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8pPr>
      <a:lvl9pPr marL="3525172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9pPr>
    </p:titleStyle>
    <p:bodyStyle>
      <a:lvl1pPr marL="309563" indent="-309563" algn="l" defTabSz="406400" rtl="0" fontAlgn="base">
        <a:lnSpc>
          <a:spcPct val="93000"/>
        </a:lnSpc>
        <a:spcBef>
          <a:spcPct val="0"/>
        </a:spcBef>
        <a:spcAft>
          <a:spcPts val="1288"/>
        </a:spcAft>
        <a:buClr>
          <a:srgbClr val="000000"/>
        </a:buClr>
        <a:buSzPct val="100000"/>
        <a:buFont typeface="Times New Roman" pitchFamily="18" charset="0"/>
        <a:buChar char="•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100" indent="-258763" algn="l" defTabSz="406400" rtl="0" fontAlgn="base">
        <a:lnSpc>
          <a:spcPct val="93000"/>
        </a:lnSpc>
        <a:spcBef>
          <a:spcPct val="0"/>
        </a:spcBef>
        <a:spcAft>
          <a:spcPts val="1038"/>
        </a:spcAft>
        <a:buClr>
          <a:srgbClr val="000000"/>
        </a:buClr>
        <a:buSzPct val="100000"/>
        <a:buFont typeface="Times New Roman" pitchFamily="18" charset="0"/>
        <a:buChar char="–"/>
        <a:defRPr sz="2500">
          <a:solidFill>
            <a:srgbClr val="000000"/>
          </a:solidFill>
          <a:latin typeface="+mn-lt"/>
          <a:ea typeface="+mn-ea"/>
          <a:cs typeface="+mn-cs"/>
        </a:defRPr>
      </a:lvl2pPr>
      <a:lvl3pPr marL="1036638" indent="-206375" algn="l" defTabSz="406400" rtl="0" fontAlgn="base">
        <a:lnSpc>
          <a:spcPct val="93000"/>
        </a:lnSpc>
        <a:spcBef>
          <a:spcPct val="0"/>
        </a:spcBef>
        <a:spcAft>
          <a:spcPts val="775"/>
        </a:spcAft>
        <a:buClr>
          <a:srgbClr val="000000"/>
        </a:buClr>
        <a:buSzPct val="100000"/>
        <a:buFont typeface="Times New Roman" pitchFamily="18" charset="0"/>
        <a:buChar char="•"/>
        <a:defRPr sz="2200">
          <a:solidFill>
            <a:srgbClr val="000000"/>
          </a:solidFill>
          <a:latin typeface="+mn-lt"/>
          <a:ea typeface="+mn-ea"/>
          <a:cs typeface="+mn-cs"/>
        </a:defRPr>
      </a:lvl3pPr>
      <a:lvl4pPr marL="1450975" indent="-206375" algn="l" defTabSz="406400" rtl="0" fontAlgn="base">
        <a:lnSpc>
          <a:spcPct val="93000"/>
        </a:lnSpc>
        <a:spcBef>
          <a:spcPct val="0"/>
        </a:spcBef>
        <a:spcAft>
          <a:spcPts val="525"/>
        </a:spcAft>
        <a:buClr>
          <a:srgbClr val="000000"/>
        </a:buClr>
        <a:buSzPct val="100000"/>
        <a:buFont typeface="Times New Roman" pitchFamily="18" charset="0"/>
        <a:buChar char="–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1865313" indent="-206375" algn="l" defTabSz="406400" rtl="0" fontAlgn="base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pitchFamily="18" charset="0"/>
        <a:buChar char="»"/>
        <a:defRPr>
          <a:solidFill>
            <a:srgbClr val="000000"/>
          </a:solidFill>
          <a:latin typeface="+mn-lt"/>
          <a:ea typeface="+mn-ea"/>
          <a:cs typeface="+mn-cs"/>
        </a:defRPr>
      </a:lvl5pPr>
      <a:lvl6pPr marL="2280994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6pPr>
      <a:lvl7pPr marL="2695720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7pPr>
      <a:lvl8pPr marL="3110446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8pPr>
      <a:lvl9pPr marL="3525172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3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30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3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33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3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3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3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3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3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3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0"/>
            <a:ext cx="8213725" cy="611663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</a:t>
            </a:r>
            <a:r>
              <a:rPr lang="ru-RU" sz="4800" b="1" dirty="0" smtClean="0">
                <a:solidFill>
                  <a:srgbClr val="CC3300"/>
                </a:solidFill>
              </a:rPr>
              <a:t>Девиз </a:t>
            </a:r>
            <a:r>
              <a:rPr lang="ru-RU" sz="4800" b="1" dirty="0">
                <a:solidFill>
                  <a:srgbClr val="CC3300"/>
                </a:solidFill>
              </a:rPr>
              <a:t>урока:</a:t>
            </a:r>
          </a:p>
          <a:p>
            <a:pPr marL="0" indent="0">
              <a:buNone/>
            </a:pPr>
            <a:r>
              <a:rPr lang="ru-RU" dirty="0" smtClean="0"/>
              <a:t>            </a:t>
            </a:r>
            <a:r>
              <a:rPr lang="ru-RU" sz="3200" b="1" dirty="0" smtClean="0">
                <a:solidFill>
                  <a:srgbClr val="9900CC"/>
                </a:solidFill>
              </a:rPr>
              <a:t>Не </a:t>
            </a:r>
            <a:r>
              <a:rPr lang="ru-RU" sz="3200" b="1" dirty="0">
                <a:solidFill>
                  <a:srgbClr val="9900CC"/>
                </a:solidFill>
              </a:rPr>
              <a:t>просто слушать, а слышать.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9900CC"/>
                </a:solidFill>
              </a:rPr>
              <a:t>			Не </a:t>
            </a:r>
            <a:r>
              <a:rPr lang="ru-RU" sz="3200" b="1" dirty="0">
                <a:solidFill>
                  <a:srgbClr val="9900CC"/>
                </a:solidFill>
              </a:rPr>
              <a:t>просто смотреть, а видеть.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9900CC"/>
                </a:solidFill>
              </a:rPr>
              <a:t>			Не </a:t>
            </a:r>
            <a:r>
              <a:rPr lang="ru-RU" sz="3200" b="1" dirty="0">
                <a:solidFill>
                  <a:srgbClr val="9900CC"/>
                </a:solidFill>
              </a:rPr>
              <a:t>просто отвечать, а мыслить.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9900CC"/>
                </a:solidFill>
              </a:rPr>
              <a:t>			Дружно </a:t>
            </a:r>
            <a:r>
              <a:rPr lang="ru-RU" sz="3200" b="1" dirty="0">
                <a:solidFill>
                  <a:srgbClr val="9900CC"/>
                </a:solidFill>
              </a:rPr>
              <a:t>и плодотворно работать.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5" y="3429000"/>
            <a:ext cx="4536686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4237">
            <a:off x="44103" y="-66890"/>
            <a:ext cx="122431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 bwMode="auto">
          <a:xfrm>
            <a:off x="4993886" y="3861048"/>
            <a:ext cx="3466546" cy="2996952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uk-UA" sz="4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Сино</a:t>
            </a:r>
            <a:r>
              <a:rPr kumimoji="0" lang="ru-RU" sz="4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нимы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антонимы</a:t>
            </a:r>
            <a:endParaRPr kumimoji="0" lang="uk-UA" sz="4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3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3645024"/>
            <a:ext cx="7771680" cy="286836"/>
          </a:xfrm>
        </p:spPr>
        <p:txBody>
          <a:bodyPr/>
          <a:lstStyle/>
          <a:p>
            <a:r>
              <a:rPr lang="ru-RU" sz="1800" smtClean="0"/>
              <a:t>                                       </a:t>
            </a:r>
            <a:r>
              <a:rPr lang="ru-RU" sz="2800" smtClean="0"/>
              <a:t>Картинка №3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1"/>
            <a:ext cx="7771680" cy="452744"/>
          </a:xfrm>
        </p:spPr>
        <p:txBody>
          <a:bodyPr/>
          <a:lstStyle/>
          <a:p>
            <a:r>
              <a:rPr lang="ru-RU" sz="3200" b="1" smtClean="0"/>
              <a:t>Картинка №1                    Картинка №2</a:t>
            </a:r>
            <a:endParaRPr lang="ru-RU" sz="3200" b="1" dirty="0"/>
          </a:p>
        </p:txBody>
      </p:sp>
      <p:pic>
        <p:nvPicPr>
          <p:cNvPr id="1030" name="Picture 6" descr="http://img-fotki.yandex.ru/get/6622/107899027.b/0_cc7fd_ba75bc4_X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52743"/>
            <a:ext cx="4644007" cy="319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tat20.privet.ru/lr/0b271a47d10fa27fba8ba5563e9acfa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452743"/>
            <a:ext cx="4355977" cy="319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86" y="4005064"/>
            <a:ext cx="4209575" cy="285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005063"/>
            <a:ext cx="4937185" cy="2806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241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5724128" y="332656"/>
            <a:ext cx="3312368" cy="2448272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Слова- «близнецы»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Звучат одинаково, но имеют разное лексическое значение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ОМОНИМЫ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5328592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565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652120" y="116632"/>
            <a:ext cx="3238488" cy="3267722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Слова- «братья»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Звучат по- разному, но имеют общее лексическое значение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СИНОНИМЫ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547260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39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581128"/>
            <a:ext cx="8213725" cy="1872208"/>
          </a:xfrm>
        </p:spPr>
        <p:txBody>
          <a:bodyPr/>
          <a:lstStyle/>
          <a:p>
            <a:r>
              <a:rPr lang="ru-RU" sz="2900" b="1" dirty="0" smtClean="0">
                <a:solidFill>
                  <a:srgbClr val="7030A0"/>
                </a:solidFill>
              </a:rPr>
              <a:t>Имеют противоположное лексическое значение</a:t>
            </a:r>
            <a:br>
              <a:rPr lang="ru-RU" sz="2900" b="1" dirty="0" smtClean="0">
                <a:solidFill>
                  <a:srgbClr val="7030A0"/>
                </a:solidFill>
              </a:rPr>
            </a:br>
            <a:r>
              <a:rPr lang="ru-RU" sz="2900" b="1" i="1" dirty="0" smtClean="0">
                <a:solidFill>
                  <a:srgbClr val="FF0000"/>
                </a:solidFill>
              </a:rPr>
              <a:t>АНТОНИМЫ</a:t>
            </a:r>
            <a:endParaRPr lang="ru-RU" sz="2900" b="1" i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6156177" y="549275"/>
            <a:ext cx="2987824" cy="1295400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smtClean="0">
                <a:solidFill>
                  <a:srgbClr val="7030A0"/>
                </a:solidFill>
              </a:rPr>
              <a:t>   </a:t>
            </a:r>
            <a:r>
              <a:rPr lang="ru-RU" sz="4000" dirty="0" smtClean="0">
                <a:solidFill>
                  <a:srgbClr val="7030A0"/>
                </a:solidFill>
              </a:rPr>
              <a:t>Слова-    	«враги»</a:t>
            </a:r>
            <a:endParaRPr lang="ru-RU" sz="4000" dirty="0">
              <a:solidFill>
                <a:srgbClr val="7030A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5753100" cy="378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635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71296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478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867" y="2414"/>
            <a:ext cx="5810250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4868">
            <a:off x="4499992" y="3645024"/>
            <a:ext cx="4644008" cy="319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 descr="http://sunfood.com.ua/default/articles_0/743/main_bi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0803">
            <a:off x="0" y="3645024"/>
            <a:ext cx="4499992" cy="3191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08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/>
            </a:r>
            <a:br>
              <a:rPr lang="ru-RU" smtClean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674136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          </a:t>
            </a:r>
            <a:r>
              <a:rPr lang="ru-RU" sz="4400" b="1" dirty="0" smtClean="0">
                <a:solidFill>
                  <a:srgbClr val="008000"/>
                </a:solidFill>
              </a:rPr>
              <a:t>Лабораторная работа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		Подберите и запишите </a:t>
            </a:r>
            <a:r>
              <a:rPr lang="ru-RU" sz="3200" dirty="0" smtClean="0">
                <a:solidFill>
                  <a:srgbClr val="FF0000"/>
                </a:solidFill>
              </a:rPr>
              <a:t>синонимы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 к                  				следующим словам: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	Смелый-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	Говорить-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	Смеяться-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	Воин -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	Труд-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	Спешит- 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	Весёлый-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	</a:t>
            </a:r>
            <a:endParaRPr lang="ru-RU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429000"/>
            <a:ext cx="334786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Луна </a:t>
            </a:r>
            <a:r>
              <a:rPr lang="ru-RU" b="1" dirty="0" smtClean="0">
                <a:solidFill>
                  <a:srgbClr val="FF0000"/>
                </a:solidFill>
              </a:rPr>
              <a:t>  </a:t>
            </a:r>
            <a:r>
              <a:rPr lang="ru-RU" dirty="0" smtClean="0">
                <a:solidFill>
                  <a:srgbClr val="FF0000"/>
                </a:solidFill>
              </a:rPr>
              <a:t>    </a:t>
            </a:r>
            <a:r>
              <a:rPr lang="ru-RU" dirty="0" smtClean="0"/>
              <a:t>                     </a:t>
            </a:r>
            <a:r>
              <a:rPr lang="ru-RU" b="1" dirty="0" smtClean="0">
                <a:solidFill>
                  <a:srgbClr val="FFFF00"/>
                </a:solidFill>
              </a:rPr>
              <a:t>Месяц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5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665156"/>
            <a:ext cx="4040188" cy="2970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1412776"/>
            <a:ext cx="435597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1" y="1412776"/>
            <a:ext cx="4617247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34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0" y="2174628"/>
            <a:ext cx="4427984" cy="4350716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sz="4400" b="1" dirty="0" smtClean="0">
                <a:solidFill>
                  <a:srgbClr val="CC3300"/>
                </a:solidFill>
              </a:rPr>
              <a:t> Полная луна,           </a:t>
            </a:r>
          </a:p>
          <a:p>
            <a:pPr marL="0" indent="0">
              <a:buNone/>
            </a:pPr>
            <a:r>
              <a:rPr lang="ru-RU" sz="4400" b="1" dirty="0">
                <a:solidFill>
                  <a:srgbClr val="CC3300"/>
                </a:solidFill>
              </a:rPr>
              <a:t> </a:t>
            </a:r>
            <a:r>
              <a:rPr lang="ru-RU" sz="4400" b="1" dirty="0" smtClean="0">
                <a:solidFill>
                  <a:srgbClr val="CC3300"/>
                </a:solidFill>
              </a:rPr>
              <a:t> круглая луна,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sz="4400" b="1" dirty="0" smtClean="0">
                <a:solidFill>
                  <a:srgbClr val="FFFF00"/>
                </a:solidFill>
              </a:rPr>
              <a:t>но молодой, тонкий месяц</a:t>
            </a:r>
            <a:endParaRPr lang="ru-RU" sz="44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99"/>
            <a:ext cx="4139952" cy="4336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099"/>
            <a:ext cx="4975448" cy="4336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68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16632"/>
            <a:ext cx="8964488" cy="6741368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solidFill>
                  <a:srgbClr val="9900CC"/>
                </a:solidFill>
              </a:rPr>
              <a:t>Группы синонимов, обычно образуются из слов одной части речи, например: 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rgbClr val="008000"/>
                </a:solidFill>
              </a:rPr>
              <a:t>существительных</a:t>
            </a:r>
            <a:r>
              <a:rPr lang="ru-RU" sz="3600" dirty="0" smtClean="0"/>
              <a:t> </a:t>
            </a:r>
          </a:p>
          <a:p>
            <a:pPr marL="0" indent="0">
              <a:buNone/>
            </a:pPr>
            <a:r>
              <a:rPr lang="ru-RU" sz="3600" dirty="0" smtClean="0"/>
              <a:t>(врач – доктор – медик);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rgbClr val="008000"/>
                </a:solidFill>
              </a:rPr>
              <a:t>прилагательных</a:t>
            </a:r>
            <a:r>
              <a:rPr lang="ru-RU" sz="3600" dirty="0" smtClean="0"/>
              <a:t> </a:t>
            </a:r>
          </a:p>
          <a:p>
            <a:pPr marL="0" indent="0">
              <a:buNone/>
            </a:pPr>
            <a:r>
              <a:rPr lang="ru-RU" sz="3600" dirty="0" smtClean="0"/>
              <a:t>(</a:t>
            </a:r>
            <a:r>
              <a:rPr lang="ru-RU" sz="3600" dirty="0"/>
              <a:t>влажный – мокрый – сырой); </a:t>
            </a: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>
                <a:solidFill>
                  <a:srgbClr val="008000"/>
                </a:solidFill>
              </a:rPr>
              <a:t>глаголов</a:t>
            </a:r>
            <a:r>
              <a:rPr lang="ru-RU" sz="3600" dirty="0" smtClean="0"/>
              <a:t> </a:t>
            </a:r>
          </a:p>
          <a:p>
            <a:pPr marL="0" indent="0">
              <a:buNone/>
            </a:pPr>
            <a:r>
              <a:rPr lang="ru-RU" sz="3600" dirty="0" smtClean="0"/>
              <a:t>(говорить- сообщать- высказывать)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>
                <a:solidFill>
                  <a:srgbClr val="7030A0"/>
                </a:solidFill>
              </a:rPr>
              <a:t>Группа синонимов, состоящая </a:t>
            </a:r>
            <a:r>
              <a:rPr lang="ru-RU" sz="3600" dirty="0">
                <a:solidFill>
                  <a:srgbClr val="7030A0"/>
                </a:solidFill>
              </a:rPr>
              <a:t>из двух или более слов, называется </a:t>
            </a:r>
            <a:r>
              <a:rPr lang="ru-RU" sz="3600" i="1" dirty="0">
                <a:solidFill>
                  <a:srgbClr val="FF0000"/>
                </a:solidFill>
              </a:rPr>
              <a:t>синонимическим рядом</a:t>
            </a:r>
            <a:r>
              <a:rPr lang="ru-RU" sz="36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7054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273629"/>
            <a:ext cx="8424936" cy="5852774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9900CC"/>
                </a:solidFill>
              </a:rPr>
              <a:t>      ИГРА </a:t>
            </a:r>
            <a:r>
              <a:rPr lang="ru-RU" sz="4000" b="1" dirty="0">
                <a:solidFill>
                  <a:srgbClr val="9900CC"/>
                </a:solidFill>
              </a:rPr>
              <a:t>В СИНОНИМЫ.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>   </a:t>
            </a:r>
            <a:r>
              <a:rPr lang="ru-RU" sz="4000" dirty="0" smtClean="0">
                <a:solidFill>
                  <a:srgbClr val="008000"/>
                </a:solidFill>
              </a:rPr>
              <a:t>По </a:t>
            </a:r>
            <a:r>
              <a:rPr lang="ru-RU" sz="4000" dirty="0">
                <a:solidFill>
                  <a:srgbClr val="008000"/>
                </a:solidFill>
              </a:rPr>
              <a:t>цепочке составить </a:t>
            </a:r>
            <a:r>
              <a:rPr lang="ru-RU" sz="4000" dirty="0" smtClean="0">
                <a:solidFill>
                  <a:srgbClr val="008000"/>
                </a:solidFill>
              </a:rPr>
              <a:t>     		   		синонимичные </a:t>
            </a:r>
            <a:r>
              <a:rPr lang="ru-RU" sz="4000" dirty="0">
                <a:solidFill>
                  <a:srgbClr val="008000"/>
                </a:solidFill>
              </a:rPr>
              <a:t>ряды.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 1 ряд – подобрать синонимы к </a:t>
            </a:r>
            <a:r>
              <a:rPr lang="ru-RU" sz="4000" dirty="0" smtClean="0"/>
              <a:t> 	слову  </a:t>
            </a:r>
            <a:r>
              <a:rPr lang="ru-RU" sz="4000" b="1" i="1" dirty="0" smtClean="0">
                <a:solidFill>
                  <a:srgbClr val="FF0000"/>
                </a:solidFill>
              </a:rPr>
              <a:t>БОЯТЬСЯ.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 2 ряд – подобрать синонимы к </a:t>
            </a:r>
            <a:r>
              <a:rPr lang="ru-RU" sz="4000" dirty="0" smtClean="0"/>
              <a:t>	слову  </a:t>
            </a:r>
            <a:r>
              <a:rPr lang="ru-RU" sz="4000" b="1" i="1" dirty="0" smtClean="0">
                <a:solidFill>
                  <a:srgbClr val="FF0000"/>
                </a:solidFill>
              </a:rPr>
              <a:t>ДРАТЬСЯ.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3 ряд </a:t>
            </a:r>
            <a:r>
              <a:rPr lang="ru-RU" sz="4000" dirty="0"/>
              <a:t>– подобрать синонимы к </a:t>
            </a:r>
            <a:r>
              <a:rPr lang="ru-RU" sz="4000" dirty="0" smtClean="0"/>
              <a:t>		слову  </a:t>
            </a:r>
            <a:r>
              <a:rPr lang="ru-RU" sz="4000" b="1" i="1" dirty="0">
                <a:solidFill>
                  <a:srgbClr val="FF0000"/>
                </a:solidFill>
              </a:rPr>
              <a:t>СМЕЯТЬСЯ</a:t>
            </a:r>
            <a:r>
              <a:rPr lang="ru-RU" sz="4000" b="1" dirty="0">
                <a:solidFill>
                  <a:srgbClr val="FF0000"/>
                </a:solidFill>
              </a:rPr>
              <a:t>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869159"/>
            <a:ext cx="2861047" cy="1979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07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920" y="273629"/>
            <a:ext cx="8002512" cy="635091"/>
          </a:xfrm>
        </p:spPr>
        <p:txBody>
          <a:bodyPr/>
          <a:lstStyle/>
          <a:p>
            <a:r>
              <a:rPr lang="ru-RU" sz="3600" b="1" dirty="0" smtClean="0">
                <a:solidFill>
                  <a:srgbClr val="9900CC"/>
                </a:solidFill>
              </a:rPr>
              <a:t>Заменить все слова </a:t>
            </a:r>
            <a:r>
              <a:rPr lang="ru-RU" sz="3600" b="1" dirty="0" smtClean="0">
                <a:solidFill>
                  <a:srgbClr val="FF0000"/>
                </a:solidFill>
              </a:rPr>
              <a:t>синонимами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920" y="1700808"/>
            <a:ext cx="6274320" cy="4104456"/>
          </a:xfrm>
        </p:spPr>
        <p:txBody>
          <a:bodyPr/>
          <a:lstStyle/>
          <a:p>
            <a:r>
              <a:rPr lang="ru-RU" sz="6600" b="1" dirty="0" smtClean="0">
                <a:solidFill>
                  <a:srgbClr val="008000"/>
                </a:solidFill>
              </a:rPr>
              <a:t>Врач   	  				назначил</a:t>
            </a:r>
          </a:p>
          <a:p>
            <a:r>
              <a:rPr lang="ru-RU" sz="6600" b="1" dirty="0" smtClean="0">
                <a:solidFill>
                  <a:srgbClr val="008000"/>
                </a:solidFill>
              </a:rPr>
              <a:t> 			пациенту </a:t>
            </a:r>
          </a:p>
          <a:p>
            <a:r>
              <a:rPr lang="ru-RU" sz="6600" b="1" dirty="0" smtClean="0">
                <a:solidFill>
                  <a:srgbClr val="008000"/>
                </a:solidFill>
              </a:rPr>
              <a:t>					инъекции</a:t>
            </a:r>
            <a:endParaRPr lang="ru-RU" sz="6600" b="1" dirty="0">
              <a:solidFill>
                <a:srgbClr val="008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052736"/>
            <a:ext cx="2713037" cy="501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915816" y="1434391"/>
            <a:ext cx="5832648" cy="4692013"/>
          </a:xfrm>
        </p:spPr>
        <p:txBody>
          <a:bodyPr/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Доктор 						  		прописал 					 	 больному   								уколы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512" y="923925"/>
            <a:ext cx="3214688" cy="501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908720"/>
            <a:ext cx="4211960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79512" y="260649"/>
            <a:ext cx="8352928" cy="5865756"/>
          </a:xfrm>
        </p:spPr>
        <p:txBody>
          <a:bodyPr/>
          <a:lstStyle/>
          <a:p>
            <a:r>
              <a:rPr lang="ru-RU" sz="3600" b="1" dirty="0">
                <a:solidFill>
                  <a:srgbClr val="9900CC"/>
                </a:solidFill>
              </a:rPr>
              <a:t>Заменить все слова </a:t>
            </a:r>
            <a:r>
              <a:rPr lang="ru-RU" sz="3600" b="1" dirty="0">
                <a:solidFill>
                  <a:srgbClr val="FF0000"/>
                </a:solidFill>
              </a:rPr>
              <a:t>синонимами</a:t>
            </a:r>
            <a:endParaRPr lang="ru-RU" sz="5400" b="1" dirty="0" smtClean="0">
              <a:solidFill>
                <a:srgbClr val="008000"/>
              </a:solidFill>
            </a:endParaRPr>
          </a:p>
          <a:p>
            <a:r>
              <a:rPr lang="ru-RU" sz="5400" b="1" dirty="0" smtClean="0">
                <a:solidFill>
                  <a:srgbClr val="008000"/>
                </a:solidFill>
              </a:rPr>
              <a:t>Разъярённая</a:t>
            </a:r>
            <a:r>
              <a:rPr lang="ru-RU" sz="5400" b="1" dirty="0">
                <a:solidFill>
                  <a:srgbClr val="008000"/>
                </a:solidFill>
              </a:rPr>
              <a:t/>
            </a:r>
            <a:br>
              <a:rPr lang="ru-RU" sz="5400" b="1" dirty="0">
                <a:solidFill>
                  <a:srgbClr val="008000"/>
                </a:solidFill>
              </a:rPr>
            </a:br>
            <a:r>
              <a:rPr lang="ru-RU" sz="5400" b="1" dirty="0" smtClean="0">
                <a:solidFill>
                  <a:srgbClr val="008000"/>
                </a:solidFill>
              </a:rPr>
              <a:t>	вьюга </a:t>
            </a:r>
            <a:r>
              <a:rPr lang="ru-RU" sz="5400" b="1" dirty="0">
                <a:solidFill>
                  <a:srgbClr val="008000"/>
                </a:solidFill>
              </a:rPr>
              <a:t/>
            </a:r>
            <a:br>
              <a:rPr lang="ru-RU" sz="5400" b="1" dirty="0">
                <a:solidFill>
                  <a:srgbClr val="008000"/>
                </a:solidFill>
              </a:rPr>
            </a:br>
            <a:r>
              <a:rPr lang="ru-RU" sz="5400" b="1" dirty="0" smtClean="0">
                <a:solidFill>
                  <a:srgbClr val="008000"/>
                </a:solidFill>
              </a:rPr>
              <a:t>		замела 										  			     тропинки</a:t>
            </a:r>
            <a:endParaRPr lang="ru-RU" sz="54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6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9951" y="273629"/>
            <a:ext cx="5004049" cy="5852774"/>
          </a:xfrm>
        </p:spPr>
        <p:txBody>
          <a:bodyPr/>
          <a:lstStyle/>
          <a:p>
            <a:pPr marL="0" indent="0">
              <a:buNone/>
            </a:pPr>
            <a:r>
              <a:rPr lang="ru-RU" sz="5400" dirty="0" smtClean="0">
                <a:solidFill>
                  <a:srgbClr val="00800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5400" b="1" dirty="0">
                <a:solidFill>
                  <a:srgbClr val="008000"/>
                </a:solidFill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</a:rPr>
              <a:t>Злая  	 					 		метель 						засыпала 				дорожки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4176463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73629"/>
            <a:ext cx="8064895" cy="5852774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smtClean="0">
                <a:solidFill>
                  <a:srgbClr val="9900CC"/>
                </a:solidFill>
              </a:rPr>
              <a:t>        </a:t>
            </a:r>
            <a:r>
              <a:rPr lang="ru-RU" sz="4000" b="1" dirty="0" smtClean="0">
                <a:solidFill>
                  <a:srgbClr val="9900CC"/>
                </a:solidFill>
              </a:rPr>
              <a:t>Найти ошибки в тексте</a:t>
            </a:r>
          </a:p>
          <a:p>
            <a:pPr marL="0" indent="0">
              <a:buNone/>
            </a:pPr>
            <a:r>
              <a:rPr lang="ru-RU" sz="4000" dirty="0" smtClean="0"/>
              <a:t>Нет </a:t>
            </a:r>
            <a:r>
              <a:rPr lang="ru-RU" sz="4000" dirty="0"/>
              <a:t>более трусливого животного, чем заяц. Даже при слабом шуме </a:t>
            </a:r>
            <a:r>
              <a:rPr lang="ru-RU" sz="4000" dirty="0" smtClean="0"/>
              <a:t>заяц </a:t>
            </a:r>
            <a:r>
              <a:rPr lang="ru-RU" sz="4000" dirty="0"/>
              <a:t>пугается и убегает. Только поздним вечером или ночью боязливый </a:t>
            </a:r>
            <a:r>
              <a:rPr lang="ru-RU" sz="4000" dirty="0" smtClean="0"/>
              <a:t>заяц </a:t>
            </a:r>
            <a:r>
              <a:rPr lang="ru-RU" sz="4000" dirty="0"/>
              <a:t>выходит из своего убежища. Днем </a:t>
            </a:r>
            <a:r>
              <a:rPr lang="ru-RU" sz="4000" dirty="0" smtClean="0"/>
              <a:t>заяц </a:t>
            </a:r>
            <a:r>
              <a:rPr lang="ru-RU" sz="4000" dirty="0"/>
              <a:t>прячется в укромном уголке. Много врагов у робкого </a:t>
            </a:r>
            <a:r>
              <a:rPr lang="ru-RU" sz="4000" dirty="0" smtClean="0"/>
              <a:t>зайца.</a:t>
            </a:r>
            <a:endParaRPr lang="ru-RU" sz="40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437112"/>
            <a:ext cx="1403648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73628"/>
            <a:ext cx="8784000" cy="6516000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smtClean="0"/>
              <a:t>Нет </a:t>
            </a:r>
            <a:r>
              <a:rPr lang="ru-RU" sz="4000" dirty="0"/>
              <a:t>более трусливого животного, чем заяц. Даже при слабом </a:t>
            </a:r>
            <a:endParaRPr lang="ru-RU" sz="4000" dirty="0" smtClean="0"/>
          </a:p>
          <a:p>
            <a:pPr marL="0" indent="0">
              <a:buNone/>
            </a:pPr>
            <a:r>
              <a:rPr lang="ru-RU" sz="4000" dirty="0" smtClean="0"/>
              <a:t>шуме </a:t>
            </a:r>
            <a:r>
              <a:rPr lang="ru-RU" sz="4000" b="1" dirty="0" smtClean="0"/>
              <a:t>... </a:t>
            </a:r>
            <a:r>
              <a:rPr lang="ru-RU" sz="4000" dirty="0" smtClean="0"/>
              <a:t>пугается </a:t>
            </a:r>
            <a:r>
              <a:rPr lang="ru-RU" sz="4000" dirty="0"/>
              <a:t>и убегает. Только поздним вечером или ночью боязливый </a:t>
            </a:r>
            <a:r>
              <a:rPr lang="ru-RU" sz="4000" b="1" dirty="0" smtClean="0"/>
              <a:t>... </a:t>
            </a:r>
            <a:r>
              <a:rPr lang="ru-RU" sz="4000" dirty="0" smtClean="0"/>
              <a:t>выходит </a:t>
            </a:r>
            <a:r>
              <a:rPr lang="ru-RU" sz="4000" dirty="0"/>
              <a:t>из своего убежища. Днем </a:t>
            </a:r>
            <a:r>
              <a:rPr lang="ru-RU" sz="4000" b="1" dirty="0" smtClean="0"/>
              <a:t>... </a:t>
            </a:r>
            <a:r>
              <a:rPr lang="ru-RU" sz="4000" dirty="0" smtClean="0"/>
              <a:t>прячется </a:t>
            </a:r>
            <a:r>
              <a:rPr lang="ru-RU" sz="4000" dirty="0"/>
              <a:t>в укромном уголке. Много врагов у </a:t>
            </a:r>
            <a:r>
              <a:rPr lang="ru-RU" sz="4000" dirty="0" smtClean="0"/>
              <a:t>робкого </a:t>
            </a:r>
            <a:r>
              <a:rPr lang="ru-RU" sz="4000" b="1" dirty="0" smtClean="0"/>
              <a:t>…</a:t>
            </a:r>
            <a:r>
              <a:rPr lang="ru-RU" sz="4000" dirty="0" smtClean="0"/>
              <a:t>.      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Слова </a:t>
            </a:r>
            <a:r>
              <a:rPr lang="ru-RU" b="1" dirty="0">
                <a:solidFill>
                  <a:srgbClr val="FF0000"/>
                </a:solidFill>
              </a:rPr>
              <a:t>для справок:</a:t>
            </a:r>
            <a:r>
              <a:rPr lang="ru-RU" b="1" dirty="0">
                <a:solidFill>
                  <a:srgbClr val="008000"/>
                </a:solidFill>
              </a:rPr>
              <a:t> </a:t>
            </a:r>
            <a:r>
              <a:rPr lang="ru-RU" sz="4000" b="1" i="1" dirty="0">
                <a:solidFill>
                  <a:srgbClr val="008000"/>
                </a:solidFill>
              </a:rPr>
              <a:t>косой, </a:t>
            </a:r>
            <a:r>
              <a:rPr lang="ru-RU" sz="4000" b="1" i="1" dirty="0" smtClean="0">
                <a:solidFill>
                  <a:srgbClr val="008000"/>
                </a:solidFill>
              </a:rPr>
              <a:t>            зверёк, зайка, зайчишка.  </a:t>
            </a:r>
            <a:r>
              <a:rPr lang="ru-RU" sz="4000" b="1" i="1" dirty="0" smtClean="0">
                <a:solidFill>
                  <a:srgbClr val="7030A0"/>
                </a:solidFill>
              </a:rPr>
              <a:t>(</a:t>
            </a:r>
            <a:r>
              <a:rPr lang="ru-RU" sz="3600" b="1" i="1" dirty="0" smtClean="0">
                <a:solidFill>
                  <a:srgbClr val="7030A0"/>
                </a:solidFill>
              </a:rPr>
              <a:t>Подчеркнуть слова-синонимы)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293096"/>
            <a:ext cx="2483768" cy="1916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404665"/>
            <a:ext cx="8147968" cy="6192688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>
                <a:solidFill>
                  <a:srgbClr val="FF0000"/>
                </a:solidFill>
              </a:rPr>
              <a:t>Домашнее задание.  </a:t>
            </a:r>
            <a:r>
              <a:rPr lang="ru-RU" sz="3200" b="1" dirty="0" smtClean="0">
                <a:solidFill>
                  <a:srgbClr val="9900CC"/>
                </a:solidFill>
              </a:rPr>
              <a:t>(</a:t>
            </a:r>
            <a:r>
              <a:rPr lang="ru-RU" sz="3200" b="1" dirty="0">
                <a:solidFill>
                  <a:srgbClr val="9900CC"/>
                </a:solidFill>
              </a:rPr>
              <a:t>по </a:t>
            </a:r>
            <a:r>
              <a:rPr lang="ru-RU" sz="3200" b="1" dirty="0" smtClean="0">
                <a:solidFill>
                  <a:srgbClr val="9900CC"/>
                </a:solidFill>
              </a:rPr>
              <a:t>группам)</a:t>
            </a:r>
            <a:endParaRPr lang="ru-RU" sz="3200" b="1" dirty="0">
              <a:solidFill>
                <a:srgbClr val="9900CC"/>
              </a:solidFill>
            </a:endParaRPr>
          </a:p>
          <a:p>
            <a:r>
              <a:rPr lang="ru-RU" sz="3200" b="1" dirty="0">
                <a:solidFill>
                  <a:srgbClr val="008000"/>
                </a:solidFill>
              </a:rPr>
              <a:t>Задание для мальчиков класса: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FF0000"/>
                </a:solidFill>
              </a:rPr>
              <a:t>Составить предложения со словами-синонимами: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0066"/>
                </a:solidFill>
              </a:rPr>
              <a:t>ОТВАЖНЫЙ, ХРАБРЫЙ, СМЕЛЫЙ.</a:t>
            </a:r>
          </a:p>
          <a:p>
            <a:pPr marL="0" indent="0">
              <a:buNone/>
            </a:pPr>
            <a:endParaRPr lang="ru-RU" sz="2400" dirty="0"/>
          </a:p>
          <a:p>
            <a:r>
              <a:rPr lang="ru-RU" sz="3600" b="1" dirty="0" smtClean="0">
                <a:solidFill>
                  <a:srgbClr val="008000"/>
                </a:solidFill>
              </a:rPr>
              <a:t>         Задание </a:t>
            </a:r>
            <a:r>
              <a:rPr lang="ru-RU" sz="3600" b="1" dirty="0">
                <a:solidFill>
                  <a:srgbClr val="008000"/>
                </a:solidFill>
              </a:rPr>
              <a:t>для девочек класса: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        Составить </a:t>
            </a:r>
            <a:r>
              <a:rPr lang="ru-RU" sz="3200" dirty="0">
                <a:solidFill>
                  <a:srgbClr val="FF0000"/>
                </a:solidFill>
              </a:rPr>
              <a:t>предложения со </a:t>
            </a:r>
            <a:r>
              <a:rPr lang="ru-RU" sz="3200" dirty="0" smtClean="0">
                <a:solidFill>
                  <a:srgbClr val="FF0000"/>
                </a:solidFill>
              </a:rPr>
              <a:t>словами-       			синонимами</a:t>
            </a:r>
            <a:r>
              <a:rPr lang="ru-RU" sz="3200" dirty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0066"/>
                </a:solidFill>
              </a:rPr>
              <a:t>				СМЕЯТЬСЯ</a:t>
            </a:r>
            <a:r>
              <a:rPr lang="ru-RU" sz="2400" b="1" dirty="0">
                <a:solidFill>
                  <a:srgbClr val="000066"/>
                </a:solidFill>
              </a:rPr>
              <a:t>,  УЛЫБАТЬСЯ,  ХОХОТАТЬ.</a:t>
            </a:r>
          </a:p>
          <a:p>
            <a:pPr marL="0" indent="0">
              <a:buNone/>
            </a:pPr>
            <a:r>
              <a:rPr lang="ru-RU" sz="2400" dirty="0" smtClean="0"/>
              <a:t>.</a:t>
            </a:r>
            <a:endParaRPr lang="ru-RU" sz="2400" dirty="0"/>
          </a:p>
          <a:p>
            <a:endParaRPr lang="ru-RU" sz="16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19900" y="980728"/>
            <a:ext cx="2124100" cy="280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8520" y="3501008"/>
            <a:ext cx="1512167" cy="3356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877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08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«</a:t>
            </a:r>
            <a:r>
              <a:rPr lang="ru-RU" b="1" dirty="0">
                <a:solidFill>
                  <a:srgbClr val="FF0000"/>
                </a:solidFill>
              </a:rPr>
              <a:t>Н</a:t>
            </a:r>
            <a:r>
              <a:rPr lang="ru-RU" b="1" dirty="0" smtClean="0">
                <a:solidFill>
                  <a:srgbClr val="FF0000"/>
                </a:solidFill>
              </a:rPr>
              <a:t>а закуску»          Кроссворд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008000"/>
                </a:solidFill>
              </a:rPr>
              <a:t>Запишите синонимы к словам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29"/>
            <a:ext cx="8075960" cy="451199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1.Кроха    </a:t>
            </a:r>
          </a:p>
          <a:p>
            <a:pPr marL="0" indent="0">
              <a:buNone/>
            </a:pPr>
            <a:r>
              <a:rPr lang="ru-RU" sz="3600" dirty="0" smtClean="0"/>
              <a:t>3.Пламя</a:t>
            </a:r>
          </a:p>
          <a:p>
            <a:pPr marL="0" indent="0">
              <a:buNone/>
            </a:pPr>
            <a:r>
              <a:rPr lang="ru-RU" sz="3600" dirty="0" smtClean="0"/>
              <a:t>3.Афиша</a:t>
            </a:r>
          </a:p>
          <a:p>
            <a:pPr marL="0" indent="0">
              <a:buNone/>
            </a:pPr>
            <a:r>
              <a:rPr lang="ru-RU" sz="3600" dirty="0" smtClean="0"/>
              <a:t>4.Матрос</a:t>
            </a:r>
          </a:p>
          <a:p>
            <a:pPr marL="0" indent="0">
              <a:buNone/>
            </a:pPr>
            <a:r>
              <a:rPr lang="ru-RU" sz="3600" dirty="0" smtClean="0"/>
              <a:t>5.Стужа</a:t>
            </a:r>
          </a:p>
          <a:p>
            <a:pPr marL="0" indent="0">
              <a:buNone/>
            </a:pPr>
            <a:r>
              <a:rPr lang="ru-RU" sz="3600" dirty="0" smtClean="0"/>
              <a:t>6.Парк</a:t>
            </a:r>
          </a:p>
          <a:p>
            <a:pPr marL="0" indent="0">
              <a:buNone/>
            </a:pPr>
            <a:r>
              <a:rPr lang="ru-RU" sz="3600" dirty="0" smtClean="0"/>
              <a:t>7.Король</a:t>
            </a:r>
            <a:endParaRPr lang="ru-RU" sz="3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941943"/>
              </p:ext>
            </p:extLst>
          </p:nvPr>
        </p:nvGraphicFramePr>
        <p:xfrm>
          <a:off x="2411760" y="1484784"/>
          <a:ext cx="6408711" cy="5094112"/>
        </p:xfrm>
        <a:graphic>
          <a:graphicData uri="http://schemas.openxmlformats.org/drawingml/2006/table">
            <a:tbl>
              <a:tblPr firstRow="1" bandRow="1">
                <a:solidFill>
                  <a:srgbClr val="00B0F0"/>
                </a:solidFill>
                <a:tableStyleId>{8A107856-5554-42FB-B03E-39F5DBC370BA}</a:tableStyleId>
              </a:tblPr>
              <a:tblGrid>
                <a:gridCol w="712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2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2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20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20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20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20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20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88464">
                <a:tc gridSpan="4"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cap="none" spc="0" dirty="0" smtClean="0">
                          <a:ln w="31550" cmpd="sng">
                            <a:gradFill>
                              <a:gsLst>
                                <a:gs pos="70000">
                                  <a:schemeClr val="accent6">
                                    <a:shade val="50000"/>
                                    <a:satMod val="190000"/>
                                  </a:schemeClr>
                                </a:gs>
                                <a:gs pos="0">
                                  <a:schemeClr val="accent6">
                                    <a:tint val="77000"/>
                                    <a:satMod val="180000"/>
                                  </a:schemeClr>
                                </a:gs>
                              </a:gsLst>
                              <a:lin ang="5400000"/>
                            </a:gradFill>
                            <a:prstDash val="solid"/>
                          </a:ln>
                          <a:solidFill>
                            <a:srgbClr val="9900CC"/>
                          </a:solidFill>
                          <a:effectLst>
                            <a:outerShdw blurRad="50800" dist="40000" dir="5400000" algn="tl" rotWithShape="0">
                              <a:srgbClr val="000000">
                                <a:shade val="5000"/>
                                <a:satMod val="120000"/>
                                <a:alpha val="33000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4000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836">
                <a:tc gridSpan="2"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cap="none" spc="0" dirty="0" smtClean="0">
                          <a:ln w="31550" cmpd="sng">
                            <a:gradFill>
                              <a:gsLst>
                                <a:gs pos="70000">
                                  <a:schemeClr val="accent6">
                                    <a:shade val="50000"/>
                                    <a:satMod val="190000"/>
                                  </a:schemeClr>
                                </a:gs>
                                <a:gs pos="0">
                                  <a:schemeClr val="accent6">
                                    <a:tint val="77000"/>
                                    <a:satMod val="180000"/>
                                  </a:schemeClr>
                                </a:gs>
                              </a:gsLst>
                              <a:lin ang="5400000"/>
                            </a:gradFill>
                            <a:prstDash val="solid"/>
                          </a:ln>
                          <a:solidFill>
                            <a:srgbClr val="9900CC"/>
                          </a:solidFill>
                          <a:effectLst>
                            <a:outerShdw blurRad="50800" dist="40000" dir="5400000" algn="tl" rotWithShape="0">
                              <a:srgbClr val="000000">
                                <a:shade val="5000"/>
                                <a:satMod val="120000"/>
                                <a:alpha val="33000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4000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950">
                <a:tc rowSpan="2"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0" b="1" cap="none" spc="0" dirty="0" smtClean="0">
                          <a:ln w="31550" cmpd="sng">
                            <a:gradFill>
                              <a:gsLst>
                                <a:gs pos="70000">
                                  <a:schemeClr val="accent6">
                                    <a:shade val="50000"/>
                                    <a:satMod val="190000"/>
                                  </a:schemeClr>
                                </a:gs>
                                <a:gs pos="0">
                                  <a:schemeClr val="accent6">
                                    <a:tint val="77000"/>
                                    <a:satMod val="180000"/>
                                  </a:schemeClr>
                                </a:gs>
                              </a:gsLst>
                              <a:lin ang="5400000"/>
                            </a:gradFill>
                            <a:prstDash val="solid"/>
                          </a:ln>
                          <a:solidFill>
                            <a:srgbClr val="9900CC"/>
                          </a:solidFill>
                          <a:effectLst>
                            <a:outerShdw blurRad="50800" dist="40000" dir="5400000" algn="tl" rotWithShape="0">
                              <a:srgbClr val="000000">
                                <a:shade val="5000"/>
                                <a:satMod val="120000"/>
                                <a:alpha val="33000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4000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58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noFill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cap="none" spc="0" dirty="0" smtClean="0">
                          <a:ln w="31550" cmpd="sng">
                            <a:gradFill>
                              <a:gsLst>
                                <a:gs pos="70000">
                                  <a:schemeClr val="accent6">
                                    <a:shade val="50000"/>
                                    <a:satMod val="190000"/>
                                  </a:schemeClr>
                                </a:gs>
                                <a:gs pos="0">
                                  <a:schemeClr val="accent6">
                                    <a:tint val="77000"/>
                                    <a:satMod val="180000"/>
                                  </a:schemeClr>
                                </a:gs>
                              </a:gsLst>
                              <a:lin ang="5400000"/>
                            </a:gradFill>
                            <a:prstDash val="solid"/>
                          </a:ln>
                          <a:solidFill>
                            <a:srgbClr val="9900CC"/>
                          </a:solidFill>
                          <a:effectLst>
                            <a:outerShdw blurRad="50800" dist="40000" dir="5400000" algn="tl" rotWithShape="0">
                              <a:srgbClr val="000000">
                                <a:shade val="5000"/>
                                <a:satMod val="120000"/>
                                <a:alpha val="33000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4000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377">
                <a:tc>
                  <a:txBody>
                    <a:bodyPr/>
                    <a:lstStyle/>
                    <a:p>
                      <a:r>
                        <a:rPr lang="ru-RU" sz="4000" b="1" cap="none" spc="0" dirty="0" smtClean="0">
                          <a:ln w="31550" cmpd="sng">
                            <a:gradFill>
                              <a:gsLst>
                                <a:gs pos="70000">
                                  <a:schemeClr val="accent6">
                                    <a:shade val="50000"/>
                                    <a:satMod val="190000"/>
                                  </a:schemeClr>
                                </a:gs>
                                <a:gs pos="0">
                                  <a:schemeClr val="accent6">
                                    <a:tint val="77000"/>
                                    <a:satMod val="180000"/>
                                  </a:schemeClr>
                                </a:gs>
                              </a:gsLst>
                              <a:lin ang="5400000"/>
                            </a:gradFill>
                            <a:prstDash val="solid"/>
                          </a:ln>
                          <a:solidFill>
                            <a:srgbClr val="9900CC"/>
                          </a:solidFill>
                          <a:effectLst>
                            <a:outerShdw blurRad="50800" dist="40000" dir="5400000" algn="tl" rotWithShape="0">
                              <a:srgbClr val="000000">
                                <a:shade val="5000"/>
                                <a:satMod val="120000"/>
                                <a:alpha val="33000"/>
                              </a:srgbClr>
                            </a:outerShdw>
                          </a:effectLst>
                        </a:rPr>
                        <a:t>5</a:t>
                      </a:r>
                      <a:endParaRPr lang="ru-RU" sz="4000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673">
                <a:tc rowSpan="2"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0" b="1" cap="none" spc="0" dirty="0" smtClean="0">
                          <a:ln w="31550" cmpd="sng">
                            <a:gradFill>
                              <a:gsLst>
                                <a:gs pos="70000">
                                  <a:schemeClr val="accent6">
                                    <a:shade val="50000"/>
                                    <a:satMod val="190000"/>
                                  </a:schemeClr>
                                </a:gs>
                                <a:gs pos="0">
                                  <a:schemeClr val="accent6">
                                    <a:tint val="77000"/>
                                    <a:satMod val="180000"/>
                                  </a:schemeClr>
                                </a:gs>
                              </a:gsLst>
                              <a:lin ang="5400000"/>
                            </a:gradFill>
                            <a:prstDash val="solid"/>
                          </a:ln>
                          <a:solidFill>
                            <a:srgbClr val="9900CC"/>
                          </a:solidFill>
                          <a:effectLst>
                            <a:outerShdw blurRad="50800" dist="40000" dir="5400000" algn="tl" rotWithShape="0">
                              <a:srgbClr val="000000">
                                <a:shade val="5000"/>
                                <a:satMod val="120000"/>
                                <a:alpha val="33000"/>
                              </a:srgbClr>
                            </a:outerShdw>
                          </a:effectLst>
                        </a:rPr>
                        <a:t>6</a:t>
                      </a:r>
                      <a:endParaRPr lang="ru-RU" sz="4000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616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noFill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cap="none" spc="0" dirty="0" smtClean="0">
                          <a:ln w="31550" cmpd="sng">
                            <a:gradFill>
                              <a:gsLst>
                                <a:gs pos="70000">
                                  <a:schemeClr val="accent6">
                                    <a:shade val="50000"/>
                                    <a:satMod val="190000"/>
                                  </a:schemeClr>
                                </a:gs>
                                <a:gs pos="0">
                                  <a:schemeClr val="accent6">
                                    <a:tint val="77000"/>
                                    <a:satMod val="180000"/>
                                  </a:schemeClr>
                                </a:gs>
                              </a:gsLst>
                              <a:lin ang="5400000"/>
                            </a:gradFill>
                            <a:prstDash val="solid"/>
                          </a:ln>
                          <a:solidFill>
                            <a:srgbClr val="9900CC"/>
                          </a:solidFill>
                          <a:effectLst>
                            <a:outerShdw blurRad="50800" dist="40000" dir="5400000" algn="tl" rotWithShape="0">
                              <a:srgbClr val="000000">
                                <a:shade val="5000"/>
                                <a:satMod val="120000"/>
                                <a:alpha val="33000"/>
                              </a:srgbClr>
                            </a:outerShdw>
                          </a:effectLst>
                        </a:rPr>
                        <a:t>7</a:t>
                      </a:r>
                      <a:endParaRPr lang="ru-RU" sz="4000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9900CC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chemeClr val="accent6">
                            <a:tint val="15000"/>
                            <a:satMod val="200000"/>
                          </a:schemeClr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250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3725" cy="1931814"/>
          </a:xfrm>
        </p:spPr>
        <p:txBody>
          <a:bodyPr/>
          <a:lstStyle/>
          <a:p>
            <a:r>
              <a:rPr lang="ru-RU" b="1" dirty="0">
                <a:solidFill>
                  <a:srgbClr val="9900CC"/>
                </a:solidFill>
              </a:rPr>
              <a:t>Я желаю, чтобы у вас всегда было больше положительных эмоций и хорошее настроение. Больше улыбайтесь друг другу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80928"/>
            <a:ext cx="8213725" cy="333571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835292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18" y="2564904"/>
            <a:ext cx="835292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985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лан">
  <a:themeElements>
    <a:clrScheme name="План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Пла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лан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Пастель">
  <a:themeElements>
    <a:clrScheme name="Пастель 6">
      <a:dk1>
        <a:srgbClr val="6666FF"/>
      </a:dk1>
      <a:lt1>
        <a:srgbClr val="FFFFFF"/>
      </a:lt1>
      <a:dk2>
        <a:srgbClr val="000066"/>
      </a:dk2>
      <a:lt2>
        <a:srgbClr val="FFFFFF"/>
      </a:lt2>
      <a:accent1>
        <a:srgbClr val="33CCFF"/>
      </a:accent1>
      <a:accent2>
        <a:srgbClr val="0000FF"/>
      </a:accent2>
      <a:accent3>
        <a:srgbClr val="AAAAB8"/>
      </a:accent3>
      <a:accent4>
        <a:srgbClr val="DADADA"/>
      </a:accent4>
      <a:accent5>
        <a:srgbClr val="ADE2FF"/>
      </a:accent5>
      <a:accent6>
        <a:srgbClr val="0000E7"/>
      </a:accent6>
      <a:hlink>
        <a:srgbClr val="FFFF99"/>
      </a:hlink>
      <a:folHlink>
        <a:srgbClr val="FFCC00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ема6">
  <a:themeElements>
    <a:clrScheme name="План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Пла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лан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Пастель">
  <a:themeElements>
    <a:clrScheme name="Пастель 6">
      <a:dk1>
        <a:srgbClr val="6666FF"/>
      </a:dk1>
      <a:lt1>
        <a:srgbClr val="FFFFFF"/>
      </a:lt1>
      <a:dk2>
        <a:srgbClr val="000066"/>
      </a:dk2>
      <a:lt2>
        <a:srgbClr val="FFFFFF"/>
      </a:lt2>
      <a:accent1>
        <a:srgbClr val="33CCFF"/>
      </a:accent1>
      <a:accent2>
        <a:srgbClr val="0000FF"/>
      </a:accent2>
      <a:accent3>
        <a:srgbClr val="AAAAB8"/>
      </a:accent3>
      <a:accent4>
        <a:srgbClr val="DADADA"/>
      </a:accent4>
      <a:accent5>
        <a:srgbClr val="ADE2FF"/>
      </a:accent5>
      <a:accent6>
        <a:srgbClr val="0000E7"/>
      </a:accent6>
      <a:hlink>
        <a:srgbClr val="FFFF99"/>
      </a:hlink>
      <a:folHlink>
        <a:srgbClr val="FFCC00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Родительское собраниt 1 класс апрелт-май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Тема6">
  <a:themeElements>
    <a:clrScheme name="План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Пла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лан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2_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2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2_Пастель">
  <a:themeElements>
    <a:clrScheme name="Пастель 6">
      <a:dk1>
        <a:srgbClr val="6666FF"/>
      </a:dk1>
      <a:lt1>
        <a:srgbClr val="FFFFFF"/>
      </a:lt1>
      <a:dk2>
        <a:srgbClr val="000066"/>
      </a:dk2>
      <a:lt2>
        <a:srgbClr val="FFFFFF"/>
      </a:lt2>
      <a:accent1>
        <a:srgbClr val="33CCFF"/>
      </a:accent1>
      <a:accent2>
        <a:srgbClr val="0000FF"/>
      </a:accent2>
      <a:accent3>
        <a:srgbClr val="AAAAB8"/>
      </a:accent3>
      <a:accent4>
        <a:srgbClr val="DADADA"/>
      </a:accent4>
      <a:accent5>
        <a:srgbClr val="ADE2FF"/>
      </a:accent5>
      <a:accent6>
        <a:srgbClr val="0000E7"/>
      </a:accent6>
      <a:hlink>
        <a:srgbClr val="FFFF99"/>
      </a:hlink>
      <a:folHlink>
        <a:srgbClr val="FFCC00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2_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_Родительское собраниt 1 класс апрелт-май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_Тема6">
  <a:themeElements>
    <a:clrScheme name="План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Пла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лан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3_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3_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3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3_Пастель">
  <a:themeElements>
    <a:clrScheme name="Пастель 6">
      <a:dk1>
        <a:srgbClr val="6666FF"/>
      </a:dk1>
      <a:lt1>
        <a:srgbClr val="FFFFFF"/>
      </a:lt1>
      <a:dk2>
        <a:srgbClr val="000066"/>
      </a:dk2>
      <a:lt2>
        <a:srgbClr val="FFFFFF"/>
      </a:lt2>
      <a:accent1>
        <a:srgbClr val="33CCFF"/>
      </a:accent1>
      <a:accent2>
        <a:srgbClr val="0000FF"/>
      </a:accent2>
      <a:accent3>
        <a:srgbClr val="AAAAB8"/>
      </a:accent3>
      <a:accent4>
        <a:srgbClr val="DADADA"/>
      </a:accent4>
      <a:accent5>
        <a:srgbClr val="ADE2FF"/>
      </a:accent5>
      <a:accent6>
        <a:srgbClr val="0000E7"/>
      </a:accent6>
      <a:hlink>
        <a:srgbClr val="FFFF99"/>
      </a:hlink>
      <a:folHlink>
        <a:srgbClr val="FFCC00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3_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_Родительское собраниt 1 класс апрелт-май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Тема10">
  <a:themeElements>
    <a:clrScheme name="План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Пла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лан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4_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4_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4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4_Пастель">
  <a:themeElements>
    <a:clrScheme name="Пастель 6">
      <a:dk1>
        <a:srgbClr val="6666FF"/>
      </a:dk1>
      <a:lt1>
        <a:srgbClr val="FFFFFF"/>
      </a:lt1>
      <a:dk2>
        <a:srgbClr val="000066"/>
      </a:dk2>
      <a:lt2>
        <a:srgbClr val="FFFFFF"/>
      </a:lt2>
      <a:accent1>
        <a:srgbClr val="33CCFF"/>
      </a:accent1>
      <a:accent2>
        <a:srgbClr val="0000FF"/>
      </a:accent2>
      <a:accent3>
        <a:srgbClr val="AAAAB8"/>
      </a:accent3>
      <a:accent4>
        <a:srgbClr val="DADADA"/>
      </a:accent4>
      <a:accent5>
        <a:srgbClr val="ADE2FF"/>
      </a:accent5>
      <a:accent6>
        <a:srgbClr val="0000E7"/>
      </a:accent6>
      <a:hlink>
        <a:srgbClr val="FFFF99"/>
      </a:hlink>
      <a:folHlink>
        <a:srgbClr val="FFCC00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4_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_Тема6">
  <a:themeElements>
    <a:clrScheme name="План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Пла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лан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5_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5_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5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5_Пастель">
  <a:themeElements>
    <a:clrScheme name="Пастель 6">
      <a:dk1>
        <a:srgbClr val="6666FF"/>
      </a:dk1>
      <a:lt1>
        <a:srgbClr val="FFFFFF"/>
      </a:lt1>
      <a:dk2>
        <a:srgbClr val="000066"/>
      </a:dk2>
      <a:lt2>
        <a:srgbClr val="FFFFFF"/>
      </a:lt2>
      <a:accent1>
        <a:srgbClr val="33CCFF"/>
      </a:accent1>
      <a:accent2>
        <a:srgbClr val="0000FF"/>
      </a:accent2>
      <a:accent3>
        <a:srgbClr val="AAAAB8"/>
      </a:accent3>
      <a:accent4>
        <a:srgbClr val="DADADA"/>
      </a:accent4>
      <a:accent5>
        <a:srgbClr val="ADE2FF"/>
      </a:accent5>
      <a:accent6>
        <a:srgbClr val="0000E7"/>
      </a:accent6>
      <a:hlink>
        <a:srgbClr val="FFFF99"/>
      </a:hlink>
      <a:folHlink>
        <a:srgbClr val="FFCC00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5_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3_Родительское собраниt 1 класс апрелт-май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4_Тема6">
  <a:themeElements>
    <a:clrScheme name="План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Пла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лан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6_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6_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6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6_Пастель">
  <a:themeElements>
    <a:clrScheme name="Пастель 6">
      <a:dk1>
        <a:srgbClr val="6666FF"/>
      </a:dk1>
      <a:lt1>
        <a:srgbClr val="FFFFFF"/>
      </a:lt1>
      <a:dk2>
        <a:srgbClr val="000066"/>
      </a:dk2>
      <a:lt2>
        <a:srgbClr val="FFFFFF"/>
      </a:lt2>
      <a:accent1>
        <a:srgbClr val="33CCFF"/>
      </a:accent1>
      <a:accent2>
        <a:srgbClr val="0000FF"/>
      </a:accent2>
      <a:accent3>
        <a:srgbClr val="AAAAB8"/>
      </a:accent3>
      <a:accent4>
        <a:srgbClr val="DADADA"/>
      </a:accent4>
      <a:accent5>
        <a:srgbClr val="ADE2FF"/>
      </a:accent5>
      <a:accent6>
        <a:srgbClr val="0000E7"/>
      </a:accent6>
      <a:hlink>
        <a:srgbClr val="FFFF99"/>
      </a:hlink>
      <a:folHlink>
        <a:srgbClr val="FFCC00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6_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4_Родительское собраниt 1 класс апрелт-май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5_Тема6">
  <a:themeElements>
    <a:clrScheme name="План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Пла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лан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7_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7_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7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7_Пастель">
  <a:themeElements>
    <a:clrScheme name="Пастель 6">
      <a:dk1>
        <a:srgbClr val="6666FF"/>
      </a:dk1>
      <a:lt1>
        <a:srgbClr val="FFFFFF"/>
      </a:lt1>
      <a:dk2>
        <a:srgbClr val="000066"/>
      </a:dk2>
      <a:lt2>
        <a:srgbClr val="FFFFFF"/>
      </a:lt2>
      <a:accent1>
        <a:srgbClr val="33CCFF"/>
      </a:accent1>
      <a:accent2>
        <a:srgbClr val="0000FF"/>
      </a:accent2>
      <a:accent3>
        <a:srgbClr val="AAAAB8"/>
      </a:accent3>
      <a:accent4>
        <a:srgbClr val="DADADA"/>
      </a:accent4>
      <a:accent5>
        <a:srgbClr val="ADE2FF"/>
      </a:accent5>
      <a:accent6>
        <a:srgbClr val="0000E7"/>
      </a:accent6>
      <a:hlink>
        <a:srgbClr val="FFFF99"/>
      </a:hlink>
      <a:folHlink>
        <a:srgbClr val="FFCC00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7_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5_Родительское собраниt 1 класс апрелт-май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Система оценки достиж.планир. рез. Дубова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Тема1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MS Gothic"/>
      </a:majorFont>
      <a:minorFont>
        <a:latin typeface="Arial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КАК НЕ НУЖНО ДЕЛАТЬ ПРЕЗЕНТАЦИИ</Template>
  <TotalTime>1448</TotalTime>
  <Words>323</Words>
  <Application>Microsoft Office PowerPoint</Application>
  <PresentationFormat>Экран (4:3)</PresentationFormat>
  <Paragraphs>89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56</vt:i4>
      </vt:variant>
      <vt:variant>
        <vt:lpstr>Заголовки слайдов</vt:lpstr>
      </vt:variant>
      <vt:variant>
        <vt:i4>22</vt:i4>
      </vt:variant>
    </vt:vector>
  </HeadingPairs>
  <TitlesOfParts>
    <vt:vector size="88" baseType="lpstr">
      <vt:lpstr>MS Gothic</vt:lpstr>
      <vt:lpstr>Arial</vt:lpstr>
      <vt:lpstr>Arial Black</vt:lpstr>
      <vt:lpstr>Arial Unicode MS</vt:lpstr>
      <vt:lpstr>Calibri</vt:lpstr>
      <vt:lpstr>Comic Sans MS</vt:lpstr>
      <vt:lpstr>Garamond</vt:lpstr>
      <vt:lpstr>Tahoma</vt:lpstr>
      <vt:lpstr>Times New Roman</vt:lpstr>
      <vt:lpstr>Wingdings</vt:lpstr>
      <vt:lpstr>План</vt:lpstr>
      <vt:lpstr>Равновесие</vt:lpstr>
      <vt:lpstr>Студия</vt:lpstr>
      <vt:lpstr>Палитра</vt:lpstr>
      <vt:lpstr>Пастель</vt:lpstr>
      <vt:lpstr>Течение</vt:lpstr>
      <vt:lpstr>Тема6</vt:lpstr>
      <vt:lpstr>1_Равновесие</vt:lpstr>
      <vt:lpstr>1_Студия</vt:lpstr>
      <vt:lpstr>1_Палитра</vt:lpstr>
      <vt:lpstr>1_Пастель</vt:lpstr>
      <vt:lpstr>1_Течение</vt:lpstr>
      <vt:lpstr>Родительское собраниt 1 класс апрелт-май</vt:lpstr>
      <vt:lpstr>1_Тема6</vt:lpstr>
      <vt:lpstr>2_Равновесие</vt:lpstr>
      <vt:lpstr>2_Студия</vt:lpstr>
      <vt:lpstr>2_Палитра</vt:lpstr>
      <vt:lpstr>2_Пастель</vt:lpstr>
      <vt:lpstr>2_Течение</vt:lpstr>
      <vt:lpstr>1_Родительское собраниt 1 класс апрелт-май</vt:lpstr>
      <vt:lpstr>2_Тема6</vt:lpstr>
      <vt:lpstr>3_Равновесие</vt:lpstr>
      <vt:lpstr>3_Студия</vt:lpstr>
      <vt:lpstr>3_Палитра</vt:lpstr>
      <vt:lpstr>3_Пастель</vt:lpstr>
      <vt:lpstr>3_Течение</vt:lpstr>
      <vt:lpstr>2_Родительское собраниt 1 класс апрелт-май</vt:lpstr>
      <vt:lpstr>Тема10</vt:lpstr>
      <vt:lpstr>4_Равновесие</vt:lpstr>
      <vt:lpstr>4_Студия</vt:lpstr>
      <vt:lpstr>4_Палитра</vt:lpstr>
      <vt:lpstr>4_Пастель</vt:lpstr>
      <vt:lpstr>4_Течение</vt:lpstr>
      <vt:lpstr>3_Тема6</vt:lpstr>
      <vt:lpstr>5_Равновесие</vt:lpstr>
      <vt:lpstr>5_Студия</vt:lpstr>
      <vt:lpstr>5_Палитра</vt:lpstr>
      <vt:lpstr>5_Пастель</vt:lpstr>
      <vt:lpstr>5_Течение</vt:lpstr>
      <vt:lpstr>3_Родительское собраниt 1 класс апрелт-май</vt:lpstr>
      <vt:lpstr>4_Тема6</vt:lpstr>
      <vt:lpstr>6_Равновесие</vt:lpstr>
      <vt:lpstr>6_Студия</vt:lpstr>
      <vt:lpstr>6_Палитра</vt:lpstr>
      <vt:lpstr>6_Пастель</vt:lpstr>
      <vt:lpstr>6_Течение</vt:lpstr>
      <vt:lpstr>4_Родительское собраниt 1 класс апрелт-май</vt:lpstr>
      <vt:lpstr>5_Тема6</vt:lpstr>
      <vt:lpstr>7_Равновесие</vt:lpstr>
      <vt:lpstr>7_Студия</vt:lpstr>
      <vt:lpstr>7_Палитра</vt:lpstr>
      <vt:lpstr>7_Пастель</vt:lpstr>
      <vt:lpstr>7_Течение</vt:lpstr>
      <vt:lpstr>5_Родительское собраниt 1 класс апрелт-май</vt:lpstr>
      <vt:lpstr>Система оценки достиж.планир. рез. Дубова</vt:lpstr>
      <vt:lpstr>Тема1</vt:lpstr>
      <vt:lpstr>Презентация PowerPoint</vt:lpstr>
      <vt:lpstr>                                       Картинка №3</vt:lpstr>
      <vt:lpstr>Слова- «близнецы»</vt:lpstr>
      <vt:lpstr>Слова- «братья»</vt:lpstr>
      <vt:lpstr>Имеют противоположное лексическое значение АНТОНИМЫ</vt:lpstr>
      <vt:lpstr>Презентация PowerPoint</vt:lpstr>
      <vt:lpstr>Презентация PowerPoint</vt:lpstr>
      <vt:lpstr> </vt:lpstr>
      <vt:lpstr>Луна                            Месяц</vt:lpstr>
      <vt:lpstr>Презентация PowerPoint</vt:lpstr>
      <vt:lpstr>Презентация PowerPoint</vt:lpstr>
      <vt:lpstr>Презентация PowerPoint</vt:lpstr>
      <vt:lpstr>Заменить все слова синонимами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«На закуску»          Кроссворд Запишите синонимы к словам</vt:lpstr>
      <vt:lpstr>Я желаю, чтобы у вас всегда было больше положительных эмоций и хорошее настроение. Больше улыбайтесь друг другу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Идея применения портфолио в школе возникла в 80-х годах в США. Портфолио стало популярной идеей в Европе и Японии.  В 90-х годах о портфолио заговорили специалисты российской системы образования. Число публикаций и книг, посвященных теме применения портфолио в школе, за короткий срок заметно возросло. Число запросов "портфолио" в Яндексе за месяц превышает 15 000. "Традиционный портфолио представляет собой подборку, коллекцию работ, целью которой является демонстрация образовательных достижений учащегося. Являясь, по сути, альтернативным способом оценивания по отношению к традиционным формам (тест, экзамен), портфолио позволяет решить две основные задачи:  1. Проследить индивидуальный прогресс учащегося, достигнутый им в процессе получения образования, причем вне прямого сравнения с достижениями других учеников. 2. Оценить его образовательные достижения и дополнить (заменить) результаты тестирования и других традиционных форм контроля. В этом случае итоговый документ портфолио может рассматриваться как аналог аттестата, свидетельства о результатах тестирования (или выступать наряду с ними)." Педагогическая составляющая портфолио: "Портфолио не только является современной эффективной формой оценивания, но и помогает решать следующие важные педагогические задачи: поддерживать и стимулировать учебную мотивацию школьников; поощрять их активность и самостоятельность, расширять возможности обучения и самообучения; развивать навыки рефлексивной и оценочной (самооценочной) деятельности учащихся; формировать умение учиться – ставить цели, планировать и организовывать собственную учебную деятельность; содействовать индивидуализации (персонализации) образования школьников; закладывать дополнительные предпосылки и возможности для успешной социализации."</dc:title>
  <dc:creator>User</dc:creator>
  <cp:lastModifiedBy>Svitlana</cp:lastModifiedBy>
  <cp:revision>132</cp:revision>
  <dcterms:created xsi:type="dcterms:W3CDTF">2011-10-19T08:30:50Z</dcterms:created>
  <dcterms:modified xsi:type="dcterms:W3CDTF">2022-02-21T16:46:24Z</dcterms:modified>
</cp:coreProperties>
</file>