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65" r:id="rId6"/>
    <p:sldId id="259" r:id="rId7"/>
    <p:sldId id="267" r:id="rId8"/>
    <p:sldId id="268" r:id="rId9"/>
    <p:sldId id="269" r:id="rId10"/>
    <p:sldId id="270" r:id="rId11"/>
    <p:sldId id="272" r:id="rId12"/>
    <p:sldId id="273" r:id="rId13"/>
    <p:sldId id="278" r:id="rId14"/>
    <p:sldId id="274" r:id="rId15"/>
    <p:sldId id="275" r:id="rId16"/>
    <p:sldId id="276" r:id="rId17"/>
    <p:sldId id="271" r:id="rId18"/>
    <p:sldId id="279" r:id="rId19"/>
    <p:sldId id="28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1C6858-C12A-478B-B9F7-FFD363B78B2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086F1D-7EFC-4EC5-8E2C-199C38B996C3}">
      <dgm:prSet phldrT="[Текст]"/>
      <dgm:spPr/>
      <dgm:t>
        <a:bodyPr/>
        <a:lstStyle/>
        <a:p>
          <a:r>
            <a:rPr lang="ru-RU" dirty="0" smtClean="0"/>
            <a:t>разговорный</a:t>
          </a:r>
          <a:endParaRPr lang="ru-RU" dirty="0"/>
        </a:p>
      </dgm:t>
    </dgm:pt>
    <dgm:pt modelId="{2354D9FC-1E99-43A1-91F4-F6CD36A8E3D7}" type="parTrans" cxnId="{7619C43D-FE1E-4C88-9CCC-CC0D341036B3}">
      <dgm:prSet/>
      <dgm:spPr/>
      <dgm:t>
        <a:bodyPr/>
        <a:lstStyle/>
        <a:p>
          <a:endParaRPr lang="ru-RU"/>
        </a:p>
      </dgm:t>
    </dgm:pt>
    <dgm:pt modelId="{1B4D29EE-2526-4573-8E2A-47E9510B20C4}" type="sibTrans" cxnId="{7619C43D-FE1E-4C88-9CCC-CC0D341036B3}">
      <dgm:prSet/>
      <dgm:spPr/>
      <dgm:t>
        <a:bodyPr/>
        <a:lstStyle/>
        <a:p>
          <a:endParaRPr lang="ru-RU"/>
        </a:p>
      </dgm:t>
    </dgm:pt>
    <dgm:pt modelId="{305E25D2-8091-43AE-A7BB-A43E2E819EDD}">
      <dgm:prSet phldrT="[Текст]"/>
      <dgm:spPr/>
      <dgm:t>
        <a:bodyPr/>
        <a:lstStyle/>
        <a:p>
          <a:r>
            <a:rPr lang="ru-RU" dirty="0" smtClean="0"/>
            <a:t>научный</a:t>
          </a:r>
          <a:endParaRPr lang="ru-RU" dirty="0"/>
        </a:p>
      </dgm:t>
    </dgm:pt>
    <dgm:pt modelId="{8FF56009-35A7-4F5F-887A-1ED749184BC5}" type="parTrans" cxnId="{61D88D8D-15C0-475A-8A8F-5F5AF27A265C}">
      <dgm:prSet/>
      <dgm:spPr/>
      <dgm:t>
        <a:bodyPr/>
        <a:lstStyle/>
        <a:p>
          <a:endParaRPr lang="ru-RU"/>
        </a:p>
      </dgm:t>
    </dgm:pt>
    <dgm:pt modelId="{A503D2AD-24B2-4CD3-B049-0EC4C68CCE24}" type="sibTrans" cxnId="{61D88D8D-15C0-475A-8A8F-5F5AF27A265C}">
      <dgm:prSet/>
      <dgm:spPr/>
      <dgm:t>
        <a:bodyPr/>
        <a:lstStyle/>
        <a:p>
          <a:endParaRPr lang="ru-RU"/>
        </a:p>
      </dgm:t>
    </dgm:pt>
    <dgm:pt modelId="{25E5A15E-EC00-4E64-97BC-DD5BBE1BE7BD}">
      <dgm:prSet phldrT="[Текст]"/>
      <dgm:spPr/>
      <dgm:t>
        <a:bodyPr/>
        <a:lstStyle/>
        <a:p>
          <a:r>
            <a:rPr lang="ru-RU" dirty="0" smtClean="0"/>
            <a:t>публицистический</a:t>
          </a:r>
          <a:endParaRPr lang="ru-RU" dirty="0"/>
        </a:p>
      </dgm:t>
    </dgm:pt>
    <dgm:pt modelId="{7C5FEE91-6D1C-4A44-9F7C-7638B46C56BC}" type="parTrans" cxnId="{C645D0CF-1573-4FD1-B768-6C02E95B7F07}">
      <dgm:prSet/>
      <dgm:spPr/>
      <dgm:t>
        <a:bodyPr/>
        <a:lstStyle/>
        <a:p>
          <a:endParaRPr lang="ru-RU"/>
        </a:p>
      </dgm:t>
    </dgm:pt>
    <dgm:pt modelId="{531DF80A-CE9A-438A-AFF4-6170AFCE28B1}" type="sibTrans" cxnId="{C645D0CF-1573-4FD1-B768-6C02E95B7F07}">
      <dgm:prSet/>
      <dgm:spPr/>
      <dgm:t>
        <a:bodyPr/>
        <a:lstStyle/>
        <a:p>
          <a:endParaRPr lang="ru-RU"/>
        </a:p>
      </dgm:t>
    </dgm:pt>
    <dgm:pt modelId="{A57D603B-4DA4-4B67-A778-85BDAB320396}">
      <dgm:prSet phldrT="[Текст]"/>
      <dgm:spPr/>
      <dgm:t>
        <a:bodyPr/>
        <a:lstStyle/>
        <a:p>
          <a:r>
            <a:rPr lang="ru-RU" dirty="0" smtClean="0"/>
            <a:t>Официально-</a:t>
          </a:r>
        </a:p>
        <a:p>
          <a:r>
            <a:rPr lang="ru-RU" dirty="0" smtClean="0"/>
            <a:t>деловой</a:t>
          </a:r>
          <a:endParaRPr lang="ru-RU" dirty="0"/>
        </a:p>
      </dgm:t>
    </dgm:pt>
    <dgm:pt modelId="{C9CBDBD8-F75B-4F7E-806F-96014C614F2B}" type="parTrans" cxnId="{46E175D4-163B-478E-A26A-BCC3CACF7A0F}">
      <dgm:prSet/>
      <dgm:spPr/>
      <dgm:t>
        <a:bodyPr/>
        <a:lstStyle/>
        <a:p>
          <a:endParaRPr lang="ru-RU"/>
        </a:p>
      </dgm:t>
    </dgm:pt>
    <dgm:pt modelId="{357484D1-A4A9-42B1-8D83-6A0C9BBD0807}" type="sibTrans" cxnId="{46E175D4-163B-478E-A26A-BCC3CACF7A0F}">
      <dgm:prSet/>
      <dgm:spPr/>
      <dgm:t>
        <a:bodyPr/>
        <a:lstStyle/>
        <a:p>
          <a:endParaRPr lang="ru-RU"/>
        </a:p>
      </dgm:t>
    </dgm:pt>
    <dgm:pt modelId="{592AB3C0-0312-47C8-AA18-FA27A65C4E47}">
      <dgm:prSet phldrT="[Текст]"/>
      <dgm:spPr/>
      <dgm:t>
        <a:bodyPr/>
        <a:lstStyle/>
        <a:p>
          <a:r>
            <a:rPr lang="ru-RU" dirty="0" smtClean="0"/>
            <a:t>художественный</a:t>
          </a:r>
          <a:endParaRPr lang="ru-RU" dirty="0"/>
        </a:p>
      </dgm:t>
    </dgm:pt>
    <dgm:pt modelId="{2A12E291-7DC1-40AC-A4CF-31F829159958}" type="parTrans" cxnId="{6561EE56-99E9-48D7-B5C0-2A2B287E1894}">
      <dgm:prSet/>
      <dgm:spPr/>
      <dgm:t>
        <a:bodyPr/>
        <a:lstStyle/>
        <a:p>
          <a:endParaRPr lang="ru-RU"/>
        </a:p>
      </dgm:t>
    </dgm:pt>
    <dgm:pt modelId="{94D99A1A-DE2F-4905-A2B1-43E493969568}" type="sibTrans" cxnId="{6561EE56-99E9-48D7-B5C0-2A2B287E1894}">
      <dgm:prSet/>
      <dgm:spPr/>
      <dgm:t>
        <a:bodyPr/>
        <a:lstStyle/>
        <a:p>
          <a:endParaRPr lang="ru-RU"/>
        </a:p>
      </dgm:t>
    </dgm:pt>
    <dgm:pt modelId="{8964BCFF-ED82-4577-BBB9-05D10D57291F}" type="pres">
      <dgm:prSet presAssocID="{0F1C6858-C12A-478B-B9F7-FFD363B78B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D9F3E4-DFB0-4D3A-BF85-0453CC9DDB1E}" type="pres">
      <dgm:prSet presAssocID="{02086F1D-7EFC-4EC5-8E2C-199C38B996C3}" presName="node" presStyleLbl="node1" presStyleIdx="0" presStyleCnt="5" custScaleX="120110" custScaleY="961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FC93D-07E6-436B-A399-547845A986AD}" type="pres">
      <dgm:prSet presAssocID="{1B4D29EE-2526-4573-8E2A-47E9510B20C4}" presName="sibTrans" presStyleCnt="0"/>
      <dgm:spPr/>
    </dgm:pt>
    <dgm:pt modelId="{FE6C475E-7FF5-4331-BE6F-727F05F86E6C}" type="pres">
      <dgm:prSet presAssocID="{305E25D2-8091-43AE-A7BB-A43E2E819EDD}" presName="node" presStyleLbl="node1" presStyleIdx="1" presStyleCnt="5" custScaleX="126356" custScaleY="90185" custLinFactNeighborX="3160" custLinFactNeighborY="-20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545114-A8F0-44B8-AE11-2FDA50677DA3}" type="pres">
      <dgm:prSet presAssocID="{A503D2AD-24B2-4CD3-B049-0EC4C68CCE24}" presName="sibTrans" presStyleCnt="0"/>
      <dgm:spPr/>
    </dgm:pt>
    <dgm:pt modelId="{BED3DB08-8562-4052-84C1-E7C7B8F67E8F}" type="pres">
      <dgm:prSet presAssocID="{25E5A15E-EC00-4E64-97BC-DD5BBE1BE7BD}" presName="node" presStyleLbl="node1" presStyleIdx="2" presStyleCnt="5" custScaleX="1215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7E97F0-8642-49C8-91FB-326229BEE16A}" type="pres">
      <dgm:prSet presAssocID="{531DF80A-CE9A-438A-AFF4-6170AFCE28B1}" presName="sibTrans" presStyleCnt="0"/>
      <dgm:spPr/>
    </dgm:pt>
    <dgm:pt modelId="{87A98ACB-0978-43D5-8D1D-4B30943933A1}" type="pres">
      <dgm:prSet presAssocID="{A57D603B-4DA4-4B67-A778-85BDAB320396}" presName="node" presStyleLbl="node1" presStyleIdx="3" presStyleCnt="5" custScaleX="128473" custScaleY="98732" custLinFactNeighborX="1466" custLinFactNeighborY="-1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FC7628-E595-44C1-9ABD-DFDF2BF42E85}" type="pres">
      <dgm:prSet presAssocID="{357484D1-A4A9-42B1-8D83-6A0C9BBD0807}" presName="sibTrans" presStyleCnt="0"/>
      <dgm:spPr/>
    </dgm:pt>
    <dgm:pt modelId="{12F17F55-5AF8-4B69-A295-D08BF7520B1A}" type="pres">
      <dgm:prSet presAssocID="{592AB3C0-0312-47C8-AA18-FA27A65C4E47}" presName="node" presStyleLbl="node1" presStyleIdx="4" presStyleCnt="5" custScaleX="1369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61EE56-99E9-48D7-B5C0-2A2B287E1894}" srcId="{0F1C6858-C12A-478B-B9F7-FFD363B78B2D}" destId="{592AB3C0-0312-47C8-AA18-FA27A65C4E47}" srcOrd="4" destOrd="0" parTransId="{2A12E291-7DC1-40AC-A4CF-31F829159958}" sibTransId="{94D99A1A-DE2F-4905-A2B1-43E493969568}"/>
    <dgm:cxn modelId="{46E175D4-163B-478E-A26A-BCC3CACF7A0F}" srcId="{0F1C6858-C12A-478B-B9F7-FFD363B78B2D}" destId="{A57D603B-4DA4-4B67-A778-85BDAB320396}" srcOrd="3" destOrd="0" parTransId="{C9CBDBD8-F75B-4F7E-806F-96014C614F2B}" sibTransId="{357484D1-A4A9-42B1-8D83-6A0C9BBD0807}"/>
    <dgm:cxn modelId="{B4D5771B-5030-4914-A7AB-18D980D3B753}" type="presOf" srcId="{02086F1D-7EFC-4EC5-8E2C-199C38B996C3}" destId="{AED9F3E4-DFB0-4D3A-BF85-0453CC9DDB1E}" srcOrd="0" destOrd="0" presId="urn:microsoft.com/office/officeart/2005/8/layout/default"/>
    <dgm:cxn modelId="{BD11B84A-9402-426E-9C14-125430973ADA}" type="presOf" srcId="{A57D603B-4DA4-4B67-A778-85BDAB320396}" destId="{87A98ACB-0978-43D5-8D1D-4B30943933A1}" srcOrd="0" destOrd="0" presId="urn:microsoft.com/office/officeart/2005/8/layout/default"/>
    <dgm:cxn modelId="{74F936EF-31B1-41D5-A16E-36D2AF46A88F}" type="presOf" srcId="{25E5A15E-EC00-4E64-97BC-DD5BBE1BE7BD}" destId="{BED3DB08-8562-4052-84C1-E7C7B8F67E8F}" srcOrd="0" destOrd="0" presId="urn:microsoft.com/office/officeart/2005/8/layout/default"/>
    <dgm:cxn modelId="{7619C43D-FE1E-4C88-9CCC-CC0D341036B3}" srcId="{0F1C6858-C12A-478B-B9F7-FFD363B78B2D}" destId="{02086F1D-7EFC-4EC5-8E2C-199C38B996C3}" srcOrd="0" destOrd="0" parTransId="{2354D9FC-1E99-43A1-91F4-F6CD36A8E3D7}" sibTransId="{1B4D29EE-2526-4573-8E2A-47E9510B20C4}"/>
    <dgm:cxn modelId="{0AF7A639-6B62-48C6-BAA6-AFA9D59A05A4}" type="presOf" srcId="{592AB3C0-0312-47C8-AA18-FA27A65C4E47}" destId="{12F17F55-5AF8-4B69-A295-D08BF7520B1A}" srcOrd="0" destOrd="0" presId="urn:microsoft.com/office/officeart/2005/8/layout/default"/>
    <dgm:cxn modelId="{C645D0CF-1573-4FD1-B768-6C02E95B7F07}" srcId="{0F1C6858-C12A-478B-B9F7-FFD363B78B2D}" destId="{25E5A15E-EC00-4E64-97BC-DD5BBE1BE7BD}" srcOrd="2" destOrd="0" parTransId="{7C5FEE91-6D1C-4A44-9F7C-7638B46C56BC}" sibTransId="{531DF80A-CE9A-438A-AFF4-6170AFCE28B1}"/>
    <dgm:cxn modelId="{61D88D8D-15C0-475A-8A8F-5F5AF27A265C}" srcId="{0F1C6858-C12A-478B-B9F7-FFD363B78B2D}" destId="{305E25D2-8091-43AE-A7BB-A43E2E819EDD}" srcOrd="1" destOrd="0" parTransId="{8FF56009-35A7-4F5F-887A-1ED749184BC5}" sibTransId="{A503D2AD-24B2-4CD3-B049-0EC4C68CCE24}"/>
    <dgm:cxn modelId="{DFF93776-D2E4-4CAD-833B-28961C7FB33B}" type="presOf" srcId="{0F1C6858-C12A-478B-B9F7-FFD363B78B2D}" destId="{8964BCFF-ED82-4577-BBB9-05D10D57291F}" srcOrd="0" destOrd="0" presId="urn:microsoft.com/office/officeart/2005/8/layout/default"/>
    <dgm:cxn modelId="{5A3B2D36-4ADD-4919-8876-C67B6F31D7DB}" type="presOf" srcId="{305E25D2-8091-43AE-A7BB-A43E2E819EDD}" destId="{FE6C475E-7FF5-4331-BE6F-727F05F86E6C}" srcOrd="0" destOrd="0" presId="urn:microsoft.com/office/officeart/2005/8/layout/default"/>
    <dgm:cxn modelId="{6AE3A189-6509-4E18-9782-4E716D28E2BB}" type="presParOf" srcId="{8964BCFF-ED82-4577-BBB9-05D10D57291F}" destId="{AED9F3E4-DFB0-4D3A-BF85-0453CC9DDB1E}" srcOrd="0" destOrd="0" presId="urn:microsoft.com/office/officeart/2005/8/layout/default"/>
    <dgm:cxn modelId="{2E916CFC-337F-446A-B564-7DF2B6CA8FD2}" type="presParOf" srcId="{8964BCFF-ED82-4577-BBB9-05D10D57291F}" destId="{0BEFC93D-07E6-436B-A399-547845A986AD}" srcOrd="1" destOrd="0" presId="urn:microsoft.com/office/officeart/2005/8/layout/default"/>
    <dgm:cxn modelId="{2E4B29D8-CA07-497A-9D63-CB93F77C6050}" type="presParOf" srcId="{8964BCFF-ED82-4577-BBB9-05D10D57291F}" destId="{FE6C475E-7FF5-4331-BE6F-727F05F86E6C}" srcOrd="2" destOrd="0" presId="urn:microsoft.com/office/officeart/2005/8/layout/default"/>
    <dgm:cxn modelId="{7F94A431-36CE-4069-AD67-E3C4A148CECF}" type="presParOf" srcId="{8964BCFF-ED82-4577-BBB9-05D10D57291F}" destId="{DC545114-A8F0-44B8-AE11-2FDA50677DA3}" srcOrd="3" destOrd="0" presId="urn:microsoft.com/office/officeart/2005/8/layout/default"/>
    <dgm:cxn modelId="{405021D1-4CF8-45F4-A122-303F4CF7BF9D}" type="presParOf" srcId="{8964BCFF-ED82-4577-BBB9-05D10D57291F}" destId="{BED3DB08-8562-4052-84C1-E7C7B8F67E8F}" srcOrd="4" destOrd="0" presId="urn:microsoft.com/office/officeart/2005/8/layout/default"/>
    <dgm:cxn modelId="{A8B82647-AC08-4DD0-AB7F-D0054652BFB7}" type="presParOf" srcId="{8964BCFF-ED82-4577-BBB9-05D10D57291F}" destId="{D77E97F0-8642-49C8-91FB-326229BEE16A}" srcOrd="5" destOrd="0" presId="urn:microsoft.com/office/officeart/2005/8/layout/default"/>
    <dgm:cxn modelId="{106A9913-314C-40C8-8E66-923808EC70C5}" type="presParOf" srcId="{8964BCFF-ED82-4577-BBB9-05D10D57291F}" destId="{87A98ACB-0978-43D5-8D1D-4B30943933A1}" srcOrd="6" destOrd="0" presId="urn:microsoft.com/office/officeart/2005/8/layout/default"/>
    <dgm:cxn modelId="{CAB2AEEE-7119-490D-9DD9-A0ACDC5CB2EA}" type="presParOf" srcId="{8964BCFF-ED82-4577-BBB9-05D10D57291F}" destId="{4FFC7628-E595-44C1-9ABD-DFDF2BF42E85}" srcOrd="7" destOrd="0" presId="urn:microsoft.com/office/officeart/2005/8/layout/default"/>
    <dgm:cxn modelId="{304638A9-D35C-4072-A3DC-9FBA14533FB4}" type="presParOf" srcId="{8964BCFF-ED82-4577-BBB9-05D10D57291F}" destId="{12F17F55-5AF8-4B69-A295-D08BF7520B1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78C730-84FB-4D98-8406-DD6F4AE070D0}" type="doc">
      <dgm:prSet loTypeId="urn:microsoft.com/office/officeart/2005/8/layout/hProcess7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466415-518E-42A9-9618-D6F86FCC277D}">
      <dgm:prSet phldrT="[Текст]"/>
      <dgm:spPr/>
      <dgm:t>
        <a:bodyPr/>
        <a:lstStyle/>
        <a:p>
          <a:endParaRPr lang="ru-RU" dirty="0" smtClean="0"/>
        </a:p>
        <a:p>
          <a:r>
            <a:rPr lang="ru-RU" dirty="0" smtClean="0"/>
            <a:t>Где?</a:t>
          </a:r>
          <a:endParaRPr lang="ru-RU" dirty="0"/>
        </a:p>
      </dgm:t>
    </dgm:pt>
    <dgm:pt modelId="{5EFFDA3A-346E-45AD-BEA9-D508133B2416}" type="sibTrans" cxnId="{ADC1E33E-E73D-4EE5-AD85-0359FC37E26A}">
      <dgm:prSet/>
      <dgm:spPr/>
      <dgm:t>
        <a:bodyPr/>
        <a:lstStyle/>
        <a:p>
          <a:endParaRPr lang="ru-RU"/>
        </a:p>
      </dgm:t>
    </dgm:pt>
    <dgm:pt modelId="{FD38EDB9-666A-4F88-9D3C-04F84CA2BB42}" type="parTrans" cxnId="{ADC1E33E-E73D-4EE5-AD85-0359FC37E26A}">
      <dgm:prSet/>
      <dgm:spPr/>
      <dgm:t>
        <a:bodyPr/>
        <a:lstStyle/>
        <a:p>
          <a:endParaRPr lang="ru-RU"/>
        </a:p>
      </dgm:t>
    </dgm:pt>
    <dgm:pt modelId="{6E5B51BD-5DBF-4805-8CE6-392979E5EB74}">
      <dgm:prSet phldrT="[Текст]"/>
      <dgm:spPr/>
      <dgm:t>
        <a:bodyPr/>
        <a:lstStyle/>
        <a:p>
          <a:endParaRPr lang="ru-RU" dirty="0"/>
        </a:p>
      </dgm:t>
    </dgm:pt>
    <dgm:pt modelId="{DAC912B2-75D1-4E55-84BB-21E2FD243B9E}" type="sibTrans" cxnId="{79AA146D-DE7E-4BEA-B776-1D8AFD2CFDE3}">
      <dgm:prSet/>
      <dgm:spPr/>
      <dgm:t>
        <a:bodyPr/>
        <a:lstStyle/>
        <a:p>
          <a:endParaRPr lang="ru-RU"/>
        </a:p>
      </dgm:t>
    </dgm:pt>
    <dgm:pt modelId="{E8BCABCD-C719-4290-93A3-4774128D1931}" type="parTrans" cxnId="{79AA146D-DE7E-4BEA-B776-1D8AFD2CFDE3}">
      <dgm:prSet/>
      <dgm:spPr/>
      <dgm:t>
        <a:bodyPr/>
        <a:lstStyle/>
        <a:p>
          <a:endParaRPr lang="ru-RU"/>
        </a:p>
      </dgm:t>
    </dgm:pt>
    <dgm:pt modelId="{2B43C087-D07A-4E21-8175-E14F7A0E4880}">
      <dgm:prSet phldrT="[Текст]"/>
      <dgm:spPr/>
      <dgm:t>
        <a:bodyPr/>
        <a:lstStyle/>
        <a:p>
          <a:r>
            <a:rPr lang="ru-RU" dirty="0" smtClean="0"/>
            <a:t> Зачем?</a:t>
          </a:r>
          <a:endParaRPr lang="ru-RU" dirty="0"/>
        </a:p>
      </dgm:t>
    </dgm:pt>
    <dgm:pt modelId="{6210104B-4399-4436-95CD-83B52F4EB388}" type="sibTrans" cxnId="{D894534E-58B3-4CF1-AB72-DB1938DFAAA8}">
      <dgm:prSet/>
      <dgm:spPr/>
      <dgm:t>
        <a:bodyPr/>
        <a:lstStyle/>
        <a:p>
          <a:endParaRPr lang="ru-RU"/>
        </a:p>
      </dgm:t>
    </dgm:pt>
    <dgm:pt modelId="{074B190E-5519-42AF-A1EE-B3066F451810}" type="parTrans" cxnId="{D894534E-58B3-4CF1-AB72-DB1938DFAAA8}">
      <dgm:prSet/>
      <dgm:spPr/>
      <dgm:t>
        <a:bodyPr/>
        <a:lstStyle/>
        <a:p>
          <a:endParaRPr lang="ru-RU"/>
        </a:p>
      </dgm:t>
    </dgm:pt>
    <dgm:pt modelId="{43E83B67-AC4C-45F7-891C-3CD369421334}">
      <dgm:prSet phldrT="[Текст]"/>
      <dgm:spPr/>
      <dgm:t>
        <a:bodyPr/>
        <a:lstStyle/>
        <a:p>
          <a:endParaRPr lang="ru-RU" dirty="0"/>
        </a:p>
      </dgm:t>
    </dgm:pt>
    <dgm:pt modelId="{BD1E86A1-CE34-4FA5-B1CB-7816DA6F4709}" type="sibTrans" cxnId="{9EF3EE58-FFEE-4FED-BCDB-D0986655350A}">
      <dgm:prSet/>
      <dgm:spPr/>
      <dgm:t>
        <a:bodyPr/>
        <a:lstStyle/>
        <a:p>
          <a:endParaRPr lang="ru-RU"/>
        </a:p>
      </dgm:t>
    </dgm:pt>
    <dgm:pt modelId="{8C874EE2-4386-488F-BFD9-95BEE9227A39}" type="parTrans" cxnId="{9EF3EE58-FFEE-4FED-BCDB-D0986655350A}">
      <dgm:prSet/>
      <dgm:spPr/>
      <dgm:t>
        <a:bodyPr/>
        <a:lstStyle/>
        <a:p>
          <a:endParaRPr lang="ru-RU"/>
        </a:p>
      </dgm:t>
    </dgm:pt>
    <dgm:pt modelId="{6479DDD7-C972-4A9F-9B82-CE55EC3D1B8A}">
      <dgm:prSet phldrT="[Текст]"/>
      <dgm:spPr/>
      <dgm:t>
        <a:bodyPr/>
        <a:lstStyle/>
        <a:p>
          <a:r>
            <a:rPr lang="ru-RU" dirty="0" smtClean="0"/>
            <a:t>  </a:t>
          </a:r>
        </a:p>
        <a:p>
          <a:r>
            <a:rPr lang="ru-RU" dirty="0" smtClean="0"/>
            <a:t>С кем?</a:t>
          </a:r>
          <a:endParaRPr lang="ru-RU" dirty="0"/>
        </a:p>
      </dgm:t>
    </dgm:pt>
    <dgm:pt modelId="{46B124C4-BCED-400B-8D44-A47571ECAFAC}" type="sibTrans" cxnId="{EC2D1BB2-6088-4C86-B391-85E42F764DA6}">
      <dgm:prSet/>
      <dgm:spPr/>
      <dgm:t>
        <a:bodyPr/>
        <a:lstStyle/>
        <a:p>
          <a:endParaRPr lang="ru-RU"/>
        </a:p>
      </dgm:t>
    </dgm:pt>
    <dgm:pt modelId="{2A5D8A4F-7C7E-4BF8-95A8-2D62A02119B3}" type="parTrans" cxnId="{EC2D1BB2-6088-4C86-B391-85E42F764DA6}">
      <dgm:prSet/>
      <dgm:spPr/>
      <dgm:t>
        <a:bodyPr/>
        <a:lstStyle/>
        <a:p>
          <a:endParaRPr lang="ru-RU"/>
        </a:p>
      </dgm:t>
    </dgm:pt>
    <dgm:pt modelId="{FB576036-2938-4131-863F-EF3261A8A9CE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987361B6-E849-48DB-BC9C-AB40BE89D954}" type="sibTrans" cxnId="{D29EA028-087F-4F08-935D-6FBD78BE7271}">
      <dgm:prSet/>
      <dgm:spPr/>
      <dgm:t>
        <a:bodyPr/>
        <a:lstStyle/>
        <a:p>
          <a:endParaRPr lang="ru-RU"/>
        </a:p>
      </dgm:t>
    </dgm:pt>
    <dgm:pt modelId="{5786FCE7-BC43-4037-9203-A47828965376}" type="parTrans" cxnId="{D29EA028-087F-4F08-935D-6FBD78BE7271}">
      <dgm:prSet/>
      <dgm:spPr/>
      <dgm:t>
        <a:bodyPr/>
        <a:lstStyle/>
        <a:p>
          <a:endParaRPr lang="ru-RU"/>
        </a:p>
      </dgm:t>
    </dgm:pt>
    <dgm:pt modelId="{4B05E359-91B4-4CE5-8CFA-F1A70E97DD3F}" type="pres">
      <dgm:prSet presAssocID="{7B78C730-84FB-4D98-8406-DD6F4AE070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6AFA31-AAA9-45F7-A549-9A1296C27F5F}" type="pres">
      <dgm:prSet presAssocID="{FB576036-2938-4131-863F-EF3261A8A9CE}" presName="compositeNode" presStyleCnt="0">
        <dgm:presLayoutVars>
          <dgm:bulletEnabled val="1"/>
        </dgm:presLayoutVars>
      </dgm:prSet>
      <dgm:spPr/>
    </dgm:pt>
    <dgm:pt modelId="{F50CBE02-B7B6-4FCC-9DF0-A553E7CA3E9B}" type="pres">
      <dgm:prSet presAssocID="{FB576036-2938-4131-863F-EF3261A8A9CE}" presName="bgRect" presStyleLbl="node1" presStyleIdx="0" presStyleCnt="3" custScaleX="93909" custLinFactNeighborX="-8767" custLinFactNeighborY="-696"/>
      <dgm:spPr/>
      <dgm:t>
        <a:bodyPr/>
        <a:lstStyle/>
        <a:p>
          <a:endParaRPr lang="ru-RU"/>
        </a:p>
      </dgm:t>
    </dgm:pt>
    <dgm:pt modelId="{8F2B9A73-2B91-4C10-AFE2-0C2D0C48FF35}" type="pres">
      <dgm:prSet presAssocID="{FB576036-2938-4131-863F-EF3261A8A9CE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CC599-4547-49F0-97D2-2049DA3EE927}" type="pres">
      <dgm:prSet presAssocID="{FB576036-2938-4131-863F-EF3261A8A9CE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AAF3B-ADF8-4E14-AD4A-723D0396E625}" type="pres">
      <dgm:prSet presAssocID="{987361B6-E849-48DB-BC9C-AB40BE89D954}" presName="hSp" presStyleCnt="0"/>
      <dgm:spPr/>
    </dgm:pt>
    <dgm:pt modelId="{22A54AC7-D165-4CBB-9579-1C3E147DA69C}" type="pres">
      <dgm:prSet presAssocID="{987361B6-E849-48DB-BC9C-AB40BE89D954}" presName="vProcSp" presStyleCnt="0"/>
      <dgm:spPr/>
    </dgm:pt>
    <dgm:pt modelId="{64502A59-D207-4F4F-92DB-E4E8DDBC6BF1}" type="pres">
      <dgm:prSet presAssocID="{987361B6-E849-48DB-BC9C-AB40BE89D954}" presName="vSp1" presStyleCnt="0"/>
      <dgm:spPr/>
    </dgm:pt>
    <dgm:pt modelId="{677C8FD8-9926-48BE-8A09-A2982DB5FE3A}" type="pres">
      <dgm:prSet presAssocID="{987361B6-E849-48DB-BC9C-AB40BE89D954}" presName="simulatedConn" presStyleLbl="solidFgAcc1" presStyleIdx="0" presStyleCnt="2"/>
      <dgm:spPr/>
    </dgm:pt>
    <dgm:pt modelId="{E7806785-6D0F-406A-B274-52DDAC5DA909}" type="pres">
      <dgm:prSet presAssocID="{987361B6-E849-48DB-BC9C-AB40BE89D954}" presName="vSp2" presStyleCnt="0"/>
      <dgm:spPr/>
    </dgm:pt>
    <dgm:pt modelId="{016EB964-934E-4F29-9C12-3D8E4CC7D263}" type="pres">
      <dgm:prSet presAssocID="{987361B6-E849-48DB-BC9C-AB40BE89D954}" presName="sibTrans" presStyleCnt="0"/>
      <dgm:spPr/>
    </dgm:pt>
    <dgm:pt modelId="{C592E302-3994-461E-A3C9-1F4DA413FB90}" type="pres">
      <dgm:prSet presAssocID="{43E83B67-AC4C-45F7-891C-3CD369421334}" presName="compositeNode" presStyleCnt="0">
        <dgm:presLayoutVars>
          <dgm:bulletEnabled val="1"/>
        </dgm:presLayoutVars>
      </dgm:prSet>
      <dgm:spPr/>
    </dgm:pt>
    <dgm:pt modelId="{D96E83E2-2EF6-4ED4-A537-F15E26001218}" type="pres">
      <dgm:prSet presAssocID="{43E83B67-AC4C-45F7-891C-3CD369421334}" presName="bgRect" presStyleLbl="node1" presStyleIdx="1" presStyleCnt="3" custLinFactNeighborX="-818" custLinFactNeighborY="-1022"/>
      <dgm:spPr/>
      <dgm:t>
        <a:bodyPr/>
        <a:lstStyle/>
        <a:p>
          <a:endParaRPr lang="ru-RU"/>
        </a:p>
      </dgm:t>
    </dgm:pt>
    <dgm:pt modelId="{56E89C9A-C74F-4939-9849-3A179B4254FF}" type="pres">
      <dgm:prSet presAssocID="{43E83B67-AC4C-45F7-891C-3CD36942133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92719E-8843-4B3B-8DBA-BF37B76D4BF4}" type="pres">
      <dgm:prSet presAssocID="{43E83B67-AC4C-45F7-891C-3CD36942133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BFAC93-C8E7-4F58-B7B8-C22ECF01E802}" type="pres">
      <dgm:prSet presAssocID="{BD1E86A1-CE34-4FA5-B1CB-7816DA6F4709}" presName="hSp" presStyleCnt="0"/>
      <dgm:spPr/>
    </dgm:pt>
    <dgm:pt modelId="{66798F9F-9EA0-492C-993A-7582D92AE963}" type="pres">
      <dgm:prSet presAssocID="{BD1E86A1-CE34-4FA5-B1CB-7816DA6F4709}" presName="vProcSp" presStyleCnt="0"/>
      <dgm:spPr/>
    </dgm:pt>
    <dgm:pt modelId="{718AD4EE-7965-4E40-B1F2-0E033ABDC75E}" type="pres">
      <dgm:prSet presAssocID="{BD1E86A1-CE34-4FA5-B1CB-7816DA6F4709}" presName="vSp1" presStyleCnt="0"/>
      <dgm:spPr/>
    </dgm:pt>
    <dgm:pt modelId="{6F46BD54-A82E-4DC3-A2F6-D9D420C1C2D5}" type="pres">
      <dgm:prSet presAssocID="{BD1E86A1-CE34-4FA5-B1CB-7816DA6F4709}" presName="simulatedConn" presStyleLbl="solidFgAcc1" presStyleIdx="1" presStyleCnt="2"/>
      <dgm:spPr/>
    </dgm:pt>
    <dgm:pt modelId="{82430424-B6F0-4129-9A66-B92A3778883E}" type="pres">
      <dgm:prSet presAssocID="{BD1E86A1-CE34-4FA5-B1CB-7816DA6F4709}" presName="vSp2" presStyleCnt="0"/>
      <dgm:spPr/>
    </dgm:pt>
    <dgm:pt modelId="{43EB5B0E-F738-4AC8-9202-8D266AAA22DA}" type="pres">
      <dgm:prSet presAssocID="{BD1E86A1-CE34-4FA5-B1CB-7816DA6F4709}" presName="sibTrans" presStyleCnt="0"/>
      <dgm:spPr/>
    </dgm:pt>
    <dgm:pt modelId="{73BA04B9-2830-402E-9F9A-2F39BDC5CCC9}" type="pres">
      <dgm:prSet presAssocID="{6E5B51BD-5DBF-4805-8CE6-392979E5EB74}" presName="compositeNode" presStyleCnt="0">
        <dgm:presLayoutVars>
          <dgm:bulletEnabled val="1"/>
        </dgm:presLayoutVars>
      </dgm:prSet>
      <dgm:spPr/>
    </dgm:pt>
    <dgm:pt modelId="{2E81EA65-99CC-451F-BF0E-D00721252A25}" type="pres">
      <dgm:prSet presAssocID="{6E5B51BD-5DBF-4805-8CE6-392979E5EB74}" presName="bgRect" presStyleLbl="node1" presStyleIdx="2" presStyleCnt="3" custScaleX="101508" custLinFactNeighborX="-2044" custLinFactNeighborY="-682"/>
      <dgm:spPr/>
      <dgm:t>
        <a:bodyPr/>
        <a:lstStyle/>
        <a:p>
          <a:endParaRPr lang="ru-RU"/>
        </a:p>
      </dgm:t>
    </dgm:pt>
    <dgm:pt modelId="{E69B14F1-BAC3-41B6-AE7C-A7A843500E20}" type="pres">
      <dgm:prSet presAssocID="{6E5B51BD-5DBF-4805-8CE6-392979E5EB74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DEC5F6-2167-465E-BA1D-DFCBBF197090}" type="pres">
      <dgm:prSet presAssocID="{6E5B51BD-5DBF-4805-8CE6-392979E5EB74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5A7473-CD59-46F0-A47E-BF54379A22DA}" type="presOf" srcId="{6E5B51BD-5DBF-4805-8CE6-392979E5EB74}" destId="{2E81EA65-99CC-451F-BF0E-D00721252A25}" srcOrd="0" destOrd="0" presId="urn:microsoft.com/office/officeart/2005/8/layout/hProcess7"/>
    <dgm:cxn modelId="{D29EA028-087F-4F08-935D-6FBD78BE7271}" srcId="{7B78C730-84FB-4D98-8406-DD6F4AE070D0}" destId="{FB576036-2938-4131-863F-EF3261A8A9CE}" srcOrd="0" destOrd="0" parTransId="{5786FCE7-BC43-4037-9203-A47828965376}" sibTransId="{987361B6-E849-48DB-BC9C-AB40BE89D954}"/>
    <dgm:cxn modelId="{EC2D1BB2-6088-4C86-B391-85E42F764DA6}" srcId="{FB576036-2938-4131-863F-EF3261A8A9CE}" destId="{6479DDD7-C972-4A9F-9B82-CE55EC3D1B8A}" srcOrd="0" destOrd="0" parTransId="{2A5D8A4F-7C7E-4BF8-95A8-2D62A02119B3}" sibTransId="{46B124C4-BCED-400B-8D44-A47571ECAFAC}"/>
    <dgm:cxn modelId="{9EF3EE58-FFEE-4FED-BCDB-D0986655350A}" srcId="{7B78C730-84FB-4D98-8406-DD6F4AE070D0}" destId="{43E83B67-AC4C-45F7-891C-3CD369421334}" srcOrd="1" destOrd="0" parTransId="{8C874EE2-4386-488F-BFD9-95BEE9227A39}" sibTransId="{BD1E86A1-CE34-4FA5-B1CB-7816DA6F4709}"/>
    <dgm:cxn modelId="{48653475-F93B-4870-A3FD-1184BBDEDBA4}" type="presOf" srcId="{43E83B67-AC4C-45F7-891C-3CD369421334}" destId="{56E89C9A-C74F-4939-9849-3A179B4254FF}" srcOrd="1" destOrd="0" presId="urn:microsoft.com/office/officeart/2005/8/layout/hProcess7"/>
    <dgm:cxn modelId="{395BA100-8288-495A-93E6-51DC81AFA780}" type="presOf" srcId="{FB576036-2938-4131-863F-EF3261A8A9CE}" destId="{F50CBE02-B7B6-4FCC-9DF0-A553E7CA3E9B}" srcOrd="0" destOrd="0" presId="urn:microsoft.com/office/officeart/2005/8/layout/hProcess7"/>
    <dgm:cxn modelId="{D894534E-58B3-4CF1-AB72-DB1938DFAAA8}" srcId="{43E83B67-AC4C-45F7-891C-3CD369421334}" destId="{2B43C087-D07A-4E21-8175-E14F7A0E4880}" srcOrd="0" destOrd="0" parTransId="{074B190E-5519-42AF-A1EE-B3066F451810}" sibTransId="{6210104B-4399-4436-95CD-83B52F4EB388}"/>
    <dgm:cxn modelId="{ADC1E33E-E73D-4EE5-AD85-0359FC37E26A}" srcId="{6E5B51BD-5DBF-4805-8CE6-392979E5EB74}" destId="{25466415-518E-42A9-9618-D6F86FCC277D}" srcOrd="0" destOrd="0" parTransId="{FD38EDB9-666A-4F88-9D3C-04F84CA2BB42}" sibTransId="{5EFFDA3A-346E-45AD-BEA9-D508133B2416}"/>
    <dgm:cxn modelId="{156849BA-2795-4D6A-A9E6-A95581F4E46C}" type="presOf" srcId="{FB576036-2938-4131-863F-EF3261A8A9CE}" destId="{8F2B9A73-2B91-4C10-AFE2-0C2D0C48FF35}" srcOrd="1" destOrd="0" presId="urn:microsoft.com/office/officeart/2005/8/layout/hProcess7"/>
    <dgm:cxn modelId="{BB31E03F-0936-4D10-B364-C0DFC54C05CD}" type="presOf" srcId="{43E83B67-AC4C-45F7-891C-3CD369421334}" destId="{D96E83E2-2EF6-4ED4-A537-F15E26001218}" srcOrd="0" destOrd="0" presId="urn:microsoft.com/office/officeart/2005/8/layout/hProcess7"/>
    <dgm:cxn modelId="{358BB58A-672A-4612-AD60-A60612215B1F}" type="presOf" srcId="{2B43C087-D07A-4E21-8175-E14F7A0E4880}" destId="{E492719E-8843-4B3B-8DBA-BF37B76D4BF4}" srcOrd="0" destOrd="0" presId="urn:microsoft.com/office/officeart/2005/8/layout/hProcess7"/>
    <dgm:cxn modelId="{79AA146D-DE7E-4BEA-B776-1D8AFD2CFDE3}" srcId="{7B78C730-84FB-4D98-8406-DD6F4AE070D0}" destId="{6E5B51BD-5DBF-4805-8CE6-392979E5EB74}" srcOrd="2" destOrd="0" parTransId="{E8BCABCD-C719-4290-93A3-4774128D1931}" sibTransId="{DAC912B2-75D1-4E55-84BB-21E2FD243B9E}"/>
    <dgm:cxn modelId="{4739437E-D32B-4E32-AC50-8ACBFF2E8CFC}" type="presOf" srcId="{6479DDD7-C972-4A9F-9B82-CE55EC3D1B8A}" destId="{42ACC599-4547-49F0-97D2-2049DA3EE927}" srcOrd="0" destOrd="0" presId="urn:microsoft.com/office/officeart/2005/8/layout/hProcess7"/>
    <dgm:cxn modelId="{B45AB8F1-723F-4B7C-81D8-8FFBE973FFBE}" type="presOf" srcId="{7B78C730-84FB-4D98-8406-DD6F4AE070D0}" destId="{4B05E359-91B4-4CE5-8CFA-F1A70E97DD3F}" srcOrd="0" destOrd="0" presId="urn:microsoft.com/office/officeart/2005/8/layout/hProcess7"/>
    <dgm:cxn modelId="{E7F60C44-CCF8-4B62-BD37-AF419237C8DC}" type="presOf" srcId="{25466415-518E-42A9-9618-D6F86FCC277D}" destId="{C1DEC5F6-2167-465E-BA1D-DFCBBF197090}" srcOrd="0" destOrd="0" presId="urn:microsoft.com/office/officeart/2005/8/layout/hProcess7"/>
    <dgm:cxn modelId="{0D4F7A48-6AD4-4D63-833B-F73EBA36F0BA}" type="presOf" srcId="{6E5B51BD-5DBF-4805-8CE6-392979E5EB74}" destId="{E69B14F1-BAC3-41B6-AE7C-A7A843500E20}" srcOrd="1" destOrd="0" presId="urn:microsoft.com/office/officeart/2005/8/layout/hProcess7"/>
    <dgm:cxn modelId="{BFE511ED-4424-4375-8999-8709C6C2FBD1}" type="presParOf" srcId="{4B05E359-91B4-4CE5-8CFA-F1A70E97DD3F}" destId="{8B6AFA31-AAA9-45F7-A549-9A1296C27F5F}" srcOrd="0" destOrd="0" presId="urn:microsoft.com/office/officeart/2005/8/layout/hProcess7"/>
    <dgm:cxn modelId="{92827F38-5E4D-4BA6-B7EE-6F447E7966AF}" type="presParOf" srcId="{8B6AFA31-AAA9-45F7-A549-9A1296C27F5F}" destId="{F50CBE02-B7B6-4FCC-9DF0-A553E7CA3E9B}" srcOrd="0" destOrd="0" presId="urn:microsoft.com/office/officeart/2005/8/layout/hProcess7"/>
    <dgm:cxn modelId="{8A6E559D-D697-470A-BCDC-5B436984DD36}" type="presParOf" srcId="{8B6AFA31-AAA9-45F7-A549-9A1296C27F5F}" destId="{8F2B9A73-2B91-4C10-AFE2-0C2D0C48FF35}" srcOrd="1" destOrd="0" presId="urn:microsoft.com/office/officeart/2005/8/layout/hProcess7"/>
    <dgm:cxn modelId="{08C42228-74BD-4DA7-87DB-3CA58C971574}" type="presParOf" srcId="{8B6AFA31-AAA9-45F7-A549-9A1296C27F5F}" destId="{42ACC599-4547-49F0-97D2-2049DA3EE927}" srcOrd="2" destOrd="0" presId="urn:microsoft.com/office/officeart/2005/8/layout/hProcess7"/>
    <dgm:cxn modelId="{8B8DF63A-D4FE-4BFD-9F3A-CEDE61473060}" type="presParOf" srcId="{4B05E359-91B4-4CE5-8CFA-F1A70E97DD3F}" destId="{086AAF3B-ADF8-4E14-AD4A-723D0396E625}" srcOrd="1" destOrd="0" presId="urn:microsoft.com/office/officeart/2005/8/layout/hProcess7"/>
    <dgm:cxn modelId="{0B715457-3BB0-46EC-8E4D-BCC3628FEB4B}" type="presParOf" srcId="{4B05E359-91B4-4CE5-8CFA-F1A70E97DD3F}" destId="{22A54AC7-D165-4CBB-9579-1C3E147DA69C}" srcOrd="2" destOrd="0" presId="urn:microsoft.com/office/officeart/2005/8/layout/hProcess7"/>
    <dgm:cxn modelId="{2CDC870A-B05C-40B5-8D16-07835BCF9049}" type="presParOf" srcId="{22A54AC7-D165-4CBB-9579-1C3E147DA69C}" destId="{64502A59-D207-4F4F-92DB-E4E8DDBC6BF1}" srcOrd="0" destOrd="0" presId="urn:microsoft.com/office/officeart/2005/8/layout/hProcess7"/>
    <dgm:cxn modelId="{C31FD468-BDC8-43D8-ACA2-C05ED845AF39}" type="presParOf" srcId="{22A54AC7-D165-4CBB-9579-1C3E147DA69C}" destId="{677C8FD8-9926-48BE-8A09-A2982DB5FE3A}" srcOrd="1" destOrd="0" presId="urn:microsoft.com/office/officeart/2005/8/layout/hProcess7"/>
    <dgm:cxn modelId="{DF9E95BE-CC43-4345-9288-3BE2707F13EE}" type="presParOf" srcId="{22A54AC7-D165-4CBB-9579-1C3E147DA69C}" destId="{E7806785-6D0F-406A-B274-52DDAC5DA909}" srcOrd="2" destOrd="0" presId="urn:microsoft.com/office/officeart/2005/8/layout/hProcess7"/>
    <dgm:cxn modelId="{2D12CC35-DC59-4859-B81A-71D562AE059F}" type="presParOf" srcId="{4B05E359-91B4-4CE5-8CFA-F1A70E97DD3F}" destId="{016EB964-934E-4F29-9C12-3D8E4CC7D263}" srcOrd="3" destOrd="0" presId="urn:microsoft.com/office/officeart/2005/8/layout/hProcess7"/>
    <dgm:cxn modelId="{EF3230D0-7E0C-4C01-B0F9-62D35B7CA071}" type="presParOf" srcId="{4B05E359-91B4-4CE5-8CFA-F1A70E97DD3F}" destId="{C592E302-3994-461E-A3C9-1F4DA413FB90}" srcOrd="4" destOrd="0" presId="urn:microsoft.com/office/officeart/2005/8/layout/hProcess7"/>
    <dgm:cxn modelId="{B45C8C7B-66DF-4E8E-A400-38D36A4F428F}" type="presParOf" srcId="{C592E302-3994-461E-A3C9-1F4DA413FB90}" destId="{D96E83E2-2EF6-4ED4-A537-F15E26001218}" srcOrd="0" destOrd="0" presId="urn:microsoft.com/office/officeart/2005/8/layout/hProcess7"/>
    <dgm:cxn modelId="{0DDD7355-BC15-4E72-89CE-2B4190AEA96E}" type="presParOf" srcId="{C592E302-3994-461E-A3C9-1F4DA413FB90}" destId="{56E89C9A-C74F-4939-9849-3A179B4254FF}" srcOrd="1" destOrd="0" presId="urn:microsoft.com/office/officeart/2005/8/layout/hProcess7"/>
    <dgm:cxn modelId="{E8965F25-2AC9-4C41-B546-C313E3F81C47}" type="presParOf" srcId="{C592E302-3994-461E-A3C9-1F4DA413FB90}" destId="{E492719E-8843-4B3B-8DBA-BF37B76D4BF4}" srcOrd="2" destOrd="0" presId="urn:microsoft.com/office/officeart/2005/8/layout/hProcess7"/>
    <dgm:cxn modelId="{71E1DEDB-F784-4B8E-A08B-8457BA32C990}" type="presParOf" srcId="{4B05E359-91B4-4CE5-8CFA-F1A70E97DD3F}" destId="{9BBFAC93-C8E7-4F58-B7B8-C22ECF01E802}" srcOrd="5" destOrd="0" presId="urn:microsoft.com/office/officeart/2005/8/layout/hProcess7"/>
    <dgm:cxn modelId="{CE9A135B-8B7C-403F-9A11-71177AB68D46}" type="presParOf" srcId="{4B05E359-91B4-4CE5-8CFA-F1A70E97DD3F}" destId="{66798F9F-9EA0-492C-993A-7582D92AE963}" srcOrd="6" destOrd="0" presId="urn:microsoft.com/office/officeart/2005/8/layout/hProcess7"/>
    <dgm:cxn modelId="{3DE16C70-47C5-4D3F-ACA2-1CD9213DAD59}" type="presParOf" srcId="{66798F9F-9EA0-492C-993A-7582D92AE963}" destId="{718AD4EE-7965-4E40-B1F2-0E033ABDC75E}" srcOrd="0" destOrd="0" presId="urn:microsoft.com/office/officeart/2005/8/layout/hProcess7"/>
    <dgm:cxn modelId="{FBB95608-D038-4D22-85E6-4D37B3CA94C0}" type="presParOf" srcId="{66798F9F-9EA0-492C-993A-7582D92AE963}" destId="{6F46BD54-A82E-4DC3-A2F6-D9D420C1C2D5}" srcOrd="1" destOrd="0" presId="urn:microsoft.com/office/officeart/2005/8/layout/hProcess7"/>
    <dgm:cxn modelId="{9D0ABA29-9ABB-4810-80DD-9D3A95FCF312}" type="presParOf" srcId="{66798F9F-9EA0-492C-993A-7582D92AE963}" destId="{82430424-B6F0-4129-9A66-B92A3778883E}" srcOrd="2" destOrd="0" presId="urn:microsoft.com/office/officeart/2005/8/layout/hProcess7"/>
    <dgm:cxn modelId="{84C55D07-C9D1-4DCF-99C2-D60D4041C660}" type="presParOf" srcId="{4B05E359-91B4-4CE5-8CFA-F1A70E97DD3F}" destId="{43EB5B0E-F738-4AC8-9202-8D266AAA22DA}" srcOrd="7" destOrd="0" presId="urn:microsoft.com/office/officeart/2005/8/layout/hProcess7"/>
    <dgm:cxn modelId="{13E1BC47-FB8B-41B8-B7E1-52B1285DD9F7}" type="presParOf" srcId="{4B05E359-91B4-4CE5-8CFA-F1A70E97DD3F}" destId="{73BA04B9-2830-402E-9F9A-2F39BDC5CCC9}" srcOrd="8" destOrd="0" presId="urn:microsoft.com/office/officeart/2005/8/layout/hProcess7"/>
    <dgm:cxn modelId="{07BB2124-0E5A-409E-AC4B-A8C4BD6839EF}" type="presParOf" srcId="{73BA04B9-2830-402E-9F9A-2F39BDC5CCC9}" destId="{2E81EA65-99CC-451F-BF0E-D00721252A25}" srcOrd="0" destOrd="0" presId="urn:microsoft.com/office/officeart/2005/8/layout/hProcess7"/>
    <dgm:cxn modelId="{7601D72F-0727-4DCA-A439-2DFF795945E7}" type="presParOf" srcId="{73BA04B9-2830-402E-9F9A-2F39BDC5CCC9}" destId="{E69B14F1-BAC3-41B6-AE7C-A7A843500E20}" srcOrd="1" destOrd="0" presId="urn:microsoft.com/office/officeart/2005/8/layout/hProcess7"/>
    <dgm:cxn modelId="{1A485D5E-90AD-4A3A-9EF4-F3E24C88E865}" type="presParOf" srcId="{73BA04B9-2830-402E-9F9A-2F39BDC5CCC9}" destId="{C1DEC5F6-2167-465E-BA1D-DFCBBF197090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&#1095;&#1090;&#1086;-&#1086;&#1079;&#1085;&#1072;&#1095;&#1072;&#1077;&#1090;.&#1088;&#1092;/%D0%BB%D0%B5%D1%82%D0%BE%D1%81%D1%87%D0%B8%D1%81%D0%BB%D0%B5%D0%BD%D0%B8%D0%B5" TargetMode="External"/><Relationship Id="rId2" Type="http://schemas.openxmlformats.org/officeDocument/2006/relationships/hyperlink" Target="http://&#1095;&#1090;&#1086;-&#1086;&#1079;&#1085;&#1072;&#1095;&#1072;&#1077;&#1090;.&#1088;&#1092;/%D1%80%D0%B5%D1%87%D0%B5%D0%B2%D0%BE%D0%B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&#1095;&#1090;&#1086;-&#1086;&#1079;&#1085;&#1072;&#1095;&#1072;&#1077;&#1090;.&#1088;&#1092;/%D0%B3%D1%80%D0%B8%D0%B3%D0%BE%D1%80%D0%B8%D0%B0%D0%BD%D1%81%D0%BA%D0%B8%D0%B9" TargetMode="External"/><Relationship Id="rId5" Type="http://schemas.openxmlformats.org/officeDocument/2006/relationships/hyperlink" Target="http://&#1095;&#1090;&#1086;-&#1086;&#1079;&#1085;&#1072;&#1095;&#1072;&#1077;&#1090;.&#1088;&#1092;/%D0%BA%D0%B0%D0%BB%D0%B5%D0%BD%D0%B4%D0%B0%D1%80%D1%8C" TargetMode="External"/><Relationship Id="rId4" Type="http://schemas.openxmlformats.org/officeDocument/2006/relationships/hyperlink" Target="http://&#1095;&#1090;&#1086;-&#1086;&#1079;&#1085;&#1072;&#1095;&#1072;&#1077;&#1090;.&#1088;&#1092;/%D1%8E%D0%BB%D0%B8%D0%B0%D0%BD%D1%81%D0%BA%D0%B8%D0%B9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1369" y="373488"/>
            <a:ext cx="8487177" cy="5409126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НАУЧНЫЙ СТИЛЬ:  </a:t>
            </a:r>
            <a:r>
              <a:rPr lang="ru-R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сфера </a:t>
            </a:r>
            <a:br>
              <a:rPr lang="ru-R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использования , функции</a:t>
            </a:r>
            <a:r>
              <a:rPr lang="ru-R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br>
              <a:rPr lang="ru-R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качества речи</a:t>
            </a:r>
            <a:br>
              <a:rPr lang="ru-R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846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3719" y="1223493"/>
            <a:ext cx="8983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Тип урока </a:t>
            </a:r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2987899" y="1030310"/>
            <a:ext cx="4906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Helvetica Neue"/>
              </a:rPr>
              <a:t>совершенствование 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знаний и способов деятельности.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803043" y="2369712"/>
            <a:ext cx="72121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Helvetica Neue"/>
              </a:rPr>
              <a:t>на 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теоретическом материале и материале практических упражнений дать понятие о роли </a:t>
            </a:r>
            <a:r>
              <a:rPr lang="ru-RU" b="1" i="1" dirty="0">
                <a:solidFill>
                  <a:srgbClr val="333333"/>
                </a:solidFill>
                <a:latin typeface="Helvetica Neue"/>
              </a:rPr>
              <a:t>научного стиля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; формировать умение определять</a:t>
            </a:r>
            <a:r>
              <a:rPr lang="ru-RU" b="1" i="1" dirty="0">
                <a:solidFill>
                  <a:srgbClr val="333333"/>
                </a:solidFill>
                <a:latin typeface="Helvetica Neue"/>
              </a:rPr>
              <a:t> лексические, морфологические, синтаксические особенности научного стиля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 , работать с текстами разных типов речи, стилей и жанров.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33719" y="2369712"/>
            <a:ext cx="1043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Цели</a:t>
            </a:r>
            <a:r>
              <a:rPr lang="ru-RU" dirty="0" smtClean="0"/>
              <a:t> -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33719" y="4198513"/>
            <a:ext cx="205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Helvetica Neue"/>
              </a:rPr>
              <a:t>Оборудование-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987899" y="4256468"/>
            <a:ext cx="6709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Helvetica Neue"/>
              </a:rPr>
              <a:t>учебник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, дополнительный </a:t>
            </a:r>
            <a:r>
              <a:rPr lang="ru-RU" dirty="0" smtClean="0">
                <a:solidFill>
                  <a:srgbClr val="333333"/>
                </a:solidFill>
                <a:latin typeface="Helvetica Neue"/>
              </a:rPr>
              <a:t>раздаточный материал, компьютер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84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6230" y="656823"/>
            <a:ext cx="72636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333333"/>
                </a:solidFill>
                <a:latin typeface="Helvetica Neue"/>
              </a:rPr>
              <a:t>У древнегреческого ученого Сократа есть высказывание: «</a:t>
            </a:r>
            <a:r>
              <a:rPr lang="ru-RU" sz="2400" b="1" dirty="0">
                <a:solidFill>
                  <a:srgbClr val="333333"/>
                </a:solidFill>
                <a:latin typeface="Helvetica Neue"/>
              </a:rPr>
              <a:t>Заговори, чтобы я тебя увидел</a:t>
            </a:r>
            <a:r>
              <a:rPr lang="ru-RU" sz="2400" dirty="0">
                <a:solidFill>
                  <a:srgbClr val="333333"/>
                </a:solidFill>
                <a:latin typeface="Helvetica Neue"/>
              </a:rPr>
              <a:t>». </a:t>
            </a:r>
            <a:endParaRPr lang="ru-RU" sz="2400" dirty="0" smtClean="0">
              <a:solidFill>
                <a:srgbClr val="333333"/>
              </a:solidFill>
              <a:latin typeface="Helvetica Neue"/>
            </a:endParaRPr>
          </a:p>
          <a:p>
            <a:pPr algn="just"/>
            <a:r>
              <a:rPr lang="ru-RU" sz="24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2400" dirty="0" smtClean="0">
                <a:solidFill>
                  <a:srgbClr val="333333"/>
                </a:solidFill>
                <a:latin typeface="Helvetica Neue"/>
              </a:rPr>
              <a:t>  Умение </a:t>
            </a:r>
            <a:r>
              <a:rPr lang="ru-RU" sz="2400" dirty="0">
                <a:solidFill>
                  <a:srgbClr val="333333"/>
                </a:solidFill>
                <a:latin typeface="Helvetica Neue"/>
              </a:rPr>
              <a:t>говорить, правильно высказывать свои мысли, одно из главных критериев удачного будущего. Вам предстоит определиться с выбором профессии, учиться в учебном заведении, и эти знания и умения, надеюсь, вам помогут</a:t>
            </a:r>
            <a:r>
              <a:rPr lang="ru-RU" sz="2400" dirty="0" smtClean="0">
                <a:solidFill>
                  <a:srgbClr val="333333"/>
                </a:solidFill>
                <a:latin typeface="Helvetica Neue"/>
              </a:rPr>
              <a:t>.</a:t>
            </a:r>
          </a:p>
          <a:p>
            <a:pPr algn="just"/>
            <a:endParaRPr lang="ru-RU" sz="2400" dirty="0">
              <a:solidFill>
                <a:srgbClr val="333333"/>
              </a:solidFill>
              <a:latin typeface="Helvetica Neue"/>
            </a:endParaRPr>
          </a:p>
          <a:p>
            <a:pPr algn="just"/>
            <a:r>
              <a:rPr lang="ru-RU" sz="2400" dirty="0">
                <a:solidFill>
                  <a:srgbClr val="333333"/>
                </a:solidFill>
                <a:latin typeface="Helvetica Neue"/>
              </a:rPr>
              <a:t>Восточная мудрость гласит: «</a:t>
            </a:r>
            <a:r>
              <a:rPr lang="ru-RU" sz="2400" b="1" dirty="0">
                <a:solidFill>
                  <a:srgbClr val="333333"/>
                </a:solidFill>
                <a:latin typeface="Helvetica Neue"/>
              </a:rPr>
              <a:t>Приобретать знания - храбрость, преумножать их – мудрость, а умело применять – высшее искусство». </a:t>
            </a:r>
            <a:r>
              <a:rPr lang="ru-RU" sz="2400" dirty="0">
                <a:solidFill>
                  <a:srgbClr val="333333"/>
                </a:solidFill>
                <a:latin typeface="Helvetica Neue"/>
              </a:rPr>
              <a:t>Я желаю вам храбрости, мудрости и высшего искусства.</a:t>
            </a:r>
            <a:endParaRPr lang="ru-RU" sz="2400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pic>
        <p:nvPicPr>
          <p:cNvPr id="3" name="Рисунок 2" descr="сократ – Google Поиск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69" t="21106" r="11056" b="18459"/>
          <a:stretch/>
        </p:blipFill>
        <p:spPr>
          <a:xfrm>
            <a:off x="197365" y="3271233"/>
            <a:ext cx="2610229" cy="31810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38608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ОРФОГРАФИЧЕСКАЯ РАЗМИНКА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34168" y="1930400"/>
            <a:ext cx="4184035" cy="3880772"/>
          </a:xfrm>
        </p:spPr>
        <p:txBody>
          <a:bodyPr>
            <a:normAutofit fontScale="85000" lnSpcReduction="20000"/>
          </a:bodyPr>
          <a:lstStyle/>
          <a:p>
            <a:r>
              <a:rPr lang="ru-RU" sz="3000" b="1" dirty="0" smtClean="0">
                <a:solidFill>
                  <a:srgbClr val="333333"/>
                </a:solidFill>
                <a:latin typeface="Helvetica Neue"/>
              </a:rPr>
              <a:t>Редактор. </a:t>
            </a:r>
            <a:r>
              <a:rPr lang="ru-RU" sz="3000" dirty="0" smtClean="0">
                <a:solidFill>
                  <a:srgbClr val="333333"/>
                </a:solidFill>
                <a:latin typeface="Helvetica Neue"/>
              </a:rPr>
              <a:t>Исправьте ошибки</a:t>
            </a:r>
            <a:endParaRPr lang="ru-RU" sz="3000" dirty="0">
              <a:solidFill>
                <a:srgbClr val="333333"/>
              </a:solidFill>
              <a:latin typeface="Helvetica Neue"/>
            </a:endParaRPr>
          </a:p>
          <a:p>
            <a:pPr marL="0" indent="0">
              <a:buNone/>
            </a:pP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Гаризонт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косательная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водорасли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ростение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реч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прилогательное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симена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гирбарий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аллюминий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цыркуль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классификацыя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обьективность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изследование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професор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излажение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000" dirty="0" err="1">
                <a:solidFill>
                  <a:srgbClr val="333333"/>
                </a:solidFill>
                <a:latin typeface="Helvetica Neue"/>
              </a:rPr>
              <a:t>источьник</a:t>
            </a:r>
            <a:r>
              <a:rPr lang="ru-RU" sz="3000" dirty="0">
                <a:solidFill>
                  <a:srgbClr val="333333"/>
                </a:solidFill>
                <a:latin typeface="Helvetica Neue"/>
              </a:rPr>
              <a:t>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 flipH="1" flipV="1">
            <a:off x="7984900" y="7134895"/>
            <a:ext cx="4533364" cy="1035579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186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3448" y="1071041"/>
            <a:ext cx="6096000" cy="46525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sz="3200" i="1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Проверка.Оценивание</a:t>
            </a:r>
            <a:r>
              <a:rPr lang="ru-RU" sz="32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endParaRPr lang="ru-RU" sz="3200" i="1" dirty="0">
              <a:solidFill>
                <a:srgbClr val="333333"/>
              </a:solidFill>
              <a:latin typeface="Helvetica Neue"/>
            </a:endParaRP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ГОризонт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кАсательная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водорОсли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рАстение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речЬ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прилАгательное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сЕмена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гЕрбарий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аЛюминий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цИркуль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классификацИя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обЪективность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иСследование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професСор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излОжение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источник.</a:t>
            </a:r>
          </a:p>
        </p:txBody>
      </p:sp>
    </p:spTree>
    <p:extLst>
      <p:ext uri="{BB962C8B-B14F-4D97-AF65-F5344CB8AC3E}">
        <p14:creationId xmlns:p14="http://schemas.microsoft.com/office/powerpoint/2010/main" val="175345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7964390" cy="13208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</a:rPr>
              <a:t>ЭПИГРАФ К УРОКУ</a:t>
            </a:r>
            <a:endParaRPr 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93962" y="2496283"/>
            <a:ext cx="6284889" cy="239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 </a:t>
            </a:r>
            <a:r>
              <a:rPr lang="ru-RU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“</a:t>
            </a:r>
            <a:r>
              <a:rPr lang="ru-RU" sz="3600" i="1" dirty="0">
                <a:solidFill>
                  <a:srgbClr val="333333"/>
                </a:solidFill>
                <a:latin typeface="Helvetica Neue"/>
              </a:rPr>
              <a:t>Знать в совершенстве язык – значит владеть его стилями”</a:t>
            </a:r>
            <a:endParaRPr lang="ru-RU" sz="3600" dirty="0">
              <a:solidFill>
                <a:srgbClr val="333333"/>
              </a:solidFill>
              <a:latin typeface="Helvetica Neue"/>
            </a:endParaRPr>
          </a:p>
          <a:p>
            <a:r>
              <a:rPr lang="ru-RU" sz="3600" i="1" dirty="0" smtClean="0">
                <a:solidFill>
                  <a:srgbClr val="333333"/>
                </a:solidFill>
                <a:latin typeface="Helvetica Neue"/>
              </a:rPr>
              <a:t>                    (</a:t>
            </a:r>
            <a:r>
              <a:rPr lang="ru-RU" sz="3600" i="1" dirty="0">
                <a:solidFill>
                  <a:srgbClr val="333333"/>
                </a:solidFill>
                <a:latin typeface="Helvetica Neue"/>
              </a:rPr>
              <a:t>Г. </a:t>
            </a:r>
            <a:r>
              <a:rPr lang="ru-RU" sz="3600" i="1" dirty="0" err="1">
                <a:solidFill>
                  <a:srgbClr val="333333"/>
                </a:solidFill>
                <a:latin typeface="Helvetica Neue"/>
              </a:rPr>
              <a:t>Солганик</a:t>
            </a:r>
            <a:r>
              <a:rPr lang="ru-RU" sz="3600" i="1" dirty="0">
                <a:solidFill>
                  <a:srgbClr val="333333"/>
                </a:solidFill>
                <a:latin typeface="Helvetica Neue"/>
              </a:rPr>
              <a:t>)</a:t>
            </a:r>
            <a:endParaRPr lang="ru-RU" sz="3600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1071" y="5460642"/>
            <a:ext cx="7997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Helvetica Neue"/>
              </a:rPr>
              <a:t>Как вы понимаете значение выражения “стили речи”?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35692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335" y="283336"/>
            <a:ext cx="91440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Значение слова СТИЛЬ в Толковом словаре </a:t>
            </a:r>
            <a:r>
              <a:rPr lang="ru-RU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Ожегова</a:t>
            </a:r>
            <a:endParaRPr lang="ru-RU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ru-RU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dirty="0" smtClean="0"/>
              <a:t>(</a:t>
            </a:r>
            <a:r>
              <a:rPr lang="ru-RU" dirty="0"/>
              <a:t>греч. </a:t>
            </a:r>
            <a:r>
              <a:rPr lang="ru-RU" dirty="0" err="1"/>
              <a:t>stylos</a:t>
            </a:r>
            <a:r>
              <a:rPr lang="ru-RU" dirty="0"/>
              <a:t>, букв. палочка с острым концом для писания на навощенных дощечках</a:t>
            </a:r>
            <a:r>
              <a:rPr lang="ru-RU" dirty="0" smtClean="0"/>
              <a:t>).</a:t>
            </a:r>
            <a:r>
              <a:rPr lang="ru-RU" b="1" dirty="0">
                <a:solidFill>
                  <a:srgbClr val="000000"/>
                </a:solidFill>
                <a:latin typeface="Roboto"/>
              </a:rPr>
              <a:t> </a:t>
            </a:r>
            <a:endParaRPr lang="ru-RU" b="1" dirty="0" smtClean="0">
              <a:solidFill>
                <a:srgbClr val="000000"/>
              </a:solidFill>
              <a:latin typeface="Roboto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Roboto"/>
              </a:rPr>
              <a:t>стиль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1.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- 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совокупность приемов использования языковых средств для выражения тех или ин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ых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идей, мыслей в различных условиях </a:t>
            </a:r>
            <a:r>
              <a:rPr lang="ru-RU" dirty="0">
                <a:solidFill>
                  <a:srgbClr val="FF8562"/>
                </a:solidFill>
                <a:latin typeface="Roboto"/>
                <a:hlinkClick r:id="rId2"/>
              </a:rPr>
              <a:t>речевой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практики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Пример: Стили художественной литературы. С.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пушкина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. Публицистический с. Высокий с.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***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2. - совокупность черт, близость выразительных художественных приемов и средств, обусловливающие собой единство какого-нибудь направления в творчестве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Пример: Национальный с. в живописи. Архитектурные стили.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***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3. - метод, совокупность приемов какой-нибудь работы, деятельности, поведения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Пример: С. в работе. С. руководства. С. плавания. С.- это человек (посл.).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***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4. - способ </a:t>
            </a:r>
            <a:r>
              <a:rPr lang="ru-RU" dirty="0">
                <a:solidFill>
                  <a:srgbClr val="FF8562"/>
                </a:solidFill>
                <a:latin typeface="Roboto"/>
                <a:hlinkClick r:id="rId3"/>
              </a:rPr>
              <a:t>летосчисления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Пример: Старый с. (так наз. </a:t>
            </a:r>
            <a:r>
              <a:rPr lang="ru-RU" dirty="0">
                <a:solidFill>
                  <a:srgbClr val="FF8562"/>
                </a:solidFill>
                <a:latin typeface="Roboto"/>
                <a:hlinkClick r:id="rId4"/>
              </a:rPr>
              <a:t>юлианский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 </a:t>
            </a:r>
            <a:r>
              <a:rPr lang="ru-RU" dirty="0">
                <a:solidFill>
                  <a:srgbClr val="FF8562"/>
                </a:solidFill>
                <a:latin typeface="Roboto"/>
                <a:hlinkClick r:id="rId5"/>
              </a:rPr>
              <a:t>календарь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). Новый с. (так наз. </a:t>
            </a:r>
            <a:r>
              <a:rPr lang="ru-RU" dirty="0">
                <a:solidFill>
                  <a:srgbClr val="FF8562"/>
                </a:solidFill>
                <a:latin typeface="Roboto"/>
                <a:hlinkClick r:id="rId6"/>
              </a:rPr>
              <a:t>григорианский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 календарь). По новому стилю.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41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2071241"/>
              </p:ext>
            </p:extLst>
          </p:nvPr>
        </p:nvGraphicFramePr>
        <p:xfrm>
          <a:off x="115910" y="334851"/>
          <a:ext cx="9028090" cy="5816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322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133" y="1302793"/>
            <a:ext cx="74740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 К какому стилю речи относятся слова нашей орфографической разминки?</a:t>
            </a:r>
            <a:endParaRPr lang="ru-RU" sz="3600" dirty="0"/>
          </a:p>
        </p:txBody>
      </p:sp>
      <p:pic>
        <p:nvPicPr>
          <p:cNvPr id="3" name="Рисунок 2" descr="вопросительный знак – Google Поиск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62" t="22873" r="9472" b="17869"/>
          <a:stretch/>
        </p:blipFill>
        <p:spPr>
          <a:xfrm>
            <a:off x="5473522" y="2717442"/>
            <a:ext cx="3580326" cy="3889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967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06366898"/>
              </p:ext>
            </p:extLst>
          </p:nvPr>
        </p:nvGraphicFramePr>
        <p:xfrm>
          <a:off x="373487" y="1056603"/>
          <a:ext cx="9528935" cy="5970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3791" y="579550"/>
            <a:ext cx="83841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Helvetica Neue"/>
              </a:rPr>
              <a:t>Чтобы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  <a:latin typeface="Helvetica Neue"/>
              </a:rPr>
              <a:t>определить стиль, нужно ответить на 3 вопроса:</a:t>
            </a: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48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Научный стиль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1645434"/>
            <a:ext cx="4184035" cy="388077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b="1" i="1" u="sng" dirty="0"/>
              <a:t>Сфера применения:</a:t>
            </a:r>
            <a:endParaRPr lang="ru-RU" sz="8000" dirty="0"/>
          </a:p>
          <a:p>
            <a:r>
              <a:rPr lang="ru-RU" sz="8000" dirty="0"/>
              <a:t>               1.Научная статья</a:t>
            </a:r>
          </a:p>
          <a:p>
            <a:r>
              <a:rPr lang="ru-RU" sz="8000" dirty="0"/>
              <a:t>               2.Монография</a:t>
            </a:r>
          </a:p>
          <a:p>
            <a:r>
              <a:rPr lang="ru-RU" sz="8000" dirty="0"/>
              <a:t>               3.Диссертация</a:t>
            </a:r>
          </a:p>
          <a:p>
            <a:r>
              <a:rPr lang="ru-RU" sz="8000" dirty="0"/>
              <a:t>               4.Энциклопедии</a:t>
            </a:r>
          </a:p>
          <a:p>
            <a:r>
              <a:rPr lang="ru-RU" sz="8000" dirty="0"/>
              <a:t>               5.Справочники</a:t>
            </a:r>
          </a:p>
          <a:p>
            <a:r>
              <a:rPr lang="ru-RU" sz="8000" dirty="0"/>
              <a:t>               6.Словари</a:t>
            </a:r>
          </a:p>
          <a:p>
            <a:r>
              <a:rPr lang="ru-RU" sz="8000" dirty="0"/>
              <a:t>               7.Учебная литература</a:t>
            </a:r>
          </a:p>
          <a:p>
            <a:r>
              <a:rPr lang="ru-RU" sz="8000" dirty="0"/>
              <a:t>               8.Научные доклады</a:t>
            </a:r>
          </a:p>
          <a:p>
            <a:r>
              <a:rPr lang="ru-RU" sz="8000" dirty="0"/>
              <a:t>               9.Лекции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21790" y="512093"/>
            <a:ext cx="4184034" cy="514173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b="1" i="1" u="sng" dirty="0"/>
              <a:t>Основная задача научного стиля</a:t>
            </a:r>
            <a:r>
              <a:rPr lang="ru-RU" sz="9600" dirty="0"/>
              <a:t> –</a:t>
            </a:r>
          </a:p>
          <a:p>
            <a:r>
              <a:rPr lang="ru-RU" sz="9600" dirty="0"/>
              <a:t>предельно ясно и </a:t>
            </a:r>
          </a:p>
          <a:p>
            <a:r>
              <a:rPr lang="ru-RU" sz="9600" dirty="0"/>
              <a:t>точно донести до читателя сообщаемую информацию</a:t>
            </a:r>
          </a:p>
          <a:p>
            <a:endParaRPr lang="ru-RU" sz="9600" b="1" i="1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9600" b="1" i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Стилевые </a:t>
            </a:r>
            <a:r>
              <a:rPr lang="ru-RU" sz="9600" b="1" i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черты</a:t>
            </a:r>
            <a:r>
              <a:rPr lang="ru-RU" sz="96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96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-логичность изложения</a:t>
            </a:r>
          </a:p>
          <a:p>
            <a:r>
              <a:rPr lang="ru-RU" sz="9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-отвлеченность и обобщенность</a:t>
            </a:r>
          </a:p>
          <a:p>
            <a:r>
              <a:rPr lang="ru-RU" sz="9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-объективность</a:t>
            </a:r>
          </a:p>
          <a:p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322442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519771"/>
              </p:ext>
            </p:extLst>
          </p:nvPr>
        </p:nvGraphicFramePr>
        <p:xfrm>
          <a:off x="360609" y="206062"/>
          <a:ext cx="9517487" cy="596699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59677"/>
                <a:gridCol w="1875383"/>
                <a:gridCol w="2187946"/>
                <a:gridCol w="2345230"/>
                <a:gridCol w="1249251"/>
              </a:tblGrid>
              <a:tr h="6772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Лексика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Состав слова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Морфология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Синтаксис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Основной тип речи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403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- термин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-однозначность слова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-частая повторяемость ключевых слов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-отсутствие образных средств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интернациональные корни. Приставки. Суффиксы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суффиксы, передающие отвлеченные значения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преобладание существительных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частое использование абстрактных отглагольных существительных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неупотребительность местоимений Я, ТЫ и глаголов 1-2 лица ед. числа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неупотребительность восклицательных частиц и междометий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прямой порядок слов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широкое использование с/с «сущ. +сущ. в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Р.п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.»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преобладание неопределенно-личных и безличных предложений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редкое использование неполных предложений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обилие сложных предложений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частое употребление причастных и деепричастных оборотов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Рассуждение, описание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86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433115" y="6990560"/>
            <a:ext cx="4185618" cy="5762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" name="Объект 9" descr="физкультминутка для глаз 9КЛАСС – Google Поиск - Google Chrome"/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3" t="23083" r="5240" b="32981"/>
          <a:stretch/>
        </p:blipFill>
        <p:spPr>
          <a:xfrm>
            <a:off x="3818471" y="1856184"/>
            <a:ext cx="6276187" cy="4063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8" descr="физкультминутка для глаз – Google Поиск - Google Chrome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49" t="21740" r="9780" b="27855"/>
          <a:stretch/>
        </p:blipFill>
        <p:spPr>
          <a:xfrm>
            <a:off x="269001" y="73933"/>
            <a:ext cx="4592367" cy="4063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639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Лингвистическое наблюдение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7280" y="1339404"/>
            <a:ext cx="7972022" cy="5838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Дмитрий Иванович Менделеев</a:t>
            </a:r>
            <a:r>
              <a:rPr lang="ru-RU" dirty="0"/>
              <a:t> – русский ученый. Открыл периодический закон химических элементов.</a:t>
            </a:r>
          </a:p>
          <a:p>
            <a:r>
              <a:rPr lang="ru-RU" dirty="0"/>
              <a:t>В 1955 году американские физики во главе с Г. </a:t>
            </a:r>
            <a:r>
              <a:rPr lang="ru-RU" dirty="0" err="1"/>
              <a:t>Сиборгом</a:t>
            </a:r>
            <a:r>
              <a:rPr lang="ru-RU" dirty="0"/>
              <a:t> синтезировали химический элемент с порядковым номером 101. Они дали ему название “менделевий” - в знак признания заслуг выдающегося русского ученого. Периодическая система, созданная им уже более 100 лет назад, служит ключом к открытию новых элементов.</a:t>
            </a:r>
          </a:p>
          <a:p>
            <a:r>
              <a:rPr lang="ru-RU" dirty="0"/>
              <a:t>Периодический закон и периодическая система стали важнейшим вкладом Д.И. Менделеева в развитие естествознания. Но они составляют лишь часть огромного творческого наследия ученого. Полное собрание его сочинений – 25 объемистых томов, настоящая энциклопедия знаний.</a:t>
            </a:r>
          </a:p>
          <a:p>
            <a:r>
              <a:rPr lang="ru-RU" dirty="0"/>
              <a:t>В научной деятельности ученый видел, по его словам, “первую службу Родине</a:t>
            </a:r>
            <a:r>
              <a:rPr lang="ru-RU" dirty="0" smtClean="0"/>
              <a:t>”.</a:t>
            </a:r>
            <a:endParaRPr lang="ru-RU" dirty="0"/>
          </a:p>
          <a:p>
            <a:r>
              <a:rPr lang="ru-RU" dirty="0"/>
              <a:t>Вторая служба – педагогическая деятельность.</a:t>
            </a:r>
          </a:p>
          <a:p>
            <a:r>
              <a:rPr lang="ru-RU" dirty="0"/>
              <a:t>Многогранной и полезной была “третья служба Роди</a:t>
            </a:r>
          </a:p>
          <a:p>
            <a:r>
              <a:rPr lang="ru-RU" dirty="0"/>
              <a:t>не” - на ниве промышленности и сельского хозяйства.</a:t>
            </a:r>
          </a:p>
          <a:p>
            <a:r>
              <a:rPr lang="ru-RU" dirty="0"/>
              <a:t>“Посев научный взойдет для жатвы народной” - таков был девиз всей деятельности ученого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91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9550" y="1004553"/>
            <a:ext cx="835838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Сто пятьдесят лет назад, когда Д.И. Менделеев создал Периодическую систему химических элементов, самым тяжелым из них был уран. Радиоактивный уран присутствует в природе в заметных количествах, его распространенность в земной коре выше распространенности многих “обычных” химических элементов, например, йода. Химические свойства урана изучают уже более 200 лет, и о них известно, пожалуй, больше, чем о свойствах почти всех остальных металлов и неметаллов с большой периодической системы. Долгое время верхняя ее граница проходила </a:t>
            </a:r>
          </a:p>
          <a:p>
            <a:pPr algn="just">
              <a:spcAft>
                <a:spcPts val="0"/>
              </a:spcAft>
            </a:pPr>
            <a:r>
              <a:rPr lang="ru-RU" dirty="0"/>
              <a:t>через уран</a:t>
            </a:r>
            <a:r>
              <a:rPr lang="ru-RU" dirty="0" smtClean="0"/>
              <a:t>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" name="Рисунок 2" descr="менделеев – Google Поиск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3" t="19341" r="3662" b="31213"/>
          <a:stretch/>
        </p:blipFill>
        <p:spPr>
          <a:xfrm>
            <a:off x="4095482" y="3612523"/>
            <a:ext cx="4971245" cy="3245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324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03821" y="2188060"/>
            <a:ext cx="38121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доказать, что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текст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принадлежит к научному стилю, то есть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выявить его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отличительные признаки,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опираясь на ранее полученные знания и схему, предложенную в начале урока.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Записать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их в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тетради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9252" y="669702"/>
            <a:ext cx="5782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</a:rPr>
              <a:t>РАБОТА В ПАРЕ</a:t>
            </a:r>
            <a:endParaRPr 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 descr="совместная работа картинки – Google Поиск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15" t="20714" r="17711" b="49068"/>
          <a:stretch/>
        </p:blipFill>
        <p:spPr>
          <a:xfrm>
            <a:off x="953037" y="3799268"/>
            <a:ext cx="2768957" cy="2751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6159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ефлексия - Средство просмотра фотографий Window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3" t="10915" r="22392" b="10805"/>
          <a:stretch/>
        </p:blipFill>
        <p:spPr>
          <a:xfrm>
            <a:off x="1506827" y="1107584"/>
            <a:ext cx="7173532" cy="4623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751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ДОМАШНЕЕ ЗАДАНИЕ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41678" y="1930400"/>
            <a:ext cx="62462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Дайте сравнительное научно-популярное (понятное для каждого читающего) описание одного из вариантов по вашему выбору: а) микроскопа и телескопа; б) бинокля и лупы; в) </a:t>
            </a:r>
            <a:r>
              <a:rPr lang="ru-RU" sz="2400" dirty="0" smtClean="0"/>
              <a:t>компьютера </a:t>
            </a:r>
            <a:r>
              <a:rPr lang="ru-RU" sz="2400" dirty="0"/>
              <a:t>и ноутбука. Во всех случаях необходимо описать признаки сходные и различные, сформулировать емкое, экономное по форме и достаточно полное по содержанию определение предмета. </a:t>
            </a:r>
          </a:p>
        </p:txBody>
      </p:sp>
    </p:spTree>
    <p:extLst>
      <p:ext uri="{BB962C8B-B14F-4D97-AF65-F5344CB8AC3E}">
        <p14:creationId xmlns:p14="http://schemas.microsoft.com/office/powerpoint/2010/main" val="233341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9094" y="1133341"/>
            <a:ext cx="91826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БЛАГОДАРЮ    ЗА       ВНИМАНИЕ!</a:t>
            </a:r>
            <a:endParaRPr lang="ru-RU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121231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219</TotalTime>
  <Words>611</Words>
  <Application>Microsoft Office PowerPoint</Application>
  <PresentationFormat>Широкоэкранный</PresentationFormat>
  <Paragraphs>109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Helvetica Neue</vt:lpstr>
      <vt:lpstr>Roboto</vt:lpstr>
      <vt:lpstr>Times New Roman</vt:lpstr>
      <vt:lpstr>Trebuchet MS</vt:lpstr>
      <vt:lpstr>Wingdings 3</vt:lpstr>
      <vt:lpstr>Грань</vt:lpstr>
      <vt:lpstr>НАУЧНЫЙ СТИЛЬ:  сфера  использования , функции, качества речи  </vt:lpstr>
      <vt:lpstr>Презентация PowerPoint</vt:lpstr>
      <vt:lpstr>Презентация PowerPoint</vt:lpstr>
      <vt:lpstr>ОРФОГРАФИЧЕСКАЯ РАЗМИНКА</vt:lpstr>
      <vt:lpstr>Презентация PowerPoint</vt:lpstr>
      <vt:lpstr>     ЭПИГРАФ К УРОКУ</vt:lpstr>
      <vt:lpstr>Презентация PowerPoint</vt:lpstr>
      <vt:lpstr>Презентация PowerPoint</vt:lpstr>
      <vt:lpstr>Презентация PowerPoint</vt:lpstr>
      <vt:lpstr>Презентация PowerPoint</vt:lpstr>
      <vt:lpstr>Научный стиль </vt:lpstr>
      <vt:lpstr>Презентация PowerPoint</vt:lpstr>
      <vt:lpstr>Презентация PowerPoint</vt:lpstr>
      <vt:lpstr>Лингвистическое наблюдение</vt:lpstr>
      <vt:lpstr>Презентация PowerPoint</vt:lpstr>
      <vt:lpstr>Презентация PowerPoint</vt:lpstr>
      <vt:lpstr>Презентация PowerPoint</vt:lpstr>
      <vt:lpstr>ДОМАШНЕЕ ЗАДАНИЕ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НАУЧНЫЙ СТИЛЬ:  сфера  использования,функции, качеста речи</dc:title>
  <dc:creator>Admin</dc:creator>
  <cp:lastModifiedBy>Admin</cp:lastModifiedBy>
  <cp:revision>24</cp:revision>
  <dcterms:created xsi:type="dcterms:W3CDTF">2021-02-17T16:20:13Z</dcterms:created>
  <dcterms:modified xsi:type="dcterms:W3CDTF">2021-02-17T20:23:00Z</dcterms:modified>
</cp:coreProperties>
</file>