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  <p:sldMasterId id="2147483744" r:id="rId2"/>
  </p:sldMasterIdLst>
  <p:sldIdLst>
    <p:sldId id="275" r:id="rId3"/>
    <p:sldId id="276" r:id="rId4"/>
    <p:sldId id="278" r:id="rId5"/>
    <p:sldId id="281" r:id="rId6"/>
    <p:sldId id="282" r:id="rId7"/>
    <p:sldId id="283" r:id="rId8"/>
    <p:sldId id="285" r:id="rId9"/>
    <p:sldId id="289" r:id="rId10"/>
    <p:sldId id="29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-1397" y="-50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B96381-C80C-4DFA-855E-0973407D9CFA}" type="doc">
      <dgm:prSet loTypeId="urn:microsoft.com/office/officeart/2005/8/layout/radial6" loCatId="cycle" qsTypeId="urn:microsoft.com/office/officeart/2005/8/quickstyle/3d1" qsCatId="3D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C924BEAB-1786-4A4D-8D23-7D89321CDA73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Людські крила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1D92187-D67A-4072-A0A9-2EBB716C35F5}" type="parTrans" cxnId="{9017F8A0-F177-422C-8FD4-CABC8D35BEF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37E3398-FC37-4637-B21B-76DB75FFE451}" type="sibTrans" cxnId="{9017F8A0-F177-422C-8FD4-CABC8D35BEF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78389FD-10BC-4AA4-881F-EB4B122A82CB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Правда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E55FEF4-2A85-4CE2-AA37-9D36B0ED1AF1}" type="parTrans" cxnId="{0A777152-021C-43AD-84C3-0D18264A286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F5C2B48-E701-4217-94DB-466A298DA540}" type="sibTrans" cxnId="{0A777152-021C-43AD-84C3-0D18264A286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A1AF8B5-0F23-40B2-B2DB-D8E795A7CB0A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Чесність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D548C06-2361-42C8-BBD0-D123DBE9E9DE}" type="parTrans" cxnId="{9C2D36DF-85ED-4139-8378-CF36BDB980C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4914F86-7D4E-48E5-8E9F-445AFA0214F7}" type="sibTrans" cxnId="{9C2D36DF-85ED-4139-8378-CF36BDB980C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EF67A5E-384E-46F6-98A6-6240BB020C1B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Довір</a:t>
          </a:r>
          <a:r>
            <a: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’</a:t>
          </a:r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я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8CDD7C6-6504-4A94-A9E6-25D81C5674F9}" type="parTrans" cxnId="{C3731473-86CE-40CD-998E-81ADBE8E80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011FFFF-B356-4DE9-B7DB-43222168FBD2}" type="sibTrans" cxnId="{C3731473-86CE-40CD-998E-81ADBE8E80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26873BC-E31C-4B85-8E38-1F64856A25E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Вірність у коханні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0CEBEC7-9951-46B5-8A18-1C96F277A18C}" type="parTrans" cxnId="{9E1A5AEC-17FF-415E-B082-E37AA2505BC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DE2D829-EDBA-475B-913E-E7563CC47D8A}" type="sibTrans" cxnId="{9E1A5AEC-17FF-415E-B082-E37AA2505BC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3B2764A-3EB8-412E-97E8-4FCC0379872B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Вічне поривання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062A9F-3608-48C5-BA0F-FCE2C4130603}" type="parTrans" cxnId="{7234F204-DA24-40BE-A9A2-79F7F2EB4BF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23BA7C1-79E5-474D-BDBC-4FB87F3360D5}" type="sibTrans" cxnId="{7234F204-DA24-40BE-A9A2-79F7F2EB4BF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57B9B38-8AFE-4DFA-9743-ED2AA84A1835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Щирість до роботи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00D173-9FF0-4C3A-AF28-BE29EE643D49}" type="parTrans" cxnId="{B2F3BDD6-A0CF-44E6-8597-F19038FFAD2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AD5F84A-43A4-43D9-BFE8-8A147EE16F80}" type="sibTrans" cxnId="{B2F3BDD6-A0CF-44E6-8597-F19038FFAD2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4E43231-A09C-4C2A-9B41-1BAA9AB9B131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Щедрість на турботи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B05F29-454E-4061-8FC2-33DAE95E732D}" type="parTrans" cxnId="{97C9EA88-C19B-4DAF-BEA4-60F4F9EBE8C1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D679989-19ED-4332-93DF-490F799CBC2C}" type="sibTrans" cxnId="{97C9EA88-C19B-4DAF-BEA4-60F4F9EBE8C1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65D059A-8BC8-434F-8E76-013121DA0184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Пісні,надії,поезії,мрії 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6CE5624-BE2E-4D58-899A-D1BD11D03815}" type="parTrans" cxnId="{B9FED938-C0E6-455D-8FC9-06DE27FF2388}">
      <dgm:prSet/>
      <dgm:spPr/>
      <dgm:t>
        <a:bodyPr/>
        <a:lstStyle/>
        <a:p>
          <a:endParaRPr lang="ru-RU"/>
        </a:p>
      </dgm:t>
    </dgm:pt>
    <dgm:pt modelId="{62B5A762-B56D-4A36-9BE7-F312C5629E96}" type="sibTrans" cxnId="{B9FED938-C0E6-455D-8FC9-06DE27FF2388}">
      <dgm:prSet/>
      <dgm:spPr/>
      <dgm:t>
        <a:bodyPr/>
        <a:lstStyle/>
        <a:p>
          <a:endParaRPr lang="ru-RU"/>
        </a:p>
      </dgm:t>
    </dgm:pt>
    <dgm:pt modelId="{CBAE504F-9287-49D9-89B0-09091D9B9780}" type="pres">
      <dgm:prSet presAssocID="{D3B96381-C80C-4DFA-855E-0973407D9CF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EB37AD-75A2-4352-A7E1-B3A7757A8896}" type="pres">
      <dgm:prSet presAssocID="{C924BEAB-1786-4A4D-8D23-7D89321CDA73}" presName="centerShape" presStyleLbl="node0" presStyleIdx="0" presStyleCnt="1" custScaleX="139454"/>
      <dgm:spPr/>
      <dgm:t>
        <a:bodyPr/>
        <a:lstStyle/>
        <a:p>
          <a:endParaRPr lang="ru-RU"/>
        </a:p>
      </dgm:t>
    </dgm:pt>
    <dgm:pt modelId="{C45D1E64-92D3-49BF-B4A7-61E66576A84D}" type="pres">
      <dgm:prSet presAssocID="{E78389FD-10BC-4AA4-881F-EB4B122A82CB}" presName="node" presStyleLbl="node1" presStyleIdx="0" presStyleCnt="8" custScaleX="151185" custRadScaleRad="105110" custRadScaleInc="238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F3D9D3-B328-4A70-A315-B339E23CCDDE}" type="pres">
      <dgm:prSet presAssocID="{E78389FD-10BC-4AA4-881F-EB4B122A82CB}" presName="dummy" presStyleCnt="0"/>
      <dgm:spPr/>
    </dgm:pt>
    <dgm:pt modelId="{07990DFC-F948-4A51-BC0D-FCD45DFAF975}" type="pres">
      <dgm:prSet presAssocID="{4F5C2B48-E701-4217-94DB-466A298DA540}" presName="sibTrans" presStyleLbl="sibTrans2D1" presStyleIdx="0" presStyleCnt="8"/>
      <dgm:spPr/>
      <dgm:t>
        <a:bodyPr/>
        <a:lstStyle/>
        <a:p>
          <a:endParaRPr lang="ru-RU"/>
        </a:p>
      </dgm:t>
    </dgm:pt>
    <dgm:pt modelId="{B69419ED-724A-4450-ACF3-4254078BD52D}" type="pres">
      <dgm:prSet presAssocID="{5A1AF8B5-0F23-40B2-B2DB-D8E795A7CB0A}" presName="node" presStyleLbl="node1" presStyleIdx="1" presStyleCnt="8" custScaleX="170811" custRadScaleRad="124828" custRadScaleInc="1748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0B6D69-7132-4686-8870-BEAA3F824C35}" type="pres">
      <dgm:prSet presAssocID="{5A1AF8B5-0F23-40B2-B2DB-D8E795A7CB0A}" presName="dummy" presStyleCnt="0"/>
      <dgm:spPr/>
    </dgm:pt>
    <dgm:pt modelId="{B76F0F07-958E-4166-8FC1-EC092037E450}" type="pres">
      <dgm:prSet presAssocID="{34914F86-7D4E-48E5-8E9F-445AFA0214F7}" presName="sibTrans" presStyleLbl="sibTrans2D1" presStyleIdx="1" presStyleCnt="8"/>
      <dgm:spPr/>
      <dgm:t>
        <a:bodyPr/>
        <a:lstStyle/>
        <a:p>
          <a:endParaRPr lang="ru-RU"/>
        </a:p>
      </dgm:t>
    </dgm:pt>
    <dgm:pt modelId="{E757C0FD-F8A1-40C9-B266-A08EAB37E242}" type="pres">
      <dgm:prSet presAssocID="{BEF67A5E-384E-46F6-98A6-6240BB020C1B}" presName="node" presStyleLbl="node1" presStyleIdx="2" presStyleCnt="8" custScaleX="149917" custRadScaleRad="118085" custRadScaleInc="898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C49D42-A6F2-42C4-A463-844991BBA264}" type="pres">
      <dgm:prSet presAssocID="{BEF67A5E-384E-46F6-98A6-6240BB020C1B}" presName="dummy" presStyleCnt="0"/>
      <dgm:spPr/>
    </dgm:pt>
    <dgm:pt modelId="{06F1279C-C916-456E-863F-A1965AA5E87F}" type="pres">
      <dgm:prSet presAssocID="{9011FFFF-B356-4DE9-B7DB-43222168FBD2}" presName="sibTrans" presStyleLbl="sibTrans2D1" presStyleIdx="2" presStyleCnt="8"/>
      <dgm:spPr/>
      <dgm:t>
        <a:bodyPr/>
        <a:lstStyle/>
        <a:p>
          <a:endParaRPr lang="ru-RU"/>
        </a:p>
      </dgm:t>
    </dgm:pt>
    <dgm:pt modelId="{EF24953D-E341-4B6D-B235-89DEEDFCFAFA}" type="pres">
      <dgm:prSet presAssocID="{426873BC-E31C-4B85-8E38-1F64856A25EC}" presName="node" presStyleLbl="node1" presStyleIdx="3" presStyleCnt="8" custScaleX="196910" custRadScaleRad="106032" custRadScaleInc="465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2C6E10-0153-40C8-AFC1-8C081E4A12CD}" type="pres">
      <dgm:prSet presAssocID="{426873BC-E31C-4B85-8E38-1F64856A25EC}" presName="dummy" presStyleCnt="0"/>
      <dgm:spPr/>
    </dgm:pt>
    <dgm:pt modelId="{5BDB5663-E433-46E3-AA59-EB3B0B17DCF0}" type="pres">
      <dgm:prSet presAssocID="{ADE2D829-EDBA-475B-913E-E7563CC47D8A}" presName="sibTrans" presStyleLbl="sibTrans2D1" presStyleIdx="3" presStyleCnt="8"/>
      <dgm:spPr/>
      <dgm:t>
        <a:bodyPr/>
        <a:lstStyle/>
        <a:p>
          <a:endParaRPr lang="ru-RU"/>
        </a:p>
      </dgm:t>
    </dgm:pt>
    <dgm:pt modelId="{93FBBFE2-23AF-4C8E-94F6-12EF22A6E966}" type="pres">
      <dgm:prSet presAssocID="{43B2764A-3EB8-412E-97E8-4FCC0379872B}" presName="node" presStyleLbl="node1" presStyleIdx="4" presStyleCnt="8" custScaleX="204407" custRadScaleRad="108882" custRadScaleInc="1400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BD80EC-591B-4DC6-8A35-9F2E57DE3137}" type="pres">
      <dgm:prSet presAssocID="{43B2764A-3EB8-412E-97E8-4FCC0379872B}" presName="dummy" presStyleCnt="0"/>
      <dgm:spPr/>
    </dgm:pt>
    <dgm:pt modelId="{0040E750-26C8-4A71-AC8A-893EBD4B8763}" type="pres">
      <dgm:prSet presAssocID="{723BA7C1-79E5-474D-BDBC-4FB87F3360D5}" presName="sibTrans" presStyleLbl="sibTrans2D1" presStyleIdx="4" presStyleCnt="8"/>
      <dgm:spPr/>
      <dgm:t>
        <a:bodyPr/>
        <a:lstStyle/>
        <a:p>
          <a:endParaRPr lang="ru-RU"/>
        </a:p>
      </dgm:t>
    </dgm:pt>
    <dgm:pt modelId="{A69349E5-DF7D-4152-B277-1C1AE907B83A}" type="pres">
      <dgm:prSet presAssocID="{E57B9B38-8AFE-4DFA-9743-ED2AA84A1835}" presName="node" presStyleLbl="node1" presStyleIdx="5" presStyleCnt="8" custScaleX="188120" custRadScaleRad="121370" custRadScaleInc="147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CB56F5-FA7B-4BBA-896D-9F1FA4CAA0F3}" type="pres">
      <dgm:prSet presAssocID="{E57B9B38-8AFE-4DFA-9743-ED2AA84A1835}" presName="dummy" presStyleCnt="0"/>
      <dgm:spPr/>
    </dgm:pt>
    <dgm:pt modelId="{D89C6545-966D-43FB-94C1-6C87FCEC2B24}" type="pres">
      <dgm:prSet presAssocID="{0AD5F84A-43A4-43D9-BFE8-8A147EE16F80}" presName="sibTrans" presStyleLbl="sibTrans2D1" presStyleIdx="5" presStyleCnt="8" custScaleX="116166" custScaleY="102214"/>
      <dgm:spPr/>
      <dgm:t>
        <a:bodyPr/>
        <a:lstStyle/>
        <a:p>
          <a:endParaRPr lang="ru-RU"/>
        </a:p>
      </dgm:t>
    </dgm:pt>
    <dgm:pt modelId="{1455B1C3-1FF6-4237-99B1-F065618A083A}" type="pres">
      <dgm:prSet presAssocID="{14E43231-A09C-4C2A-9B41-1BAA9AB9B131}" presName="node" presStyleLbl="node1" presStyleIdx="6" presStyleCnt="8" custScaleX="221844" custRadScaleRad="118111" custRadScaleInc="800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C53B61-F211-45C5-BE02-E5295A4BC5C9}" type="pres">
      <dgm:prSet presAssocID="{14E43231-A09C-4C2A-9B41-1BAA9AB9B131}" presName="dummy" presStyleCnt="0"/>
      <dgm:spPr/>
    </dgm:pt>
    <dgm:pt modelId="{03EC69D1-F564-49B0-983E-A480C123528F}" type="pres">
      <dgm:prSet presAssocID="{0D679989-19ED-4332-93DF-490F799CBC2C}" presName="sibTrans" presStyleLbl="sibTrans2D1" presStyleIdx="6" presStyleCnt="8"/>
      <dgm:spPr/>
      <dgm:t>
        <a:bodyPr/>
        <a:lstStyle/>
        <a:p>
          <a:endParaRPr lang="ru-RU"/>
        </a:p>
      </dgm:t>
    </dgm:pt>
    <dgm:pt modelId="{25E9EF93-0CDC-4689-9B62-6FEC19AE5FDF}" type="pres">
      <dgm:prSet presAssocID="{765D059A-8BC8-434F-8E76-013121DA0184}" presName="node" presStyleLbl="node1" presStyleIdx="7" presStyleCnt="8" custScaleX="212160" custRadScaleRad="100356" custRadScaleInc="125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E80C42-972C-411C-9415-350F9544500E}" type="pres">
      <dgm:prSet presAssocID="{765D059A-8BC8-434F-8E76-013121DA0184}" presName="dummy" presStyleCnt="0"/>
      <dgm:spPr/>
    </dgm:pt>
    <dgm:pt modelId="{2FA383E1-119E-4E3C-B733-CDA6F82C4491}" type="pres">
      <dgm:prSet presAssocID="{62B5A762-B56D-4A36-9BE7-F312C5629E96}" presName="sibTrans" presStyleLbl="sibTrans2D1" presStyleIdx="7" presStyleCnt="8"/>
      <dgm:spPr/>
      <dgm:t>
        <a:bodyPr/>
        <a:lstStyle/>
        <a:p>
          <a:endParaRPr lang="ru-RU"/>
        </a:p>
      </dgm:t>
    </dgm:pt>
  </dgm:ptLst>
  <dgm:cxnLst>
    <dgm:cxn modelId="{9E1A5AEC-17FF-415E-B082-E37AA2505BCA}" srcId="{C924BEAB-1786-4A4D-8D23-7D89321CDA73}" destId="{426873BC-E31C-4B85-8E38-1F64856A25EC}" srcOrd="3" destOrd="0" parTransId="{40CEBEC7-9951-46B5-8A18-1C96F277A18C}" sibTransId="{ADE2D829-EDBA-475B-913E-E7563CC47D8A}"/>
    <dgm:cxn modelId="{57E5E647-0602-4330-A71A-C70DC3F4E5EA}" type="presOf" srcId="{43B2764A-3EB8-412E-97E8-4FCC0379872B}" destId="{93FBBFE2-23AF-4C8E-94F6-12EF22A6E966}" srcOrd="0" destOrd="0" presId="urn:microsoft.com/office/officeart/2005/8/layout/radial6"/>
    <dgm:cxn modelId="{9017F8A0-F177-422C-8FD4-CABC8D35BEF8}" srcId="{D3B96381-C80C-4DFA-855E-0973407D9CFA}" destId="{C924BEAB-1786-4A4D-8D23-7D89321CDA73}" srcOrd="0" destOrd="0" parTransId="{11D92187-D67A-4072-A0A9-2EBB716C35F5}" sibTransId="{D37E3398-FC37-4637-B21B-76DB75FFE451}"/>
    <dgm:cxn modelId="{B9FED938-C0E6-455D-8FC9-06DE27FF2388}" srcId="{C924BEAB-1786-4A4D-8D23-7D89321CDA73}" destId="{765D059A-8BC8-434F-8E76-013121DA0184}" srcOrd="7" destOrd="0" parTransId="{E6CE5624-BE2E-4D58-899A-D1BD11D03815}" sibTransId="{62B5A762-B56D-4A36-9BE7-F312C5629E96}"/>
    <dgm:cxn modelId="{C6EB355C-06C1-40CD-81F7-2C5C07F70568}" type="presOf" srcId="{ADE2D829-EDBA-475B-913E-E7563CC47D8A}" destId="{5BDB5663-E433-46E3-AA59-EB3B0B17DCF0}" srcOrd="0" destOrd="0" presId="urn:microsoft.com/office/officeart/2005/8/layout/radial6"/>
    <dgm:cxn modelId="{B2F3BDD6-A0CF-44E6-8597-F19038FFAD29}" srcId="{C924BEAB-1786-4A4D-8D23-7D89321CDA73}" destId="{E57B9B38-8AFE-4DFA-9743-ED2AA84A1835}" srcOrd="5" destOrd="0" parTransId="{6900D173-9FF0-4C3A-AF28-BE29EE643D49}" sibTransId="{0AD5F84A-43A4-43D9-BFE8-8A147EE16F80}"/>
    <dgm:cxn modelId="{A8895031-309D-468A-93DF-CC52C90B26C4}" type="presOf" srcId="{E57B9B38-8AFE-4DFA-9743-ED2AA84A1835}" destId="{A69349E5-DF7D-4152-B277-1C1AE907B83A}" srcOrd="0" destOrd="0" presId="urn:microsoft.com/office/officeart/2005/8/layout/radial6"/>
    <dgm:cxn modelId="{9C2D36DF-85ED-4139-8378-CF36BDB980C8}" srcId="{C924BEAB-1786-4A4D-8D23-7D89321CDA73}" destId="{5A1AF8B5-0F23-40B2-B2DB-D8E795A7CB0A}" srcOrd="1" destOrd="0" parTransId="{6D548C06-2361-42C8-BBD0-D123DBE9E9DE}" sibTransId="{34914F86-7D4E-48E5-8E9F-445AFA0214F7}"/>
    <dgm:cxn modelId="{EFEBFB8F-1A83-4836-B99F-0444396960CD}" type="presOf" srcId="{0AD5F84A-43A4-43D9-BFE8-8A147EE16F80}" destId="{D89C6545-966D-43FB-94C1-6C87FCEC2B24}" srcOrd="0" destOrd="0" presId="urn:microsoft.com/office/officeart/2005/8/layout/radial6"/>
    <dgm:cxn modelId="{5D4C91A1-318B-415E-94DC-6D51EAB689F7}" type="presOf" srcId="{62B5A762-B56D-4A36-9BE7-F312C5629E96}" destId="{2FA383E1-119E-4E3C-B733-CDA6F82C4491}" srcOrd="0" destOrd="0" presId="urn:microsoft.com/office/officeart/2005/8/layout/radial6"/>
    <dgm:cxn modelId="{0A42F929-9072-4437-A175-6C053782FA6A}" type="presOf" srcId="{0D679989-19ED-4332-93DF-490F799CBC2C}" destId="{03EC69D1-F564-49B0-983E-A480C123528F}" srcOrd="0" destOrd="0" presId="urn:microsoft.com/office/officeart/2005/8/layout/radial6"/>
    <dgm:cxn modelId="{D17BBA37-2388-466B-9994-18B2F9F44046}" type="presOf" srcId="{4F5C2B48-E701-4217-94DB-466A298DA540}" destId="{07990DFC-F948-4A51-BC0D-FCD45DFAF975}" srcOrd="0" destOrd="0" presId="urn:microsoft.com/office/officeart/2005/8/layout/radial6"/>
    <dgm:cxn modelId="{91D25527-38C0-4C1F-84AB-C331F975F7AD}" type="presOf" srcId="{E78389FD-10BC-4AA4-881F-EB4B122A82CB}" destId="{C45D1E64-92D3-49BF-B4A7-61E66576A84D}" srcOrd="0" destOrd="0" presId="urn:microsoft.com/office/officeart/2005/8/layout/radial6"/>
    <dgm:cxn modelId="{F1935302-4161-452B-B984-1B4CA409049C}" type="presOf" srcId="{426873BC-E31C-4B85-8E38-1F64856A25EC}" destId="{EF24953D-E341-4B6D-B235-89DEEDFCFAFA}" srcOrd="0" destOrd="0" presId="urn:microsoft.com/office/officeart/2005/8/layout/radial6"/>
    <dgm:cxn modelId="{97C9EA88-C19B-4DAF-BEA4-60F4F9EBE8C1}" srcId="{C924BEAB-1786-4A4D-8D23-7D89321CDA73}" destId="{14E43231-A09C-4C2A-9B41-1BAA9AB9B131}" srcOrd="6" destOrd="0" parTransId="{F8B05F29-454E-4061-8FC2-33DAE95E732D}" sibTransId="{0D679989-19ED-4332-93DF-490F799CBC2C}"/>
    <dgm:cxn modelId="{36209538-D318-4A7A-AD13-F5A3E33EFC51}" type="presOf" srcId="{9011FFFF-B356-4DE9-B7DB-43222168FBD2}" destId="{06F1279C-C916-456E-863F-A1965AA5E87F}" srcOrd="0" destOrd="0" presId="urn:microsoft.com/office/officeart/2005/8/layout/radial6"/>
    <dgm:cxn modelId="{C9F4F385-6F86-4774-B112-7AACBD542614}" type="presOf" srcId="{C924BEAB-1786-4A4D-8D23-7D89321CDA73}" destId="{83EB37AD-75A2-4352-A7E1-B3A7757A8896}" srcOrd="0" destOrd="0" presId="urn:microsoft.com/office/officeart/2005/8/layout/radial6"/>
    <dgm:cxn modelId="{98A6947D-19DF-4D68-A939-1E02725C4B1A}" type="presOf" srcId="{34914F86-7D4E-48E5-8E9F-445AFA0214F7}" destId="{B76F0F07-958E-4166-8FC1-EC092037E450}" srcOrd="0" destOrd="0" presId="urn:microsoft.com/office/officeart/2005/8/layout/radial6"/>
    <dgm:cxn modelId="{0880E428-5458-4994-BA57-2B62C3388253}" type="presOf" srcId="{14E43231-A09C-4C2A-9B41-1BAA9AB9B131}" destId="{1455B1C3-1FF6-4237-99B1-F065618A083A}" srcOrd="0" destOrd="0" presId="urn:microsoft.com/office/officeart/2005/8/layout/radial6"/>
    <dgm:cxn modelId="{6618C9B7-DA44-452D-90B0-51EAA14226AC}" type="presOf" srcId="{765D059A-8BC8-434F-8E76-013121DA0184}" destId="{25E9EF93-0CDC-4689-9B62-6FEC19AE5FDF}" srcOrd="0" destOrd="0" presId="urn:microsoft.com/office/officeart/2005/8/layout/radial6"/>
    <dgm:cxn modelId="{50052C21-19C3-481C-B9B1-0D13AEBCF070}" type="presOf" srcId="{BEF67A5E-384E-46F6-98A6-6240BB020C1B}" destId="{E757C0FD-F8A1-40C9-B266-A08EAB37E242}" srcOrd="0" destOrd="0" presId="urn:microsoft.com/office/officeart/2005/8/layout/radial6"/>
    <dgm:cxn modelId="{0119A6A4-088F-4460-B300-493A697970DF}" type="presOf" srcId="{723BA7C1-79E5-474D-BDBC-4FB87F3360D5}" destId="{0040E750-26C8-4A71-AC8A-893EBD4B8763}" srcOrd="0" destOrd="0" presId="urn:microsoft.com/office/officeart/2005/8/layout/radial6"/>
    <dgm:cxn modelId="{0A777152-021C-43AD-84C3-0D18264A286A}" srcId="{C924BEAB-1786-4A4D-8D23-7D89321CDA73}" destId="{E78389FD-10BC-4AA4-881F-EB4B122A82CB}" srcOrd="0" destOrd="0" parTransId="{EE55FEF4-2A85-4CE2-AA37-9D36B0ED1AF1}" sibTransId="{4F5C2B48-E701-4217-94DB-466A298DA540}"/>
    <dgm:cxn modelId="{FA5F2C41-0016-4090-A312-5A0E73A3623C}" type="presOf" srcId="{5A1AF8B5-0F23-40B2-B2DB-D8E795A7CB0A}" destId="{B69419ED-724A-4450-ACF3-4254078BD52D}" srcOrd="0" destOrd="0" presId="urn:microsoft.com/office/officeart/2005/8/layout/radial6"/>
    <dgm:cxn modelId="{C3731473-86CE-40CD-998E-81ADBE8E801A}" srcId="{C924BEAB-1786-4A4D-8D23-7D89321CDA73}" destId="{BEF67A5E-384E-46F6-98A6-6240BB020C1B}" srcOrd="2" destOrd="0" parTransId="{28CDD7C6-6504-4A94-A9E6-25D81C5674F9}" sibTransId="{9011FFFF-B356-4DE9-B7DB-43222168FBD2}"/>
    <dgm:cxn modelId="{0C3B8A4B-2750-47AB-9282-F05D85D655AC}" type="presOf" srcId="{D3B96381-C80C-4DFA-855E-0973407D9CFA}" destId="{CBAE504F-9287-49D9-89B0-09091D9B9780}" srcOrd="0" destOrd="0" presId="urn:microsoft.com/office/officeart/2005/8/layout/radial6"/>
    <dgm:cxn modelId="{7234F204-DA24-40BE-A9A2-79F7F2EB4BFE}" srcId="{C924BEAB-1786-4A4D-8D23-7D89321CDA73}" destId="{43B2764A-3EB8-412E-97E8-4FCC0379872B}" srcOrd="4" destOrd="0" parTransId="{D7062A9F-3608-48C5-BA0F-FCE2C4130603}" sibTransId="{723BA7C1-79E5-474D-BDBC-4FB87F3360D5}"/>
    <dgm:cxn modelId="{31EB07EE-DF37-45DC-AF34-7D1BEA7509A4}" type="presParOf" srcId="{CBAE504F-9287-49D9-89B0-09091D9B9780}" destId="{83EB37AD-75A2-4352-A7E1-B3A7757A8896}" srcOrd="0" destOrd="0" presId="urn:microsoft.com/office/officeart/2005/8/layout/radial6"/>
    <dgm:cxn modelId="{2FE3FA07-080D-41C1-A762-06AF585358EB}" type="presParOf" srcId="{CBAE504F-9287-49D9-89B0-09091D9B9780}" destId="{C45D1E64-92D3-49BF-B4A7-61E66576A84D}" srcOrd="1" destOrd="0" presId="urn:microsoft.com/office/officeart/2005/8/layout/radial6"/>
    <dgm:cxn modelId="{2A887049-BA23-4AE5-8E08-4C9D4244D796}" type="presParOf" srcId="{CBAE504F-9287-49D9-89B0-09091D9B9780}" destId="{59F3D9D3-B328-4A70-A315-B339E23CCDDE}" srcOrd="2" destOrd="0" presId="urn:microsoft.com/office/officeart/2005/8/layout/radial6"/>
    <dgm:cxn modelId="{E4F1F0C2-D67C-4DFD-B3AE-E871D134628B}" type="presParOf" srcId="{CBAE504F-9287-49D9-89B0-09091D9B9780}" destId="{07990DFC-F948-4A51-BC0D-FCD45DFAF975}" srcOrd="3" destOrd="0" presId="urn:microsoft.com/office/officeart/2005/8/layout/radial6"/>
    <dgm:cxn modelId="{3E656DB3-14E1-467A-9F87-98E091C8EED9}" type="presParOf" srcId="{CBAE504F-9287-49D9-89B0-09091D9B9780}" destId="{B69419ED-724A-4450-ACF3-4254078BD52D}" srcOrd="4" destOrd="0" presId="urn:microsoft.com/office/officeart/2005/8/layout/radial6"/>
    <dgm:cxn modelId="{73EE3A31-76DE-49ED-9784-5E8A570DAE7A}" type="presParOf" srcId="{CBAE504F-9287-49D9-89B0-09091D9B9780}" destId="{E20B6D69-7132-4686-8870-BEAA3F824C35}" srcOrd="5" destOrd="0" presId="urn:microsoft.com/office/officeart/2005/8/layout/radial6"/>
    <dgm:cxn modelId="{7E1A8847-E961-467D-8906-47129CCE7DB9}" type="presParOf" srcId="{CBAE504F-9287-49D9-89B0-09091D9B9780}" destId="{B76F0F07-958E-4166-8FC1-EC092037E450}" srcOrd="6" destOrd="0" presId="urn:microsoft.com/office/officeart/2005/8/layout/radial6"/>
    <dgm:cxn modelId="{0A582CA7-CF6F-41FC-9350-9218ACBEDFD9}" type="presParOf" srcId="{CBAE504F-9287-49D9-89B0-09091D9B9780}" destId="{E757C0FD-F8A1-40C9-B266-A08EAB37E242}" srcOrd="7" destOrd="0" presId="urn:microsoft.com/office/officeart/2005/8/layout/radial6"/>
    <dgm:cxn modelId="{0F134588-E66B-4560-9AD2-154D060E95F1}" type="presParOf" srcId="{CBAE504F-9287-49D9-89B0-09091D9B9780}" destId="{FAC49D42-A6F2-42C4-A463-844991BBA264}" srcOrd="8" destOrd="0" presId="urn:microsoft.com/office/officeart/2005/8/layout/radial6"/>
    <dgm:cxn modelId="{404B66A7-F0BF-4319-BAA2-6BE348C47131}" type="presParOf" srcId="{CBAE504F-9287-49D9-89B0-09091D9B9780}" destId="{06F1279C-C916-456E-863F-A1965AA5E87F}" srcOrd="9" destOrd="0" presId="urn:microsoft.com/office/officeart/2005/8/layout/radial6"/>
    <dgm:cxn modelId="{2760B2A3-09CF-4D49-965B-425DE62FB781}" type="presParOf" srcId="{CBAE504F-9287-49D9-89B0-09091D9B9780}" destId="{EF24953D-E341-4B6D-B235-89DEEDFCFAFA}" srcOrd="10" destOrd="0" presId="urn:microsoft.com/office/officeart/2005/8/layout/radial6"/>
    <dgm:cxn modelId="{E8A8A0D8-9B5D-4116-8BBF-CF3FF2B798B8}" type="presParOf" srcId="{CBAE504F-9287-49D9-89B0-09091D9B9780}" destId="{F42C6E10-0153-40C8-AFC1-8C081E4A12CD}" srcOrd="11" destOrd="0" presId="urn:microsoft.com/office/officeart/2005/8/layout/radial6"/>
    <dgm:cxn modelId="{392C0F81-A529-40A7-BE8B-6AB10195B33B}" type="presParOf" srcId="{CBAE504F-9287-49D9-89B0-09091D9B9780}" destId="{5BDB5663-E433-46E3-AA59-EB3B0B17DCF0}" srcOrd="12" destOrd="0" presId="urn:microsoft.com/office/officeart/2005/8/layout/radial6"/>
    <dgm:cxn modelId="{2B69E1AB-448F-47F0-854D-B4BE9FC78438}" type="presParOf" srcId="{CBAE504F-9287-49D9-89B0-09091D9B9780}" destId="{93FBBFE2-23AF-4C8E-94F6-12EF22A6E966}" srcOrd="13" destOrd="0" presId="urn:microsoft.com/office/officeart/2005/8/layout/radial6"/>
    <dgm:cxn modelId="{510D4E2A-F5F2-45D6-BC14-2EC119F30176}" type="presParOf" srcId="{CBAE504F-9287-49D9-89B0-09091D9B9780}" destId="{67BD80EC-591B-4DC6-8A35-9F2E57DE3137}" srcOrd="14" destOrd="0" presId="urn:microsoft.com/office/officeart/2005/8/layout/radial6"/>
    <dgm:cxn modelId="{C24A1EE7-810E-428C-8438-0960DD62C9FC}" type="presParOf" srcId="{CBAE504F-9287-49D9-89B0-09091D9B9780}" destId="{0040E750-26C8-4A71-AC8A-893EBD4B8763}" srcOrd="15" destOrd="0" presId="urn:microsoft.com/office/officeart/2005/8/layout/radial6"/>
    <dgm:cxn modelId="{27056211-8A0F-48BE-A328-8C5C9C6726A2}" type="presParOf" srcId="{CBAE504F-9287-49D9-89B0-09091D9B9780}" destId="{A69349E5-DF7D-4152-B277-1C1AE907B83A}" srcOrd="16" destOrd="0" presId="urn:microsoft.com/office/officeart/2005/8/layout/radial6"/>
    <dgm:cxn modelId="{86156F56-3CCE-47D5-9F06-9FC68C4AE9B3}" type="presParOf" srcId="{CBAE504F-9287-49D9-89B0-09091D9B9780}" destId="{ADCB56F5-FA7B-4BBA-896D-9F1FA4CAA0F3}" srcOrd="17" destOrd="0" presId="urn:microsoft.com/office/officeart/2005/8/layout/radial6"/>
    <dgm:cxn modelId="{C0B0F0ED-0430-4F81-9515-331E9CA4519B}" type="presParOf" srcId="{CBAE504F-9287-49D9-89B0-09091D9B9780}" destId="{D89C6545-966D-43FB-94C1-6C87FCEC2B24}" srcOrd="18" destOrd="0" presId="urn:microsoft.com/office/officeart/2005/8/layout/radial6"/>
    <dgm:cxn modelId="{4553EEB2-E5D0-4908-9E0A-91EE0FEE4DDA}" type="presParOf" srcId="{CBAE504F-9287-49D9-89B0-09091D9B9780}" destId="{1455B1C3-1FF6-4237-99B1-F065618A083A}" srcOrd="19" destOrd="0" presId="urn:microsoft.com/office/officeart/2005/8/layout/radial6"/>
    <dgm:cxn modelId="{F632E278-7E0B-4EE3-979B-F04F6B920CBE}" type="presParOf" srcId="{CBAE504F-9287-49D9-89B0-09091D9B9780}" destId="{6CC53B61-F211-45C5-BE02-E5295A4BC5C9}" srcOrd="20" destOrd="0" presId="urn:microsoft.com/office/officeart/2005/8/layout/radial6"/>
    <dgm:cxn modelId="{2EF36C85-9BC8-4973-9873-BA33D8626F45}" type="presParOf" srcId="{CBAE504F-9287-49D9-89B0-09091D9B9780}" destId="{03EC69D1-F564-49B0-983E-A480C123528F}" srcOrd="21" destOrd="0" presId="urn:microsoft.com/office/officeart/2005/8/layout/radial6"/>
    <dgm:cxn modelId="{23366FDC-4E1F-4D0D-BA8D-55F7E78355E0}" type="presParOf" srcId="{CBAE504F-9287-49D9-89B0-09091D9B9780}" destId="{25E9EF93-0CDC-4689-9B62-6FEC19AE5FDF}" srcOrd="22" destOrd="0" presId="urn:microsoft.com/office/officeart/2005/8/layout/radial6"/>
    <dgm:cxn modelId="{499A81DA-92CC-402E-97F6-89DC66470157}" type="presParOf" srcId="{CBAE504F-9287-49D9-89B0-09091D9B9780}" destId="{99E80C42-972C-411C-9415-350F9544500E}" srcOrd="23" destOrd="0" presId="urn:microsoft.com/office/officeart/2005/8/layout/radial6"/>
    <dgm:cxn modelId="{174314D0-8F23-4E0C-8E3F-B15F360EC2C1}" type="presParOf" srcId="{CBAE504F-9287-49D9-89B0-09091D9B9780}" destId="{2FA383E1-119E-4E3C-B733-CDA6F82C4491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83E1-119E-4E3C-B733-CDA6F82C4491}">
      <dsp:nvSpPr>
        <dsp:cNvPr id="0" name=""/>
        <dsp:cNvSpPr/>
      </dsp:nvSpPr>
      <dsp:spPr>
        <a:xfrm>
          <a:off x="2950175" y="443974"/>
          <a:ext cx="4597551" cy="4597551"/>
        </a:xfrm>
        <a:prstGeom prst="blockArc">
          <a:avLst>
            <a:gd name="adj1" fmla="val 14441259"/>
            <a:gd name="adj2" fmla="val 18269230"/>
            <a:gd name="adj3" fmla="val 3430"/>
          </a:avLst>
        </a:prstGeom>
        <a:gradFill rotWithShape="0">
          <a:gsLst>
            <a:gs pos="0">
              <a:schemeClr val="accent3">
                <a:shade val="90000"/>
                <a:hueOff val="-363030"/>
                <a:satOff val="-43486"/>
                <a:lumOff val="4439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shade val="90000"/>
                <a:hueOff val="-363030"/>
                <a:satOff val="-43486"/>
                <a:lumOff val="4439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EC69D1-F564-49B0-983E-A480C123528F}">
      <dsp:nvSpPr>
        <dsp:cNvPr id="0" name=""/>
        <dsp:cNvSpPr/>
      </dsp:nvSpPr>
      <dsp:spPr>
        <a:xfrm>
          <a:off x="2375610" y="669836"/>
          <a:ext cx="4597551" cy="4597551"/>
        </a:xfrm>
        <a:prstGeom prst="blockArc">
          <a:avLst>
            <a:gd name="adj1" fmla="val 11907833"/>
            <a:gd name="adj2" fmla="val 15383566"/>
            <a:gd name="adj3" fmla="val 3430"/>
          </a:avLst>
        </a:prstGeom>
        <a:gradFill rotWithShape="0">
          <a:gsLst>
            <a:gs pos="0">
              <a:schemeClr val="accent3">
                <a:shade val="90000"/>
                <a:hueOff val="-311169"/>
                <a:satOff val="-37274"/>
                <a:lumOff val="38049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shade val="90000"/>
                <a:hueOff val="-311169"/>
                <a:satOff val="-37274"/>
                <a:lumOff val="38049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9C6545-966D-43FB-94C1-6C87FCEC2B24}">
      <dsp:nvSpPr>
        <dsp:cNvPr id="0" name=""/>
        <dsp:cNvSpPr/>
      </dsp:nvSpPr>
      <dsp:spPr>
        <a:xfrm>
          <a:off x="2008489" y="605322"/>
          <a:ext cx="5340792" cy="4699341"/>
        </a:xfrm>
        <a:prstGeom prst="blockArc">
          <a:avLst>
            <a:gd name="adj1" fmla="val 9362385"/>
            <a:gd name="adj2" fmla="val 11886010"/>
            <a:gd name="adj3" fmla="val 3430"/>
          </a:avLst>
        </a:prstGeom>
        <a:gradFill rotWithShape="0">
          <a:gsLst>
            <a:gs pos="0">
              <a:schemeClr val="accent3">
                <a:shade val="90000"/>
                <a:hueOff val="-259307"/>
                <a:satOff val="-31061"/>
                <a:lumOff val="31707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shade val="90000"/>
                <a:hueOff val="-259307"/>
                <a:satOff val="-31061"/>
                <a:lumOff val="31707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40E750-26C8-4A71-AC8A-893EBD4B8763}">
      <dsp:nvSpPr>
        <dsp:cNvPr id="0" name=""/>
        <dsp:cNvSpPr/>
      </dsp:nvSpPr>
      <dsp:spPr>
        <a:xfrm>
          <a:off x="2324650" y="540407"/>
          <a:ext cx="4597551" cy="4597551"/>
        </a:xfrm>
        <a:prstGeom prst="blockArc">
          <a:avLst>
            <a:gd name="adj1" fmla="val 5955954"/>
            <a:gd name="adj2" fmla="val 9166984"/>
            <a:gd name="adj3" fmla="val 3430"/>
          </a:avLst>
        </a:prstGeom>
        <a:gradFill rotWithShape="0">
          <a:gsLst>
            <a:gs pos="0">
              <a:schemeClr val="accent3">
                <a:shade val="90000"/>
                <a:hueOff val="-207446"/>
                <a:satOff val="-24849"/>
                <a:lumOff val="25366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shade val="90000"/>
                <a:hueOff val="-207446"/>
                <a:satOff val="-24849"/>
                <a:lumOff val="25366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DB5663-E433-46E3-AA59-EB3B0B17DCF0}">
      <dsp:nvSpPr>
        <dsp:cNvPr id="0" name=""/>
        <dsp:cNvSpPr/>
      </dsp:nvSpPr>
      <dsp:spPr>
        <a:xfrm>
          <a:off x="2839379" y="688724"/>
          <a:ext cx="4597551" cy="4597551"/>
        </a:xfrm>
        <a:prstGeom prst="blockArc">
          <a:avLst>
            <a:gd name="adj1" fmla="val 2946565"/>
            <a:gd name="adj2" fmla="val 6772933"/>
            <a:gd name="adj3" fmla="val 3430"/>
          </a:avLst>
        </a:prstGeom>
        <a:gradFill rotWithShape="0">
          <a:gsLst>
            <a:gs pos="0">
              <a:schemeClr val="accent3">
                <a:shade val="90000"/>
                <a:hueOff val="-155584"/>
                <a:satOff val="-18637"/>
                <a:lumOff val="19024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shade val="90000"/>
                <a:hueOff val="-155584"/>
                <a:satOff val="-18637"/>
                <a:lumOff val="19024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F1279C-C916-456E-863F-A1965AA5E87F}">
      <dsp:nvSpPr>
        <dsp:cNvPr id="0" name=""/>
        <dsp:cNvSpPr/>
      </dsp:nvSpPr>
      <dsp:spPr>
        <a:xfrm>
          <a:off x="3307856" y="375939"/>
          <a:ext cx="4597551" cy="4597551"/>
        </a:xfrm>
        <a:prstGeom prst="blockArc">
          <a:avLst>
            <a:gd name="adj1" fmla="val 1172001"/>
            <a:gd name="adj2" fmla="val 3805895"/>
            <a:gd name="adj3" fmla="val 3430"/>
          </a:avLst>
        </a:prstGeom>
        <a:gradFill rotWithShape="0">
          <a:gsLst>
            <a:gs pos="0">
              <a:schemeClr val="accent3">
                <a:shade val="90000"/>
                <a:hueOff val="-103723"/>
                <a:satOff val="-12425"/>
                <a:lumOff val="12683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shade val="90000"/>
                <a:hueOff val="-103723"/>
                <a:satOff val="-12425"/>
                <a:lumOff val="12683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6F0F07-958E-4166-8FC1-EC092037E450}">
      <dsp:nvSpPr>
        <dsp:cNvPr id="0" name=""/>
        <dsp:cNvSpPr/>
      </dsp:nvSpPr>
      <dsp:spPr>
        <a:xfrm>
          <a:off x="3352011" y="261448"/>
          <a:ext cx="4597551" cy="4597551"/>
        </a:xfrm>
        <a:prstGeom prst="blockArc">
          <a:avLst>
            <a:gd name="adj1" fmla="val 20581140"/>
            <a:gd name="adj2" fmla="val 1358735"/>
            <a:gd name="adj3" fmla="val 3430"/>
          </a:avLst>
        </a:prstGeom>
        <a:gradFill rotWithShape="0">
          <a:gsLst>
            <a:gs pos="0">
              <a:schemeClr val="accent3">
                <a:shade val="90000"/>
                <a:hueOff val="-51861"/>
                <a:satOff val="-6212"/>
                <a:lumOff val="6341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shade val="90000"/>
                <a:hueOff val="-51861"/>
                <a:satOff val="-6212"/>
                <a:lumOff val="6341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990DFC-F948-4A51-BC0D-FCD45DFAF975}">
      <dsp:nvSpPr>
        <dsp:cNvPr id="0" name=""/>
        <dsp:cNvSpPr/>
      </dsp:nvSpPr>
      <dsp:spPr>
        <a:xfrm>
          <a:off x="3561253" y="739973"/>
          <a:ext cx="4597551" cy="4597551"/>
        </a:xfrm>
        <a:prstGeom prst="blockArc">
          <a:avLst>
            <a:gd name="adj1" fmla="val 17232172"/>
            <a:gd name="adj2" fmla="val 19784690"/>
            <a:gd name="adj3" fmla="val 343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shade val="9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EB37AD-75A2-4352-A7E1-B3A7757A8896}">
      <dsp:nvSpPr>
        <dsp:cNvPr id="0" name=""/>
        <dsp:cNvSpPr/>
      </dsp:nvSpPr>
      <dsp:spPr>
        <a:xfrm>
          <a:off x="4050605" y="2026068"/>
          <a:ext cx="2181738" cy="1564486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Людські крила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70113" y="2255182"/>
        <a:ext cx="1542722" cy="1106258"/>
      </dsp:txXfrm>
    </dsp:sp>
    <dsp:sp modelId="{C45D1E64-92D3-49BF-B4A7-61E66576A84D}">
      <dsp:nvSpPr>
        <dsp:cNvPr id="0" name=""/>
        <dsp:cNvSpPr/>
      </dsp:nvSpPr>
      <dsp:spPr>
        <a:xfrm>
          <a:off x="5700400" y="332903"/>
          <a:ext cx="1655688" cy="109514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Правда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42870" y="493283"/>
        <a:ext cx="1170748" cy="774380"/>
      </dsp:txXfrm>
    </dsp:sp>
    <dsp:sp modelId="{B69419ED-724A-4450-ACF3-4254078BD52D}">
      <dsp:nvSpPr>
        <dsp:cNvPr id="0" name=""/>
        <dsp:cNvSpPr/>
      </dsp:nvSpPr>
      <dsp:spPr>
        <a:xfrm>
          <a:off x="6876323" y="1352801"/>
          <a:ext cx="1870620" cy="109514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Чесність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150269" y="1513181"/>
        <a:ext cx="1322728" cy="774380"/>
      </dsp:txXfrm>
    </dsp:sp>
    <dsp:sp modelId="{E757C0FD-F8A1-40C9-B266-A08EAB37E242}">
      <dsp:nvSpPr>
        <dsp:cNvPr id="0" name=""/>
        <dsp:cNvSpPr/>
      </dsp:nvSpPr>
      <dsp:spPr>
        <a:xfrm>
          <a:off x="6915050" y="2882571"/>
          <a:ext cx="1641801" cy="109514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Довір</a:t>
          </a:r>
          <a:r>
            <a:rPr lang="en-US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’</a:t>
          </a: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я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155486" y="3042951"/>
        <a:ext cx="1160929" cy="774380"/>
      </dsp:txXfrm>
    </dsp:sp>
    <dsp:sp modelId="{EF24953D-E341-4B6D-B235-89DEEDFCFAFA}">
      <dsp:nvSpPr>
        <dsp:cNvPr id="0" name=""/>
        <dsp:cNvSpPr/>
      </dsp:nvSpPr>
      <dsp:spPr>
        <a:xfrm>
          <a:off x="5538943" y="4147911"/>
          <a:ext cx="2156441" cy="109514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Вірність у коханні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54746" y="4308291"/>
        <a:ext cx="1524835" cy="774380"/>
      </dsp:txXfrm>
    </dsp:sp>
    <dsp:sp modelId="{93FBBFE2-23AF-4C8E-94F6-12EF22A6E966}">
      <dsp:nvSpPr>
        <dsp:cNvPr id="0" name=""/>
        <dsp:cNvSpPr/>
      </dsp:nvSpPr>
      <dsp:spPr>
        <a:xfrm>
          <a:off x="3140361" y="4521483"/>
          <a:ext cx="2238543" cy="109514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Вічне поривання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68188" y="4681863"/>
        <a:ext cx="1582889" cy="774380"/>
      </dsp:txXfrm>
    </dsp:sp>
    <dsp:sp modelId="{A69349E5-DF7D-4152-B277-1C1AE907B83A}">
      <dsp:nvSpPr>
        <dsp:cNvPr id="0" name=""/>
        <dsp:cNvSpPr/>
      </dsp:nvSpPr>
      <dsp:spPr>
        <a:xfrm>
          <a:off x="1584139" y="3324951"/>
          <a:ext cx="2060178" cy="109514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Щирість до роботи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85845" y="3485331"/>
        <a:ext cx="1456766" cy="774380"/>
      </dsp:txXfrm>
    </dsp:sp>
    <dsp:sp modelId="{1455B1C3-1FF6-4237-99B1-F065618A083A}">
      <dsp:nvSpPr>
        <dsp:cNvPr id="0" name=""/>
        <dsp:cNvSpPr/>
      </dsp:nvSpPr>
      <dsp:spPr>
        <a:xfrm>
          <a:off x="1316586" y="1705490"/>
          <a:ext cx="2429503" cy="109514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Щедрість на турботи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72378" y="1865870"/>
        <a:ext cx="1717919" cy="774380"/>
      </dsp:txXfrm>
    </dsp:sp>
    <dsp:sp modelId="{25E9EF93-0CDC-4689-9B62-6FEC19AE5FDF}">
      <dsp:nvSpPr>
        <dsp:cNvPr id="0" name=""/>
        <dsp:cNvSpPr/>
      </dsp:nvSpPr>
      <dsp:spPr>
        <a:xfrm>
          <a:off x="2981115" y="225107"/>
          <a:ext cx="2323449" cy="109514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Пісні,надії,поезії,мрії 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21376" y="385487"/>
        <a:ext cx="1642927" cy="774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034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40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8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26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736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642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310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180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381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889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700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9242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839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513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248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326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475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396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9456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990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375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658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44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914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2421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098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9443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06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83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3E047-90AF-4922-BB37-0118A8C4C8E5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3DFDE-676F-4310-8333-43958C2D82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63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354" y="264695"/>
            <a:ext cx="5493804" cy="309748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іна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костенко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«Крила»</a:t>
            </a:r>
            <a:r>
              <a:rPr lang="en-US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Ідеал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глибокого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духовного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крилатості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проявляється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індивідуально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822831" y="2968283"/>
            <a:ext cx="5148774" cy="388971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		</a:t>
            </a:r>
            <a:r>
              <a:rPr lang="uk-UA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	</a:t>
            </a:r>
            <a:endParaRPr lang="en-US" b="1" i="1" dirty="0" smtClean="0"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8507">
            <a:off x="465116" y="3327935"/>
            <a:ext cx="5085574" cy="2029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 descr="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6000" contrast="30000"/>
          </a:blip>
          <a:srcRect/>
          <a:stretch>
            <a:fillRect/>
          </a:stretch>
        </p:blipFill>
        <p:spPr>
          <a:xfrm>
            <a:off x="6977575" y="2672862"/>
            <a:ext cx="4909625" cy="4185138"/>
          </a:xfrm>
          <a:noFill/>
          <a:ln/>
        </p:spPr>
      </p:pic>
      <p:sp>
        <p:nvSpPr>
          <p:cNvPr id="9" name="Прямоугольник 8"/>
          <p:cNvSpPr/>
          <p:nvPr/>
        </p:nvSpPr>
        <p:spPr>
          <a:xfrm>
            <a:off x="6865034" y="380122"/>
            <a:ext cx="5010133" cy="322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uk-UA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Я вибрала Долю собі сама.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І що зі мною не станеться,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у мене жодних претензій нема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до Долі – моєї обраниці.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				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            </a:t>
            </a:r>
            <a:r>
              <a:rPr lang="uk-UA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Ліна </a:t>
            </a:r>
            <a:r>
              <a:rPr lang="uk-UA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Костенко</a:t>
            </a:r>
            <a:endParaRPr lang="ru-RU" sz="3600" b="1" i="1" dirty="0"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51" y="182881"/>
            <a:ext cx="10215489" cy="1223888"/>
          </a:xfrm>
        </p:spPr>
        <p:txBody>
          <a:bodyPr>
            <a:normAutofit fontScale="90000"/>
          </a:bodyPr>
          <a:lstStyle/>
          <a:p>
            <a:r>
              <a:rPr lang="uk-UA" sz="4900" b="1" i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Модель  духовно    багатої    людини</a:t>
            </a: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esktop\силует людин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7540" y="1112520"/>
            <a:ext cx="6088380" cy="5745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818055" cy="1209822"/>
          </a:xfrm>
        </p:spPr>
        <p:txBody>
          <a:bodyPr>
            <a:normAutofit fontScale="90000"/>
          </a:bodyPr>
          <a:lstStyle/>
          <a:p>
            <a:r>
              <a:rPr lang="uk-UA" sz="4800" b="1" i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Модель  духовно    багатої    людини</a:t>
            </a: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esktop\силует людин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26102"/>
            <a:ext cx="3657600" cy="4621236"/>
          </a:xfrm>
          <a:prstGeom prst="rect">
            <a:avLst/>
          </a:prstGeom>
          <a:noFill/>
        </p:spPr>
      </p:pic>
      <p:pic>
        <p:nvPicPr>
          <p:cNvPr id="5" name="Picture 2" descr="C:\Users\admin\Desktop\силует людин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26" y="1983545"/>
            <a:ext cx="4060874" cy="440201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7452" y="1167618"/>
            <a:ext cx="2193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ІНТЕЛЕКТ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16880" y="1508760"/>
            <a:ext cx="225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СЕРЦЕ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88680" y="1082040"/>
            <a:ext cx="389088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ВНУТРІШНІЙ СВІТ</a:t>
            </a:r>
            <a:endParaRPr lang="ru-RU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3" name="Picture 1" descr="C:\Users\admin\Desktop\людина в повний зріс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2440" y="2240280"/>
            <a:ext cx="4143676" cy="46177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099560" cy="1325563"/>
          </a:xfrm>
        </p:spPr>
        <p:txBody>
          <a:bodyPr/>
          <a:lstStyle/>
          <a:p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Мислеобраз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Содержимое 14" descr="Чаечкаа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775279"/>
            <a:ext cx="4302789" cy="2359363"/>
          </a:xfrm>
        </p:spPr>
      </p:pic>
      <p:sp>
        <p:nvSpPr>
          <p:cNvPr id="17" name="TextBox 16"/>
          <p:cNvSpPr txBox="1"/>
          <p:nvPr/>
        </p:nvSpPr>
        <p:spPr>
          <a:xfrm>
            <a:off x="225083" y="5120640"/>
            <a:ext cx="4825218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uk-UA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Поема </a:t>
            </a:r>
            <a:r>
              <a:rPr lang="uk-UA" sz="2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“Чайка</a:t>
            </a:r>
            <a:r>
              <a:rPr lang="uk-UA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uk-UA" sz="2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крижині”</a:t>
            </a:r>
            <a:endParaRPr lang="uk-UA" sz="2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Збірка </a:t>
            </a:r>
            <a:r>
              <a:rPr lang="uk-UA" sz="2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“Мандрівні</a:t>
            </a:r>
            <a:r>
              <a:rPr lang="uk-UA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серця”</a:t>
            </a:r>
            <a:r>
              <a:rPr lang="uk-UA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1958р</a:t>
            </a:r>
            <a:r>
              <a:rPr lang="uk-UA" sz="2200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86732" y="295422"/>
            <a:ext cx="5598941" cy="6203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Духовність;</a:t>
            </a:r>
          </a:p>
          <a:p>
            <a:pPr>
              <a:buFont typeface="Wingdings" pitchFamily="2" charset="2"/>
              <a:buChar char="Ø"/>
            </a:pP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Емоційне піднесення;</a:t>
            </a:r>
          </a:p>
          <a:p>
            <a:pPr>
              <a:buFont typeface="Wingdings" pitchFamily="2" charset="2"/>
              <a:buChar char="Ø"/>
            </a:pP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Незалежність;</a:t>
            </a:r>
          </a:p>
          <a:p>
            <a:pPr>
              <a:buFont typeface="Wingdings" pitchFamily="2" charset="2"/>
              <a:buChar char="Ø"/>
            </a:pP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Впевненість;</a:t>
            </a:r>
          </a:p>
          <a:p>
            <a:pPr>
              <a:buFont typeface="Wingdings" pitchFamily="2" charset="2"/>
              <a:buChar char="Ø"/>
            </a:pP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Могутність;</a:t>
            </a:r>
          </a:p>
          <a:p>
            <a:pPr>
              <a:buFont typeface="Wingdings" pitchFamily="2" charset="2"/>
              <a:buChar char="Ø"/>
            </a:pP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Розум;</a:t>
            </a:r>
          </a:p>
          <a:p>
            <a:pPr>
              <a:buFont typeface="Wingdings" pitchFamily="2" charset="2"/>
              <a:buChar char="Ø"/>
            </a:pP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Здатність до духовного   </a:t>
            </a:r>
          </a:p>
          <a:p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піднесення.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3028" y="4501661"/>
            <a:ext cx="1266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1958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6775" y="942536"/>
            <a:ext cx="1033975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-239151" y="389380"/>
            <a:ext cx="12431151" cy="67095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</a:t>
            </a: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Інтерактивні вправи</a:t>
            </a:r>
            <a:endParaRPr lang="uk-UA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1група</a:t>
            </a:r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2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“Асоціативний</a:t>
            </a:r>
            <a:r>
              <a:rPr lang="uk-UA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2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кущ”</a:t>
            </a:r>
            <a:endParaRPr lang="uk-UA" sz="32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Завдання: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виписати з тексту вірша </a:t>
            </a:r>
            <a:r>
              <a:rPr 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“Крила”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 асоціації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до вислову </a:t>
            </a:r>
            <a:r>
              <a:rPr 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“Людські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крила”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endParaRPr lang="uk-UA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2Група</a:t>
            </a:r>
            <a:r>
              <a:rPr lang="uk-UA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Створення реклами твору.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:уявити себе режисерами і  створити рекламу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поезії  </a:t>
            </a:r>
            <a:r>
              <a:rPr 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”Крила”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поданими афоризмами у вигляді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колажу чи </a:t>
            </a:r>
            <a:r>
              <a:rPr 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буклета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3200" b="1" cap="all" dirty="0" smtClean="0">
              <a:ln w="0"/>
              <a:solidFill>
                <a:schemeClr val="accent4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 група     </a:t>
            </a:r>
            <a:r>
              <a:rPr lang="uk-UA" sz="32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Сенкан</a:t>
            </a:r>
            <a:endParaRPr lang="uk-UA" sz="32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36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Завдання:</a:t>
            </a:r>
            <a:r>
              <a:rPr kumimoji="0" lang="uk-UA" sz="36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Скласти</a:t>
            </a:r>
            <a:r>
              <a:rPr kumimoji="0" lang="uk-UA" sz="3600" b="1" i="0" u="none" strike="noStrike" normalizeH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36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3600" b="1" i="0" u="none" strike="noStrike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сенкан</a:t>
            </a:r>
            <a:r>
              <a:rPr kumimoji="0" lang="uk-UA" sz="36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до слова </a:t>
            </a:r>
            <a:r>
              <a:rPr kumimoji="0" lang="uk-UA" sz="3600" b="1" i="0" u="none" strike="noStrike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“крила”</a:t>
            </a:r>
            <a:r>
              <a:rPr kumimoji="0" lang="uk-UA" sz="36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6898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64379071"/>
              </p:ext>
            </p:extLst>
          </p:nvPr>
        </p:nvGraphicFramePr>
        <p:xfrm>
          <a:off x="1225128" y="334326"/>
          <a:ext cx="9889099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Блок-схема: альтернативный процесс 3"/>
          <p:cNvSpPr/>
          <p:nvPr/>
        </p:nvSpPr>
        <p:spPr>
          <a:xfrm>
            <a:off x="1" y="0"/>
            <a:ext cx="3596639" cy="140208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Група</a:t>
            </a:r>
          </a:p>
          <a:p>
            <a:pPr algn="ctr"/>
            <a:r>
              <a:rPr 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“Асоціативний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кущ”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146" name="Picture 2" descr="http://www.stihi.ru/pics/2014/07/11/401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23961" y="4373880"/>
            <a:ext cx="3368040" cy="2484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310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579120"/>
            <a:ext cx="9906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3  </a:t>
            </a:r>
            <a:r>
              <a:rPr lang="ru-RU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Група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-</a:t>
            </a:r>
            <a:r>
              <a:rPr lang="ru-RU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Сенкан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444240" y="1478280"/>
            <a:ext cx="8747760" cy="432816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Крила</a:t>
            </a:r>
          </a:p>
          <a:p>
            <a:pPr algn="ctr"/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Дужі,міцні</a:t>
            </a:r>
          </a:p>
          <a:p>
            <a:pPr algn="ctr"/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Звеличують,підносять,надихають</a:t>
            </a:r>
          </a:p>
          <a:p>
            <a:pPr algn="ctr"/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Усі люди мріють їх мати</a:t>
            </a:r>
          </a:p>
          <a:p>
            <a:pPr algn="ctr"/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Натхнення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7346" name="Picture 2" descr="C:\Users\admin\Desktop\дівчина з крилами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880" y="4221480"/>
            <a:ext cx="4511040" cy="2834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270164"/>
            <a:ext cx="12192000" cy="193270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42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Крила </a:t>
            </a:r>
            <a:r>
              <a:rPr lang="uk-UA" sz="42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– </a:t>
            </a:r>
            <a:r>
              <a:rPr lang="uk-UA" sz="4200" b="1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символ духовності, багатства думки, емоційного піднесення,</a:t>
            </a:r>
            <a:br>
              <a:rPr lang="uk-UA" sz="4200" b="1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uk-UA" sz="4200" b="1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могутності, незалежності</a:t>
            </a:r>
            <a:r>
              <a:rPr lang="en-US" sz="4200" b="1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uk-UA" sz="4200" b="1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й впевненості</a:t>
            </a:r>
            <a:endParaRPr lang="ru-RU" sz="4200" dirty="0"/>
          </a:p>
        </p:txBody>
      </p:sp>
      <p:pic>
        <p:nvPicPr>
          <p:cNvPr id="4" name="Содержимое 3" descr="крилаааа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860473" y="2473036"/>
            <a:ext cx="6331527" cy="4384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57199" y="2182090"/>
            <a:ext cx="5424055" cy="48013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Алегорія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інакомовлення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наділення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предметів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рисами характеру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3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образ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крил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однойменному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творі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Ліни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Костенко </a:t>
            </a:r>
            <a:r>
              <a:rPr lang="ru-RU" sz="3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алегоричний</a:t>
            </a:r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3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236" y="1997243"/>
            <a:ext cx="11928764" cy="2741014"/>
          </a:xfrm>
        </p:spPr>
        <p:txBody>
          <a:bodyPr>
            <a:noAutofit/>
          </a:bodyPr>
          <a:lstStyle/>
          <a:p>
            <a:pPr algn="ctr"/>
            <a:r>
              <a:rPr lang="ru-RU" sz="6000" b="1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Домашнє</a:t>
            </a:r>
            <a:r>
              <a:rPr lang="ru-RU" sz="6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6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6000" b="1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ідготуватися</a:t>
            </a:r>
            <a:r>
              <a:rPr lang="ru-RU" sz="6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6000" b="1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контрольної</a:t>
            </a:r>
            <a:r>
              <a:rPr lang="ru-RU" sz="6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6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endParaRPr lang="ru-RU" sz="6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</TotalTime>
  <Words>220</Words>
  <Application>Microsoft Office PowerPoint</Application>
  <PresentationFormat>Произвольный</PresentationFormat>
  <Paragraphs>61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След самолета</vt:lpstr>
      <vt:lpstr>Тема Office</vt:lpstr>
      <vt:lpstr>Ліна костенко «Крила». Ідеал глибокого духовного наповнення людини – її «крилатості», що проявляється індивідуально</vt:lpstr>
      <vt:lpstr>Модель  духовно    багатої    людини </vt:lpstr>
      <vt:lpstr>Модель  духовно    багатої    людини </vt:lpstr>
      <vt:lpstr>Мислеобраз</vt:lpstr>
      <vt:lpstr>Презентация PowerPoint</vt:lpstr>
      <vt:lpstr>Презентация PowerPoint</vt:lpstr>
      <vt:lpstr>Презентация PowerPoint</vt:lpstr>
      <vt:lpstr>Крила – символ духовності, багатства думки, емоційного піднесення,   могутності, незалежності  й впевненості</vt:lpstr>
      <vt:lpstr>Домашнє завдання  Підготуватися до контрольної роботи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TPCUSer</cp:lastModifiedBy>
  <cp:revision>58</cp:revision>
  <dcterms:created xsi:type="dcterms:W3CDTF">2014-01-26T16:32:12Z</dcterms:created>
  <dcterms:modified xsi:type="dcterms:W3CDTF">2022-02-14T08:57:25Z</dcterms:modified>
</cp:coreProperties>
</file>