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0AF1-F362-4359-B547-5148FE0E4678}" type="datetimeFigureOut">
              <a:rPr lang="uk-UA" smtClean="0"/>
              <a:t>05.02.2022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274A-5840-465B-811A-F6E961328F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4802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0AF1-F362-4359-B547-5148FE0E4678}" type="datetimeFigureOut">
              <a:rPr lang="uk-UA" smtClean="0"/>
              <a:t>05.02.2022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274A-5840-465B-811A-F6E961328F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653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0AF1-F362-4359-B547-5148FE0E4678}" type="datetimeFigureOut">
              <a:rPr lang="uk-UA" smtClean="0"/>
              <a:t>05.02.2022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274A-5840-465B-811A-F6E961328F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3481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0AF1-F362-4359-B547-5148FE0E4678}" type="datetimeFigureOut">
              <a:rPr lang="uk-UA" smtClean="0"/>
              <a:t>05.02.2022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274A-5840-465B-811A-F6E961328F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5382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0AF1-F362-4359-B547-5148FE0E4678}" type="datetimeFigureOut">
              <a:rPr lang="uk-UA" smtClean="0"/>
              <a:t>05.02.2022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274A-5840-465B-811A-F6E961328F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082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0AF1-F362-4359-B547-5148FE0E4678}" type="datetimeFigureOut">
              <a:rPr lang="uk-UA" smtClean="0"/>
              <a:t>05.02.2022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274A-5840-465B-811A-F6E961328F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0029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0AF1-F362-4359-B547-5148FE0E4678}" type="datetimeFigureOut">
              <a:rPr lang="uk-UA" smtClean="0"/>
              <a:t>05.02.2022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274A-5840-465B-811A-F6E961328F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0262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0AF1-F362-4359-B547-5148FE0E4678}" type="datetimeFigureOut">
              <a:rPr lang="uk-UA" smtClean="0"/>
              <a:t>05.02.2022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274A-5840-465B-811A-F6E961328F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5018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0AF1-F362-4359-B547-5148FE0E4678}" type="datetimeFigureOut">
              <a:rPr lang="uk-UA" smtClean="0"/>
              <a:t>05.02.2022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274A-5840-465B-811A-F6E961328F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1678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0AF1-F362-4359-B547-5148FE0E4678}" type="datetimeFigureOut">
              <a:rPr lang="uk-UA" smtClean="0"/>
              <a:t>05.02.2022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274A-5840-465B-811A-F6E961328F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8894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0AF1-F362-4359-B547-5148FE0E4678}" type="datetimeFigureOut">
              <a:rPr lang="uk-UA" smtClean="0"/>
              <a:t>05.02.2022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274A-5840-465B-811A-F6E961328F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3986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20AF1-F362-4359-B547-5148FE0E4678}" type="datetimeFigureOut">
              <a:rPr lang="uk-UA" smtClean="0"/>
              <a:t>05.02.2022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9274A-5840-465B-811A-F6E961328F5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8345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472440"/>
            <a:ext cx="9144000" cy="3037523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Контрольна робота з української літератури №4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 українська література (тести)</a:t>
            </a: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13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3360" y="0"/>
            <a:ext cx="11475720" cy="67403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1.Визначте характерні ознаки романтизму.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А)У центрі — незвичайні, часто фантастичні обставини.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Б)Зображення мальовничих сільських пейзажів.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В)Відтворення почуттів і пристрастей людини як основний предмет зображення.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Г)Захоплення фольклором, інтенсивне використання фольклорних сюжетів, образів, жанрів, художньо-технічних прийомів.</a:t>
            </a:r>
          </a:p>
          <a:p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2.Осередком романтизму на території Західної України вважається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А)Харківська школа романтиків.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Б)Київська школа романтиків.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Кирило-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Мефодіївське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братство.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Г)"Руська Трійця".</a:t>
            </a:r>
          </a:p>
          <a:p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3.Хто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письменників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поетів-романтиків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В.Забіла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М.Петренко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Є.Гребінка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М.Гоголь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627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120" y="396240"/>
            <a:ext cx="11673840" cy="60016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uk-UA" sz="2400" b="1" i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4.Романс «</a:t>
            </a:r>
            <a:r>
              <a:rPr lang="uk-UA" sz="2400" b="1" i="1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Очи</a:t>
            </a:r>
            <a:r>
              <a:rPr lang="uk-UA" sz="2400" b="1" i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чёрные</a:t>
            </a:r>
            <a:r>
              <a:rPr lang="uk-UA" sz="2400" b="1" i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...», що вже протягом кількох століть є світовим шлягером, належить перу</a:t>
            </a:r>
          </a:p>
          <a:p>
            <a:pPr fontAlgn="t"/>
            <a:r>
              <a:rPr lang="uk-UA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а)Тараса Шевченка</a:t>
            </a:r>
          </a:p>
          <a:p>
            <a:pPr fontAlgn="t"/>
            <a:r>
              <a:rPr lang="uk-UA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б) Петра Гулака-</a:t>
            </a:r>
            <a:r>
              <a:rPr lang="uk-UA" sz="2400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Артемовського</a:t>
            </a:r>
            <a:endParaRPr lang="uk-UA" sz="2400" b="0" i="0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uk-UA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в) Віктора Забіли</a:t>
            </a:r>
          </a:p>
          <a:p>
            <a:pPr fontAlgn="t"/>
            <a:r>
              <a:rPr lang="uk-UA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г)Євгена Гребінки</a:t>
            </a:r>
          </a:p>
          <a:p>
            <a:pPr fontAlgn="t"/>
            <a:r>
              <a:rPr lang="ru-RU" sz="2400" b="1" i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5.За родовою </a:t>
            </a:r>
            <a:r>
              <a:rPr lang="ru-RU" sz="2400" b="1" i="1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ознакою</a:t>
            </a:r>
            <a:r>
              <a:rPr lang="ru-RU" sz="2400" b="1" i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твір</a:t>
            </a:r>
            <a:r>
              <a:rPr lang="ru-RU" sz="2400" b="1" i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«Тарас Бульба» - </a:t>
            </a:r>
            <a:r>
              <a:rPr lang="ru-RU" sz="2400" b="1" i="1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endParaRPr lang="ru-RU" sz="2400" b="1" i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ru-RU" sz="24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ru-RU" sz="2400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лірика</a:t>
            </a:r>
            <a:r>
              <a:rPr lang="ru-RU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t"/>
            <a:r>
              <a:rPr lang="ru-RU" sz="24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r>
              <a:rPr lang="ru-RU" sz="2400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епос</a:t>
            </a:r>
            <a:r>
              <a:rPr lang="ru-RU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t"/>
            <a:r>
              <a:rPr lang="ru-RU" sz="24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ru-RU" sz="2400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ліро-епос</a:t>
            </a:r>
            <a:r>
              <a:rPr lang="ru-RU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t"/>
            <a:r>
              <a:rPr lang="ru-RU" sz="24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  <a:r>
              <a:rPr lang="ru-RU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драма.</a:t>
            </a:r>
          </a:p>
          <a:p>
            <a:pPr fontAlgn="t"/>
            <a:r>
              <a:rPr lang="ru-RU" sz="2400" b="1" i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6.Остап </a:t>
            </a:r>
            <a:r>
              <a:rPr lang="ru-RU" sz="2400" b="1" i="1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змушений</a:t>
            </a:r>
            <a:r>
              <a:rPr lang="ru-RU" sz="2400" b="1" i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400" b="1" i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узятися</a:t>
            </a:r>
            <a:r>
              <a:rPr lang="ru-RU" sz="2400" b="1" i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b="1" i="1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b="1" i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endParaRPr lang="ru-RU" sz="2400" b="1" i="1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ru-RU" sz="24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ru-RU" sz="2400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батько</a:t>
            </a:r>
            <a:r>
              <a:rPr lang="ru-RU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побив </a:t>
            </a:r>
            <a:r>
              <a:rPr lang="ru-RU" sz="2400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t"/>
            <a:r>
              <a:rPr lang="ru-RU" sz="24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r>
              <a:rPr lang="ru-RU" sz="2400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батько</a:t>
            </a:r>
            <a:r>
              <a:rPr lang="ru-RU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пригрозив, </a:t>
            </a:r>
            <a:r>
              <a:rPr lang="ru-RU" sz="2400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візьме</a:t>
            </a:r>
            <a:r>
              <a:rPr lang="ru-RU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Січ</a:t>
            </a:r>
            <a:r>
              <a:rPr lang="ru-RU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t"/>
            <a:r>
              <a:rPr lang="ru-RU" sz="24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ru-RU" sz="2400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батько</a:t>
            </a:r>
            <a:r>
              <a:rPr lang="ru-RU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позбавив</a:t>
            </a:r>
            <a:r>
              <a:rPr lang="ru-RU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грошей;</a:t>
            </a:r>
          </a:p>
          <a:p>
            <a:pPr fontAlgn="t"/>
            <a:r>
              <a:rPr lang="ru-RU" sz="24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  <a:r>
              <a:rPr lang="ru-RU" sz="2400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Андрій</a:t>
            </a:r>
            <a:r>
              <a:rPr lang="ru-RU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умовив</a:t>
            </a:r>
            <a:r>
              <a:rPr lang="ru-RU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21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182880"/>
            <a:ext cx="11308080" cy="63709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uk-UA" sz="24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7. Сенс життя Тараса Бульби полягав у</a:t>
            </a:r>
            <a:endParaRPr lang="uk-UA" sz="2400" b="0" i="0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uk-UA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А) вихованні синів;</a:t>
            </a:r>
          </a:p>
          <a:p>
            <a:pPr fontAlgn="t"/>
            <a:r>
              <a:rPr lang="uk-UA" sz="24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r>
              <a:rPr lang="uk-UA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щасливому сімейному житті;</a:t>
            </a:r>
          </a:p>
          <a:p>
            <a:pPr fontAlgn="t"/>
            <a:r>
              <a:rPr lang="uk-UA" sz="24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uk-UA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служінні Батьківщині та захисту її від ворогів;</a:t>
            </a:r>
          </a:p>
          <a:p>
            <a:pPr fontAlgn="t"/>
            <a:r>
              <a:rPr lang="uk-UA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Г)надбанні багатства.</a:t>
            </a:r>
          </a:p>
          <a:p>
            <a:r>
              <a:rPr lang="uk-UA" sz="2400" b="1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Тарасу Бульбі допоміг 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дістатися 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Варшави</a:t>
            </a:r>
          </a:p>
          <a:p>
            <a:pPr fontAlgn="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А)Балабан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курінний отаман;</a:t>
            </a:r>
          </a:p>
          <a:p>
            <a:pPr fontAlgn="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Б)козак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Мусій Шило;</a:t>
            </a:r>
          </a:p>
          <a:p>
            <a:pPr fontAlgn="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В)козак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Охрім Гуска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Г)єврей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Янкель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Яка риса НЕ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Остапові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мужній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суворий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</a:t>
            </a:r>
          </a:p>
          <a:p>
            <a:pPr fontAlgn="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навчався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охоче і без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напруги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чесний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хитрувати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вірно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служить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endParaRPr lang="uk-UA" sz="24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896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680" y="289560"/>
            <a:ext cx="12085320" cy="65556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10.Яка риса НЕ властива Тарасові</a:t>
            </a:r>
          </a:p>
          <a:p>
            <a:r>
              <a:rPr lang="uk-UA" sz="20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uk-UA" sz="20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під час боїв він завжди в центрі</a:t>
            </a:r>
            <a:r>
              <a:rPr lang="uk-UA" sz="20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</a:t>
            </a:r>
            <a:endParaRPr lang="uk-UA" sz="2000" b="0" i="0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uk-UA" sz="2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Б)</a:t>
            </a:r>
            <a:r>
              <a:rPr lang="uk-UA" sz="20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любить між боями відвідати домівку</a:t>
            </a:r>
          </a:p>
          <a:p>
            <a:pPr fontAlgn="t"/>
            <a:r>
              <a:rPr lang="uk-UA" sz="20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В)мріє бачити синів запорожцями</a:t>
            </a:r>
          </a:p>
          <a:p>
            <a:pPr fontAlgn="t"/>
            <a:r>
              <a:rPr lang="uk-UA" sz="20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Г)відданий козацькому товариству</a:t>
            </a:r>
          </a:p>
          <a:p>
            <a:r>
              <a:rPr lang="uk-UA" sz="2000" b="1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Яка риса НЕ властива </a:t>
            </a: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Тарасові</a:t>
            </a:r>
            <a:endParaRPr lang="uk-UA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)під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 боїв він завжди в центрі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Б)любить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між боями відвідати домівку</a:t>
            </a:r>
          </a:p>
          <a:p>
            <a:pPr fontAlgn="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В)мріє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бачити синів запорожцями</a:t>
            </a:r>
          </a:p>
          <a:p>
            <a:pPr fontAlgn="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відданий козацькому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товариству</a:t>
            </a:r>
          </a:p>
          <a:p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Установіть правильний ланцюжок подій</a:t>
            </a:r>
          </a:p>
          <a:p>
            <a:pPr fontAlgn="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повернення Остапа та Андрія з академії, Андрій воює на боці поляків, облога Дубно, Тараса спалюють на вогні  </a:t>
            </a:r>
          </a:p>
          <a:p>
            <a:pPr fontAlgn="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Б)облога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Дубно, повернення Остапа та Андрія з академії, Андрій воює на боці поляків, Тараса спалюють на вогні   </a:t>
            </a:r>
          </a:p>
          <a:p>
            <a:pPr fontAlgn="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В)повернення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Остапа та Андрія з академії, облога Дубно, Тараса спалюють на вогні,  Андрій воює на боці поляків</a:t>
            </a:r>
          </a:p>
          <a:p>
            <a:pPr fontAlgn="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Г)повернення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Остапа та Андрія з академії, облога Дубно, Андрій воює на боці поляків, Тараса спалюють на вогні   </a:t>
            </a:r>
          </a:p>
          <a:p>
            <a:pPr fontAlgn="t"/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endParaRPr lang="uk-UA" sz="20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8431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130</Words>
  <Application>Microsoft Office PowerPoint</Application>
  <PresentationFormat>Широкоэкранный</PresentationFormat>
  <Paragraphs>64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Контрольна робота з української літератури №4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2</cp:revision>
  <dcterms:created xsi:type="dcterms:W3CDTF">2022-02-05T17:25:44Z</dcterms:created>
  <dcterms:modified xsi:type="dcterms:W3CDTF">2022-02-05T17:43:14Z</dcterms:modified>
</cp:coreProperties>
</file>