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dirty="0" smtClean="0"/>
              <a:t>Узагальнення вивченого, підготовка до контрольної роботи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4729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layer.myshared.ru/19/1219960/slides/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08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layer.myshared.ru/19/1219960/slides/slide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620000" cy="614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716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layer.myshared.ru/19/1219960/slides/slide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832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layer.myshared.ru/19/1219960/slides/slide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06489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29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layer.myshared.ru/19/1219960/slides/slide_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7980040" cy="60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214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</TotalTime>
  <Words>7</Words>
  <Application>Microsoft Office PowerPoint</Application>
  <PresentationFormat>Экран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Аптека</vt:lpstr>
      <vt:lpstr>Узагальнення вивченого, підготовка до контрольної роботи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Узагальнення вивченого, підготовка до контрольної роботи</dc:title>
  <dc:creator>TPCUSer</dc:creator>
  <cp:lastModifiedBy>TPCUSer</cp:lastModifiedBy>
  <cp:revision>2</cp:revision>
  <dcterms:created xsi:type="dcterms:W3CDTF">2022-02-07T11:57:49Z</dcterms:created>
  <dcterms:modified xsi:type="dcterms:W3CDTF">2022-02-07T12:10:37Z</dcterms:modified>
</cp:coreProperties>
</file>