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9" r:id="rId9"/>
    <p:sldId id="268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круглений прямокут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Округлений прямокут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20" name="Пі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19" name="Місце для дати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Місце для номера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круглений прямокут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круглений прямокут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круглений прямокут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круглений прямокут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з одним округленим кут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круглений прямокут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Місце для заголовка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25" name="Місце для дати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7FE2ABC-C3E2-413D-BF18-CB64127900C4}" type="datetimeFigureOut">
              <a:rPr lang="uk-UA" smtClean="0"/>
              <a:pPr/>
              <a:t>01.02.2022</a:t>
            </a:fld>
            <a:endParaRPr lang="uk-UA"/>
          </a:p>
        </p:txBody>
      </p:sp>
      <p:sp>
        <p:nvSpPr>
          <p:cNvPr id="18" name="Місце для нижнього колонтитула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26F9F0-7202-4079-88A0-B8DDC10A9C9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Усний докладний переказ тексту </a:t>
            </a:r>
            <a:r>
              <a:rPr lang="uk-UA" dirty="0"/>
              <a:t/>
            </a:r>
            <a:br>
              <a:rPr lang="uk-UA" dirty="0"/>
            </a:br>
            <a:r>
              <a:rPr lang="uk-UA" b="1" dirty="0"/>
              <a:t>розповідного характеру з елементами </a:t>
            </a:r>
            <a:r>
              <a:rPr lang="uk-UA" b="1" dirty="0" smtClean="0"/>
              <a:t>роздуму</a:t>
            </a:r>
            <a:r>
              <a:rPr lang="en-US" b="1" dirty="0" smtClean="0"/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b="1" i="1" dirty="0" smtClean="0"/>
          </a:p>
          <a:p>
            <a:pPr marL="0" indent="0">
              <a:buNone/>
            </a:pPr>
            <a:r>
              <a:rPr lang="uk-UA" b="1" i="1" dirty="0" smtClean="0"/>
              <a:t>Бесіда</a:t>
            </a:r>
            <a:endParaRPr lang="uk-UA" dirty="0"/>
          </a:p>
          <a:p>
            <a:r>
              <a:rPr lang="uk-UA" dirty="0"/>
              <a:t>Які типи мовлення ви знаєте?</a:t>
            </a:r>
          </a:p>
          <a:p>
            <a:r>
              <a:rPr lang="uk-UA" dirty="0"/>
              <a:t>На які запитання відповідає кожен із них?</a:t>
            </a:r>
          </a:p>
          <a:p>
            <a:r>
              <a:rPr lang="uk-UA" dirty="0"/>
              <a:t>З яких трьох частин складається роздум?</a:t>
            </a:r>
          </a:p>
          <a:p>
            <a:r>
              <a:rPr lang="uk-UA" dirty="0"/>
              <a:t>Які запитання ставляться від тези до </a:t>
            </a:r>
            <a:r>
              <a:rPr lang="uk-UA" dirty="0" smtClean="0"/>
              <a:t>аргументів</a:t>
            </a:r>
            <a:r>
              <a:rPr lang="uk-UA" dirty="0"/>
              <a:t>?</a:t>
            </a:r>
          </a:p>
          <a:p>
            <a:r>
              <a:rPr lang="uk-UA" dirty="0"/>
              <a:t>З яким типом мовлення може найчастіше поєднуватися роздум?</a:t>
            </a:r>
          </a:p>
          <a:p>
            <a:r>
              <a:rPr lang="uk-UA" b="1" dirty="0"/>
              <a:t> </a:t>
            </a:r>
            <a:endParaRPr lang="uk-UA" dirty="0"/>
          </a:p>
          <a:p>
            <a:endParaRPr lang="uk-UA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 сполучна лінія 3"/>
          <p:cNvCxnSpPr/>
          <p:nvPr/>
        </p:nvCxnSpPr>
        <p:spPr>
          <a:xfrm flipH="1">
            <a:off x="4860032" y="0"/>
            <a:ext cx="72008" cy="332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Презентація &amp;quot;Типи мовлення&amp;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Ð°ÑÑÐ¸Ð½ÐºÐ¸ Ð¿Ð¾ Ð·Ð°Ð¿ÑÐ¾ÑÑ ÑÐ¾Ð·Ð´ÑÐ¼ ÑÐºÐ»Ð°Ð´Ð°ÑÑÑÑÑ Ð· 3 ÑÐ°ÑÑÐ¸Ð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39"/>
            <a:ext cx="8892481" cy="66693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>
            <a:normAutofit fontScale="62500" lnSpcReduction="20000"/>
          </a:bodyPr>
          <a:lstStyle/>
          <a:p>
            <a:r>
              <a:rPr lang="uk-UA" b="1" i="1" dirty="0"/>
              <a:t>Робота з текстом.</a:t>
            </a:r>
            <a:endParaRPr lang="uk-UA" dirty="0"/>
          </a:p>
          <a:p>
            <a:r>
              <a:rPr lang="uk-UA" b="1" i="1" dirty="0"/>
              <a:t>Читання вчителем тексту.</a:t>
            </a:r>
            <a:endParaRPr lang="uk-UA" dirty="0"/>
          </a:p>
          <a:p>
            <a:r>
              <a:rPr lang="uk-UA" dirty="0"/>
              <a:t>Жив колись хлопчисько із доволі складним характером. Він легко вибухав гнівом, був </a:t>
            </a:r>
            <a:r>
              <a:rPr lang="uk-UA" dirty="0" smtClean="0"/>
              <a:t>сварливим</a:t>
            </a:r>
            <a:r>
              <a:rPr lang="uk-UA" dirty="0"/>
              <a:t>, робив багато шкоди.</a:t>
            </a:r>
          </a:p>
          <a:p>
            <a:r>
              <a:rPr lang="uk-UA" dirty="0"/>
              <a:t>Якось батько вручив йому мішечок із </a:t>
            </a:r>
            <a:r>
              <a:rPr lang="uk-UA" dirty="0" smtClean="0"/>
              <a:t>цвяхами </a:t>
            </a:r>
            <a:r>
              <a:rPr lang="uk-UA" dirty="0"/>
              <a:t>і сказав, аби він забивав один цвях у </a:t>
            </a:r>
            <a:r>
              <a:rPr lang="uk-UA" dirty="0" smtClean="0"/>
              <a:t>палісадник</a:t>
            </a:r>
            <a:r>
              <a:rPr lang="uk-UA" dirty="0"/>
              <a:t>, що оточував подвір’я, щоразу як із кимось сваритиметься.</a:t>
            </a:r>
          </a:p>
          <a:p>
            <a:r>
              <a:rPr lang="uk-UA" dirty="0"/>
              <a:t>У перший день хлопець забив тридцять шість гвіздків. Згодом зрозумів, що легше було б контролювати вибухи гніву, аніж забивати цвяхи, і якось увечері сказав батькові, що </a:t>
            </a:r>
            <a:r>
              <a:rPr lang="uk-UA" dirty="0" smtClean="0"/>
              <a:t>упродовж </a:t>
            </a:r>
            <a:r>
              <a:rPr lang="uk-UA" dirty="0"/>
              <a:t>цього дня ні з ким не посварився. Батько відповів: «Це дуже добре. Тепер кожного дня, коли ні з ким не посваришся, витягуй із </a:t>
            </a:r>
            <a:r>
              <a:rPr lang="uk-UA" dirty="0" smtClean="0"/>
              <a:t>палісадника </a:t>
            </a:r>
            <a:r>
              <a:rPr lang="uk-UA" dirty="0"/>
              <a:t>по одному цвяшкові».</a:t>
            </a:r>
          </a:p>
          <a:p>
            <a:r>
              <a:rPr lang="uk-UA" dirty="0"/>
              <a:t>За якийсь час хлопчина повитягував усі гвіздки.</a:t>
            </a:r>
          </a:p>
          <a:p>
            <a:r>
              <a:rPr lang="uk-UA" dirty="0"/>
              <a:t>Тоді батько взяв його за руку, завів до </a:t>
            </a:r>
            <a:r>
              <a:rPr lang="uk-UA" dirty="0" smtClean="0"/>
              <a:t>палісадника </a:t>
            </a:r>
            <a:r>
              <a:rPr lang="uk-UA" dirty="0"/>
              <a:t>і мовив: «Сину мій, це чудово, але глянь: у палісаднику повно дір. Дерево вже ніколи не буде таке, як колись. Коли говориш до когось, будучи у гніві, то тим, кого любиш, завдаєш ран, подібних до оцих дір. І хай би скільки ти потім перепрошував, ці рани залишаються».</a:t>
            </a:r>
          </a:p>
          <a:p>
            <a:r>
              <a:rPr lang="uk-UA" dirty="0"/>
              <a:t>Людські істоти слабкі, і їх легко зранити </a:t>
            </a:r>
            <a:r>
              <a:rPr lang="uk-UA" i="1" dirty="0"/>
              <a:t>(За Б. </a:t>
            </a:r>
            <a:r>
              <a:rPr lang="uk-UA" i="1" dirty="0" err="1"/>
              <a:t>Ферреро</a:t>
            </a:r>
            <a:r>
              <a:rPr lang="uk-UA" i="1" dirty="0"/>
              <a:t>) (161 слово).</a:t>
            </a:r>
            <a:endParaRPr lang="uk-UA" dirty="0"/>
          </a:p>
          <a:p>
            <a:endParaRPr lang="uk-UA" dirty="0"/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err="1"/>
              <a:t>Словникова</a:t>
            </a:r>
            <a:r>
              <a:rPr lang="ru-RU" b="1" i="1" dirty="0"/>
              <a:t> робота.</a:t>
            </a:r>
            <a:endParaRPr lang="ru-RU" dirty="0"/>
          </a:p>
          <a:p>
            <a:r>
              <a:rPr lang="ru-RU" b="1" dirty="0" err="1"/>
              <a:t>Палісадник</a:t>
            </a:r>
            <a:r>
              <a:rPr lang="ru-RU" b="1" dirty="0"/>
              <a:t> </a:t>
            </a:r>
            <a:r>
              <a:rPr lang="ru-RU" dirty="0"/>
              <a:t>– невеликий </a:t>
            </a:r>
            <a:r>
              <a:rPr lang="ru-RU" dirty="0" err="1"/>
              <a:t>обгороджений</a:t>
            </a:r>
            <a:r>
              <a:rPr lang="ru-RU" dirty="0"/>
              <a:t> садок перед </a:t>
            </a:r>
            <a:r>
              <a:rPr lang="ru-RU" dirty="0" err="1"/>
              <a:t>будинком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паркан</a:t>
            </a:r>
            <a:r>
              <a:rPr lang="ru-RU" dirty="0"/>
              <a:t>, огорожа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дерев’яних</a:t>
            </a:r>
            <a:r>
              <a:rPr lang="ru-RU" dirty="0"/>
              <a:t> </a:t>
            </a:r>
            <a:r>
              <a:rPr lang="ru-RU" dirty="0" err="1"/>
              <a:t>кілків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uk-UA" b="1" i="1" dirty="0"/>
              <a:t>Бесіда за прочитаним</a:t>
            </a:r>
            <a:endParaRPr lang="uk-UA" dirty="0"/>
          </a:p>
          <a:p>
            <a:r>
              <a:rPr lang="uk-UA" dirty="0"/>
              <a:t>Що особливо вразило в тексті? Чи є він повчальним для вас?</a:t>
            </a:r>
          </a:p>
          <a:p>
            <a:r>
              <a:rPr lang="uk-UA" dirty="0"/>
              <a:t>Яким був характер хлопчика?</a:t>
            </a:r>
          </a:p>
          <a:p>
            <a:r>
              <a:rPr lang="uk-UA" dirty="0"/>
              <a:t>У чому виявилася батькова мудрість? </a:t>
            </a:r>
            <a:r>
              <a:rPr lang="uk-UA" i="1" dirty="0"/>
              <a:t>(Він не сварив сина, а дав йому можливість </a:t>
            </a:r>
            <a:r>
              <a:rPr lang="uk-UA" i="1" dirty="0" smtClean="0"/>
              <a:t>усвідомити </a:t>
            </a:r>
            <a:r>
              <a:rPr lang="uk-UA" i="1" dirty="0"/>
              <a:t>і виправити свої помилки.)</a:t>
            </a:r>
            <a:endParaRPr lang="uk-UA" dirty="0"/>
          </a:p>
          <a:p>
            <a:r>
              <a:rPr lang="uk-UA" dirty="0"/>
              <a:t>Чи зразу син усвідомив, що потрібно </a:t>
            </a:r>
            <a:r>
              <a:rPr lang="uk-UA" dirty="0" smtClean="0"/>
              <a:t>змінювати </a:t>
            </a:r>
            <a:r>
              <a:rPr lang="uk-UA" dirty="0"/>
              <a:t>характер, ні з ким не сваритися?</a:t>
            </a:r>
          </a:p>
          <a:p>
            <a:r>
              <a:rPr lang="uk-UA" dirty="0"/>
              <a:t>Яка основна думка тексту?</a:t>
            </a:r>
          </a:p>
          <a:p>
            <a:r>
              <a:rPr lang="uk-UA" dirty="0"/>
              <a:t>Доведіть, що в ньому поєднано розповідь і роздум.</a:t>
            </a:r>
          </a:p>
          <a:p>
            <a:endParaRPr lang="uk-UA" dirty="0"/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uk-UA" b="1" i="1" dirty="0" smtClean="0"/>
              <a:t>Заголовок</a:t>
            </a:r>
          </a:p>
          <a:p>
            <a:r>
              <a:rPr lang="uk-UA" b="1" i="1" dirty="0" smtClean="0"/>
              <a:t>Складання плану </a:t>
            </a:r>
            <a:r>
              <a:rPr lang="uk-UA" dirty="0" smtClean="0"/>
              <a:t>(орієнтовне виконання)</a:t>
            </a:r>
            <a:endParaRPr lang="uk-UA" dirty="0"/>
          </a:p>
          <a:p>
            <a:r>
              <a:rPr lang="uk-UA" dirty="0"/>
              <a:t>Складний характер хлопця.</a:t>
            </a:r>
          </a:p>
          <a:p>
            <a:r>
              <a:rPr lang="uk-UA" dirty="0"/>
              <a:t>Батько вручає синові мішечок із цвяхами.</a:t>
            </a:r>
          </a:p>
          <a:p>
            <a:r>
              <a:rPr lang="uk-UA" dirty="0"/>
              <a:t>Переломний момент у поведінці хлопця.</a:t>
            </a:r>
          </a:p>
          <a:p>
            <a:r>
              <a:rPr lang="uk-UA" dirty="0"/>
              <a:t>Син повиймав усі гвіздки.</a:t>
            </a:r>
          </a:p>
          <a:p>
            <a:r>
              <a:rPr lang="uk-UA" dirty="0"/>
              <a:t>Рани від слова залишаться назавжди.</a:t>
            </a:r>
          </a:p>
          <a:p>
            <a:endParaRPr lang="uk-UA" dirty="0"/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uk-UA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Усний переказ тексту</a:t>
            </a: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69907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i="1" dirty="0" smtClean="0"/>
          </a:p>
          <a:p>
            <a:pPr marL="0" indent="0" algn="ctr">
              <a:buNone/>
            </a:pPr>
            <a:r>
              <a:rPr lang="ru-RU" sz="3600" b="1" i="1" dirty="0" err="1" smtClean="0"/>
              <a:t>Домашнє</a:t>
            </a:r>
            <a:r>
              <a:rPr lang="ru-RU" sz="3600" b="1" i="1" dirty="0" smtClean="0"/>
              <a:t> </a:t>
            </a:r>
            <a:r>
              <a:rPr lang="ru-RU" sz="3600" b="1" i="1" dirty="0" err="1" smtClean="0"/>
              <a:t>завдання</a:t>
            </a:r>
            <a:endParaRPr lang="ru-RU" sz="3600" dirty="0"/>
          </a:p>
          <a:p>
            <a:endParaRPr lang="ru-RU" dirty="0" smtClean="0"/>
          </a:p>
          <a:p>
            <a:r>
              <a:rPr lang="ru-RU" dirty="0" err="1" smtClean="0"/>
              <a:t>Запишіть</a:t>
            </a:r>
            <a:r>
              <a:rPr lang="ru-RU" dirty="0" smtClean="0"/>
              <a:t> у </a:t>
            </a:r>
            <a:r>
              <a:rPr lang="ru-RU" dirty="0" err="1" smtClean="0"/>
              <a:t>зошити</a:t>
            </a:r>
            <a:r>
              <a:rPr lang="ru-RU" dirty="0" smtClean="0"/>
              <a:t> слова </a:t>
            </a:r>
            <a:r>
              <a:rPr lang="ru-RU" i="1" dirty="0" err="1" smtClean="0"/>
              <a:t>палісадник</a:t>
            </a:r>
            <a:r>
              <a:rPr lang="ru-RU" i="1" dirty="0" smtClean="0"/>
              <a:t>, </a:t>
            </a:r>
            <a:r>
              <a:rPr lang="ru-RU" i="1" dirty="0" err="1" smtClean="0"/>
              <a:t>ні</a:t>
            </a:r>
            <a:r>
              <a:rPr lang="ru-RU" i="1" dirty="0" smtClean="0"/>
              <a:t> з ким.</a:t>
            </a:r>
            <a:endParaRPr lang="ru-RU" dirty="0" smtClean="0"/>
          </a:p>
          <a:p>
            <a:r>
              <a:rPr lang="ru-RU" dirty="0" err="1" smtClean="0"/>
              <a:t>Доберіть</a:t>
            </a:r>
            <a:r>
              <a:rPr lang="ru-RU" dirty="0" smtClean="0"/>
              <a:t> </a:t>
            </a:r>
            <a:r>
              <a:rPr lang="ru-RU" dirty="0" err="1"/>
              <a:t>синоніми</a:t>
            </a:r>
            <a:r>
              <a:rPr lang="ru-RU" dirty="0"/>
              <a:t> до </a:t>
            </a:r>
            <a:r>
              <a:rPr lang="ru-RU" dirty="0" err="1"/>
              <a:t>слів</a:t>
            </a:r>
            <a:r>
              <a:rPr lang="ru-RU" dirty="0"/>
              <a:t> </a:t>
            </a:r>
            <a:r>
              <a:rPr lang="ru-RU" i="1" dirty="0" err="1"/>
              <a:t>хлопець</a:t>
            </a:r>
            <a:r>
              <a:rPr lang="ru-RU" i="1" dirty="0"/>
              <a:t>, </a:t>
            </a:r>
            <a:r>
              <a:rPr lang="ru-RU" i="1" dirty="0" err="1"/>
              <a:t>гвіздки</a:t>
            </a:r>
            <a:r>
              <a:rPr lang="ru-RU" i="1" dirty="0"/>
              <a:t>, </a:t>
            </a:r>
            <a:r>
              <a:rPr lang="ru-RU" i="1" dirty="0" err="1"/>
              <a:t>батько</a:t>
            </a:r>
            <a:r>
              <a:rPr lang="ru-RU" i="1" dirty="0"/>
              <a:t>, сказав.</a:t>
            </a:r>
            <a:endParaRPr lang="ru-RU" dirty="0"/>
          </a:p>
          <a:p>
            <a:endParaRPr lang="ru-RU" dirty="0"/>
          </a:p>
          <a:p>
            <a:endParaRPr lang="uk-UA" dirty="0"/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146</TotalTime>
  <Words>302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Verdana</vt:lpstr>
      <vt:lpstr>Wingdings 2</vt:lpstr>
      <vt:lpstr>Аспект</vt:lpstr>
      <vt:lpstr>Усний докладний переказ тексту  розповідного характеру з елементами роздуму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Усний докладний переказ тексту  розповідного характеру з елементами роздуму</dc:title>
  <dc:creator>Оксана</dc:creator>
  <cp:lastModifiedBy>Пользователь Windows</cp:lastModifiedBy>
  <cp:revision>9</cp:revision>
  <dcterms:created xsi:type="dcterms:W3CDTF">2019-04-14T11:27:42Z</dcterms:created>
  <dcterms:modified xsi:type="dcterms:W3CDTF">2022-02-01T15:49:53Z</dcterms:modified>
</cp:coreProperties>
</file>