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1" r:id="rId5"/>
    <p:sldId id="262" r:id="rId6"/>
    <p:sldId id="258" r:id="rId7"/>
    <p:sldId id="259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 showGuides="1">
      <p:cViewPr>
        <p:scale>
          <a:sx n="95" d="100"/>
          <a:sy n="95" d="100"/>
        </p:scale>
        <p:origin x="-72" y="-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00945" y="1400432"/>
            <a:ext cx="8361229" cy="3277081"/>
          </a:xfrm>
        </p:spPr>
        <p:txBody>
          <a:bodyPr/>
          <a:lstStyle/>
          <a:p>
            <a:r>
              <a:rPr lang="uk-UA" sz="3600" b="1" dirty="0">
                <a:solidFill>
                  <a:srgbClr val="0070C0"/>
                </a:solidFill>
              </a:rPr>
              <a:t>Усний твір розповідного характеру в художньому стилі про виконання певних дій на основі власних спостережень з використанням дієприслівникових зворотів </a:t>
            </a:r>
            <a:r>
              <a:rPr lang="uk-UA" sz="3600" b="1" dirty="0" smtClean="0">
                <a:solidFill>
                  <a:srgbClr val="0070C0"/>
                </a:solidFill>
              </a:rPr>
              <a:t/>
            </a:r>
            <a:br>
              <a:rPr lang="uk-UA" sz="3600" b="1" dirty="0" smtClean="0">
                <a:solidFill>
                  <a:srgbClr val="0070C0"/>
                </a:solidFill>
              </a:rPr>
            </a:br>
            <a:r>
              <a:rPr lang="uk-UA" sz="3600" b="1" dirty="0" smtClean="0">
                <a:solidFill>
                  <a:srgbClr val="0070C0"/>
                </a:solidFill>
              </a:rPr>
              <a:t>(</a:t>
            </a:r>
            <a:r>
              <a:rPr lang="uk-UA" sz="3600" b="1" dirty="0">
                <a:solidFill>
                  <a:srgbClr val="0070C0"/>
                </a:solidFill>
              </a:rPr>
              <a:t>за складним планом</a:t>
            </a:r>
            <a:r>
              <a:rPr lang="uk-UA" sz="3600" b="1" dirty="0" smtClean="0">
                <a:solidFill>
                  <a:srgbClr val="0070C0"/>
                </a:solidFill>
              </a:rPr>
              <a:t>)</a:t>
            </a:r>
            <a:endParaRPr lang="uk-UA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17390"/>
            <a:ext cx="9601200" cy="14859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Особливості тексту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988541"/>
            <a:ext cx="5548184" cy="487885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3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</a:t>
            </a:r>
            <a:r>
              <a:rPr lang="uk-UA" sz="3000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тексті-розповіді</a:t>
            </a:r>
            <a:r>
              <a:rPr lang="uk-UA" sz="3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3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основі власних спостережень (скажімо, про процес праці) називаються </a:t>
            </a:r>
            <a:r>
              <a:rPr lang="uk-UA" sz="3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ознаки виконуваних </a:t>
            </a:r>
            <a:r>
              <a:rPr lang="uk-UA" sz="3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дій, а також їх пояснення. Це робить текст  змістовнішим </a:t>
            </a:r>
            <a:r>
              <a:rPr lang="uk-UA" sz="3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 багатшим.</a:t>
            </a:r>
            <a:endParaRPr lang="ru-RU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uk-UA" dirty="0"/>
          </a:p>
        </p:txBody>
      </p:sp>
      <p:pic>
        <p:nvPicPr>
          <p:cNvPr id="1026" name="Picture 2" descr="Картини по номерам: кожен зможе відчути себе професійним художник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876" y="1482811"/>
            <a:ext cx="4805233" cy="378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121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Зверніть увагу!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://zno.if.ua/wp-content/uploads/2013/04/hello_html_430370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108" y="1615646"/>
            <a:ext cx="8969706" cy="440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1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63379"/>
            <a:ext cx="9601200" cy="661086"/>
          </a:xfrm>
        </p:spPr>
        <p:txBody>
          <a:bodyPr>
            <a:normAutofit fontScale="90000"/>
          </a:bodyPr>
          <a:lstStyle/>
          <a:p>
            <a:r>
              <a:rPr lang="uk-UA" sz="5400" b="1" dirty="0" smtClean="0">
                <a:solidFill>
                  <a:srgbClr val="FF0000"/>
                </a:solidFill>
              </a:rPr>
              <a:t>Структура твору-розповіді</a:t>
            </a:r>
            <a:endParaRPr lang="uk-UA" sz="5400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8964"/>
          <a:stretch/>
        </p:blipFill>
        <p:spPr>
          <a:xfrm>
            <a:off x="1485900" y="1482810"/>
            <a:ext cx="9502259" cy="438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53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З чого складається текст?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zno.if.ua/wp-content/uploads/2013/04/image0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78" y="1874407"/>
            <a:ext cx="9853339" cy="356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23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Особливості тексту-розповіді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02043" y="1729946"/>
            <a:ext cx="10070757" cy="4137454"/>
          </a:xfrm>
        </p:spPr>
        <p:txBody>
          <a:bodyPr/>
          <a:lstStyle/>
          <a:p>
            <a:r>
              <a:rPr lang="uk-UA" sz="2800" dirty="0">
                <a:latin typeface="Franklin Gothic Book" panose="020B0503020102020204" pitchFamily="34" charset="0"/>
                <a:cs typeface="Times New Roman" panose="02020603050405020304" pitchFamily="18" charset="0"/>
              </a:rPr>
              <a:t>Р</a:t>
            </a:r>
            <a:r>
              <a:rPr lang="uk-UA" sz="2800" dirty="0" smtClean="0">
                <a:latin typeface="Franklin Gothic Book" panose="020B0503020102020204" pitchFamily="34" charset="0"/>
                <a:cs typeface="Times New Roman" panose="02020603050405020304" pitchFamily="18" charset="0"/>
              </a:rPr>
              <a:t>озповідь про виконання певних дій має </a:t>
            </a:r>
            <a:r>
              <a:rPr lang="uk-UA" sz="2800" dirty="0">
                <a:latin typeface="Franklin Gothic Book" panose="020B0503020102020204" pitchFamily="34" charset="0"/>
                <a:cs typeface="Times New Roman" panose="02020603050405020304" pitchFamily="18" charset="0"/>
              </a:rPr>
              <a:t>характер </a:t>
            </a:r>
            <a:r>
              <a:rPr lang="uk-UA" sz="2800" dirty="0" smtClean="0">
                <a:latin typeface="Franklin Gothic Book" panose="020B0503020102020204" pitchFamily="34" charset="0"/>
                <a:cs typeface="Times New Roman" panose="02020603050405020304" pitchFamily="18" charset="0"/>
              </a:rPr>
              <a:t>інструкції. </a:t>
            </a:r>
          </a:p>
          <a:p>
            <a:r>
              <a:rPr lang="uk-UA" sz="2800" dirty="0" smtClean="0">
                <a:latin typeface="Franklin Gothic Book" panose="020B0503020102020204" pitchFamily="34" charset="0"/>
                <a:cs typeface="Times New Roman" panose="02020603050405020304" pitchFamily="18" charset="0"/>
              </a:rPr>
              <a:t>Її </a:t>
            </a:r>
            <a:r>
              <a:rPr lang="uk-UA" sz="2800" dirty="0">
                <a:latin typeface="Franklin Gothic Book" panose="020B0503020102020204" pitchFamily="34" charset="0"/>
                <a:cs typeface="Times New Roman" panose="02020603050405020304" pitchFamily="18" charset="0"/>
              </a:rPr>
              <a:t>мета – передати точні узагальнені відомості про процес праці, до її виконання, до результату трудових дій. </a:t>
            </a:r>
          </a:p>
          <a:p>
            <a:r>
              <a:rPr lang="uk-UA" sz="2800" dirty="0">
                <a:latin typeface="Franklin Gothic Book" panose="020B0503020102020204" pitchFamily="34" charset="0"/>
                <a:cs typeface="Times New Roman" panose="02020603050405020304" pitchFamily="18" charset="0"/>
              </a:rPr>
              <a:t>Така розповідь емоційна, образна. </a:t>
            </a:r>
          </a:p>
          <a:p>
            <a:r>
              <a:rPr lang="uk-UA" sz="2800" dirty="0">
                <a:latin typeface="Franklin Gothic Book" panose="020B0503020102020204" pitchFamily="34" charset="0"/>
                <a:cs typeface="Times New Roman" panose="02020603050405020304" pitchFamily="18" charset="0"/>
              </a:rPr>
              <a:t>У ній використовуються художні засоби: епітети, порівняння тощо.</a:t>
            </a:r>
            <a:endParaRPr lang="ru-RU" sz="2800" dirty="0">
              <a:latin typeface="Franklin Gothic Book" panose="020B050302010202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5507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1151"/>
          </a:xfrm>
        </p:spPr>
        <p:txBody>
          <a:bodyPr>
            <a:noAutofit/>
          </a:bodyPr>
          <a:lstStyle/>
          <a:p>
            <a:r>
              <a:rPr lang="uk-UA" sz="2800" dirty="0" smtClean="0"/>
              <a:t>Прочитайте розповідь про </a:t>
            </a:r>
            <a:r>
              <a:rPr lang="uk-UA" sz="2800" dirty="0" err="1" smtClean="0"/>
              <a:t>крамбл</a:t>
            </a:r>
            <a:r>
              <a:rPr lang="uk-UA" sz="2800" dirty="0" smtClean="0"/>
              <a:t> та процес його приготування. Зверніть увагу на дієприслівники.</a:t>
            </a:r>
            <a:endParaRPr lang="uk-UA" sz="28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371600" y="1655805"/>
            <a:ext cx="9601200" cy="421159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4800" b="1" dirty="0">
                <a:solidFill>
                  <a:srgbClr val="FF0000"/>
                </a:solidFill>
                <a:latin typeface="a_DomIno" panose="030608020303020D0203" pitchFamily="66" charset="-52"/>
              </a:rPr>
              <a:t>Яблучний </a:t>
            </a:r>
            <a:r>
              <a:rPr lang="uk-UA" sz="4800" b="1" dirty="0" err="1">
                <a:solidFill>
                  <a:srgbClr val="FF0000"/>
                </a:solidFill>
                <a:latin typeface="a_DomIno" panose="030608020303020D0203" pitchFamily="66" charset="-52"/>
              </a:rPr>
              <a:t>крамбл</a:t>
            </a:r>
            <a:endParaRPr lang="uk-UA" sz="4800" b="1" dirty="0">
              <a:solidFill>
                <a:srgbClr val="FF0000"/>
              </a:solidFill>
              <a:latin typeface="a_DomIno" panose="030608020303020D0203" pitchFamily="66" charset="-52"/>
            </a:endParaRPr>
          </a:p>
          <a:p>
            <a:pPr marL="0" indent="457200">
              <a:buNone/>
            </a:pPr>
            <a:r>
              <a:rPr lang="uk-UA" dirty="0" smtClean="0"/>
              <a:t>Це десерт</a:t>
            </a:r>
            <a:r>
              <a:rPr lang="uk-UA" dirty="0"/>
              <a:t>, що виник за наказом Міністерства харчування Британії </a:t>
            </a:r>
            <a:r>
              <a:rPr lang="uk-UA" dirty="0" smtClean="0"/>
              <a:t>під </a:t>
            </a:r>
            <a:r>
              <a:rPr lang="uk-UA" dirty="0"/>
              <a:t>час Другої світової війни, коли у </a:t>
            </a:r>
            <a:r>
              <a:rPr lang="uk-UA" dirty="0" smtClean="0"/>
              <a:t>країні не </a:t>
            </a:r>
            <a:r>
              <a:rPr lang="uk-UA" dirty="0"/>
              <a:t>вистачало цукру, олії та всього </a:t>
            </a:r>
            <a:r>
              <a:rPr lang="uk-UA" dirty="0" smtClean="0"/>
              <a:t>іншого, а солодкого хотілося. </a:t>
            </a:r>
          </a:p>
          <a:p>
            <a:pPr marL="0" indent="457200">
              <a:buNone/>
            </a:pPr>
            <a:r>
              <a:rPr lang="uk-UA" dirty="0" err="1" smtClean="0"/>
              <a:t>Крамбл</a:t>
            </a:r>
            <a:r>
              <a:rPr lang="uk-UA" dirty="0" smtClean="0"/>
              <a:t> </a:t>
            </a:r>
            <a:r>
              <a:rPr lang="uk-UA" dirty="0"/>
              <a:t>- спосіб приготувати фруктовий пиріг з мінімумом цукру, </a:t>
            </a:r>
            <a:r>
              <a:rPr lang="uk-UA" dirty="0" smtClean="0"/>
              <a:t>масла та </a:t>
            </a:r>
            <a:r>
              <a:rPr lang="uk-UA" dirty="0"/>
              <a:t>борошна. Війна закінчилася, а рецепт </a:t>
            </a:r>
            <a:r>
              <a:rPr lang="uk-UA" dirty="0" smtClean="0"/>
              <a:t>залишився.</a:t>
            </a:r>
          </a:p>
          <a:p>
            <a:pPr marL="0" indent="457200">
              <a:buNone/>
            </a:pPr>
            <a:r>
              <a:rPr lang="uk-UA" dirty="0"/>
              <a:t>Фрукти або ягоди </a:t>
            </a:r>
            <a:r>
              <a:rPr lang="uk-UA" dirty="0" smtClean="0"/>
              <a:t>укладають у форму, добре змастивши її вершковим маслом, </a:t>
            </a:r>
            <a:r>
              <a:rPr lang="uk-UA" dirty="0"/>
              <a:t>і </a:t>
            </a:r>
            <a:r>
              <a:rPr lang="uk-UA" dirty="0" smtClean="0"/>
              <a:t>присипають </a:t>
            </a:r>
            <a:r>
              <a:rPr lang="uk-UA" dirty="0"/>
              <a:t>дуже розсипчастим </a:t>
            </a:r>
            <a:r>
              <a:rPr lang="uk-UA" dirty="0" smtClean="0"/>
              <a:t>тістом</a:t>
            </a:r>
            <a:r>
              <a:rPr lang="uk-UA" dirty="0"/>
              <a:t>. </a:t>
            </a:r>
            <a:r>
              <a:rPr lang="uk-UA" dirty="0" smtClean="0"/>
              <a:t>Масло потрібне </a:t>
            </a:r>
            <a:r>
              <a:rPr lang="uk-UA" dirty="0"/>
              <a:t>зовсім не для того, щоб пиріг не </a:t>
            </a:r>
            <a:r>
              <a:rPr lang="uk-UA" dirty="0" err="1"/>
              <a:t>прилип</a:t>
            </a:r>
            <a:r>
              <a:rPr lang="uk-UA" dirty="0"/>
              <a:t> – все одно нижнього шару немає, </a:t>
            </a:r>
            <a:r>
              <a:rPr lang="uk-UA" dirty="0" smtClean="0"/>
              <a:t>лише сироп</a:t>
            </a:r>
            <a:r>
              <a:rPr lang="uk-UA" dirty="0"/>
              <a:t>. </a:t>
            </a:r>
            <a:endParaRPr lang="uk-UA" dirty="0" smtClean="0"/>
          </a:p>
          <a:p>
            <a:pPr marL="0" indent="457200">
              <a:buNone/>
            </a:pPr>
            <a:r>
              <a:rPr lang="uk-UA" dirty="0" smtClean="0"/>
              <a:t>Це </a:t>
            </a:r>
            <a:r>
              <a:rPr lang="uk-UA" dirty="0"/>
              <a:t>дуже важливий інгредієнт, який багато в чому відповідає за смак </a:t>
            </a:r>
            <a:r>
              <a:rPr lang="uk-UA" dirty="0" err="1"/>
              <a:t>крамбла</a:t>
            </a:r>
            <a:r>
              <a:rPr lang="uk-UA" dirty="0"/>
              <a:t>. </a:t>
            </a:r>
            <a:r>
              <a:rPr lang="uk-UA" dirty="0" smtClean="0"/>
              <a:t>Кришка </a:t>
            </a:r>
            <a:r>
              <a:rPr lang="uk-UA" dirty="0"/>
              <a:t>із суміші борошна, цукру, </a:t>
            </a:r>
            <a:r>
              <a:rPr lang="uk-UA" dirty="0" smtClean="0"/>
              <a:t>масла та </a:t>
            </a:r>
            <a:r>
              <a:rPr lang="uk-UA" dirty="0"/>
              <a:t>спецій готується дуже швидко, так що в цьому пирозі важливіше пропекти начинку, особливо з твердих фруктів.</a:t>
            </a:r>
            <a:endParaRPr lang="uk-UA" dirty="0" smtClean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103904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371600" y="707424"/>
            <a:ext cx="9601200" cy="1485900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Уважно</a:t>
            </a:r>
            <a:r>
              <a:rPr lang="ru-RU" sz="3200" dirty="0" smtClean="0"/>
              <a:t> </a:t>
            </a:r>
            <a:r>
              <a:rPr lang="ru-RU" sz="3200" dirty="0" err="1" smtClean="0"/>
              <a:t>дотримуючись</a:t>
            </a:r>
            <a:r>
              <a:rPr lang="ru-RU" sz="3200" dirty="0" smtClean="0"/>
              <a:t> рецепту, готу</a:t>
            </a:r>
            <a:r>
              <a:rPr lang="uk-UA" sz="3200" dirty="0" err="1" smtClean="0"/>
              <a:t>ємо</a:t>
            </a:r>
            <a:r>
              <a:rPr lang="uk-UA" sz="3200" dirty="0" smtClean="0"/>
              <a:t> інгредієнти.</a:t>
            </a:r>
            <a:endParaRPr lang="uk-UA" sz="3200" dirty="0"/>
          </a:p>
        </p:txBody>
      </p:sp>
      <p:pic>
        <p:nvPicPr>
          <p:cNvPr id="7171" name="Picture 3" descr="http://cdn.cookery.com.ua/uploads/images/100/2052/205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369" y="1952367"/>
            <a:ext cx="4634431" cy="308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9600" dirty="0" err="1" smtClean="0"/>
              <a:t>Яблуко</a:t>
            </a:r>
            <a:r>
              <a:rPr lang="ru-RU" sz="9600" dirty="0" smtClean="0"/>
              <a:t> - 3 </a:t>
            </a:r>
            <a:r>
              <a:rPr lang="ru-RU" sz="9600" dirty="0"/>
              <a:t>штуки</a:t>
            </a:r>
          </a:p>
          <a:p>
            <a:r>
              <a:rPr lang="ru-RU" sz="9600" dirty="0" err="1" smtClean="0"/>
              <a:t>Пшеничне</a:t>
            </a:r>
            <a:r>
              <a:rPr lang="ru-RU" sz="9600" dirty="0" smtClean="0"/>
              <a:t> </a:t>
            </a:r>
            <a:r>
              <a:rPr lang="ru-RU" sz="9600" dirty="0" err="1" smtClean="0"/>
              <a:t>борошно</a:t>
            </a:r>
            <a:r>
              <a:rPr lang="ru-RU" sz="9600" dirty="0" smtClean="0"/>
              <a:t> - 175 </a:t>
            </a:r>
            <a:r>
              <a:rPr lang="ru-RU" sz="9600" dirty="0"/>
              <a:t>г</a:t>
            </a:r>
          </a:p>
          <a:p>
            <a:r>
              <a:rPr lang="ru-RU" sz="9600" dirty="0" err="1" smtClean="0"/>
              <a:t>Цукор</a:t>
            </a:r>
            <a:r>
              <a:rPr lang="ru-RU" sz="9600" dirty="0" smtClean="0"/>
              <a:t>	80 </a:t>
            </a:r>
            <a:r>
              <a:rPr lang="ru-RU" sz="9600" dirty="0"/>
              <a:t>г</a:t>
            </a:r>
          </a:p>
          <a:p>
            <a:r>
              <a:rPr lang="ru-RU" sz="9600" dirty="0" smtClean="0"/>
              <a:t>Вершкове масло	200 </a:t>
            </a:r>
            <a:r>
              <a:rPr lang="ru-RU" sz="9600" dirty="0"/>
              <a:t>г</a:t>
            </a:r>
          </a:p>
          <a:p>
            <a:r>
              <a:rPr lang="ru-RU" sz="9600" dirty="0" err="1" smtClean="0"/>
              <a:t>Родзинки</a:t>
            </a:r>
            <a:r>
              <a:rPr lang="ru-RU" sz="9600" dirty="0" smtClean="0"/>
              <a:t>	50 </a:t>
            </a:r>
            <a:r>
              <a:rPr lang="ru-RU" sz="9600" dirty="0"/>
              <a:t>г</a:t>
            </a:r>
          </a:p>
          <a:p>
            <a:r>
              <a:rPr lang="ru-RU" sz="9600" dirty="0" smtClean="0"/>
              <a:t>Корица, </a:t>
            </a:r>
            <a:r>
              <a:rPr lang="ru-RU" sz="9600" dirty="0" err="1" smtClean="0"/>
              <a:t>ваніль</a:t>
            </a:r>
            <a:r>
              <a:rPr lang="ru-RU" sz="9600" dirty="0" smtClean="0"/>
              <a:t> – за смаком</a:t>
            </a:r>
            <a:endParaRPr lang="ru-RU" sz="9600" dirty="0"/>
          </a:p>
          <a:p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972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25612" y="1955456"/>
            <a:ext cx="4633784" cy="2567117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Почистивши </a:t>
            </a:r>
            <a:r>
              <a:rPr lang="ru-RU" sz="3200" dirty="0" err="1" smtClean="0"/>
              <a:t>яблука</a:t>
            </a:r>
            <a:r>
              <a:rPr lang="ru-RU" sz="3200" dirty="0" smtClean="0"/>
              <a:t> </a:t>
            </a:r>
            <a:r>
              <a:rPr lang="ru-RU" sz="3200" dirty="0" err="1" smtClean="0"/>
              <a:t>від</a:t>
            </a:r>
            <a:r>
              <a:rPr lang="ru-RU" sz="3200" dirty="0" smtClean="0"/>
              <a:t> </a:t>
            </a:r>
            <a:r>
              <a:rPr lang="ru-RU" sz="3200" dirty="0" err="1" smtClean="0"/>
              <a:t>шкірки</a:t>
            </a:r>
            <a:r>
              <a:rPr lang="ru-RU" sz="3200" dirty="0" smtClean="0"/>
              <a:t>, </a:t>
            </a:r>
            <a:r>
              <a:rPr lang="ru-RU" sz="3200" dirty="0" err="1" smtClean="0"/>
              <a:t>нарізаємо</a:t>
            </a:r>
            <a:r>
              <a:rPr lang="ru-RU" sz="3200" dirty="0" smtClean="0"/>
              <a:t> </a:t>
            </a:r>
            <a:r>
              <a:rPr lang="ru-RU" sz="3200" dirty="0" err="1" smtClean="0"/>
              <a:t>їх</a:t>
            </a:r>
            <a:r>
              <a:rPr lang="ru-RU" sz="3200" dirty="0" smtClean="0"/>
              <a:t> на </a:t>
            </a:r>
            <a:r>
              <a:rPr lang="ru-RU" sz="3200" dirty="0" err="1" smtClean="0"/>
              <a:t>невеликі</a:t>
            </a:r>
            <a:r>
              <a:rPr lang="ru-RU" sz="3200" dirty="0" smtClean="0"/>
              <a:t>, але й не </a:t>
            </a:r>
            <a:r>
              <a:rPr lang="ru-RU" sz="3200" dirty="0" err="1" smtClean="0"/>
              <a:t>надто</a:t>
            </a:r>
            <a:r>
              <a:rPr lang="ru-RU" sz="3200" dirty="0" smtClean="0"/>
              <a:t> </a:t>
            </a:r>
            <a:r>
              <a:rPr lang="ru-RU" sz="3200" dirty="0" err="1" smtClean="0"/>
              <a:t>маленькі</a:t>
            </a:r>
            <a:r>
              <a:rPr lang="ru-RU" sz="3200" dirty="0" smtClean="0"/>
              <a:t> </a:t>
            </a:r>
            <a:r>
              <a:rPr lang="ru-RU" sz="3200" dirty="0" err="1" smtClean="0"/>
              <a:t>шматочки</a:t>
            </a:r>
            <a:r>
              <a:rPr lang="uk-UA" sz="3200" dirty="0" smtClean="0"/>
              <a:t>. Одночасно замочуємо родзинки у кип’ятку.</a:t>
            </a:r>
            <a:endParaRPr lang="uk-UA" sz="3200" dirty="0"/>
          </a:p>
        </p:txBody>
      </p:sp>
      <p:pic>
        <p:nvPicPr>
          <p:cNvPr id="8194" name="Picture 2" descr="Изображение материа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103" y="1316636"/>
            <a:ext cx="5738623" cy="390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399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25612" y="1955456"/>
            <a:ext cx="4633784" cy="2567117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Розтопивши</a:t>
            </a:r>
            <a:r>
              <a:rPr lang="ru-RU" sz="3200" dirty="0" smtClean="0"/>
              <a:t> на </a:t>
            </a:r>
            <a:r>
              <a:rPr lang="ru-RU" sz="3200" dirty="0" err="1" smtClean="0"/>
              <a:t>сковорідці</a:t>
            </a:r>
            <a:r>
              <a:rPr lang="ru-RU" sz="3200" dirty="0" smtClean="0"/>
              <a:t> </a:t>
            </a:r>
            <a:r>
              <a:rPr lang="ru-RU" sz="3200" dirty="0" err="1" smtClean="0"/>
              <a:t>трохи</a:t>
            </a:r>
            <a:r>
              <a:rPr lang="ru-RU" sz="3200" dirty="0" smtClean="0"/>
              <a:t> </a:t>
            </a:r>
            <a:r>
              <a:rPr lang="ru-RU" sz="3200" dirty="0" err="1" smtClean="0"/>
              <a:t>вершкого</a:t>
            </a:r>
            <a:r>
              <a:rPr lang="ru-RU" sz="3200" dirty="0" smtClean="0"/>
              <a:t> масла, </a:t>
            </a:r>
            <a:r>
              <a:rPr lang="ru-RU" sz="3200" dirty="0" err="1" smtClean="0"/>
              <a:t>додаємо</a:t>
            </a:r>
            <a:r>
              <a:rPr lang="ru-RU" sz="3200" dirty="0" smtClean="0"/>
              <a:t> </a:t>
            </a:r>
            <a:r>
              <a:rPr lang="ru-RU" sz="3200" dirty="0" err="1" smtClean="0"/>
              <a:t>туди</a:t>
            </a:r>
            <a:r>
              <a:rPr lang="ru-RU" sz="3200" dirty="0" smtClean="0"/>
              <a:t> </a:t>
            </a:r>
            <a:r>
              <a:rPr lang="ru-RU" sz="3200" dirty="0" err="1" smtClean="0"/>
              <a:t>яблучні</a:t>
            </a:r>
            <a:r>
              <a:rPr lang="ru-RU" sz="3200" dirty="0" smtClean="0"/>
              <a:t> дольки й </a:t>
            </a:r>
            <a:r>
              <a:rPr lang="ru-RU" sz="3200" dirty="0" err="1" smtClean="0"/>
              <a:t>обсмажуємо</a:t>
            </a:r>
            <a:r>
              <a:rPr lang="ru-RU" sz="3200" dirty="0" smtClean="0"/>
              <a:t> до </a:t>
            </a:r>
            <a:r>
              <a:rPr lang="ru-RU" sz="3200" dirty="0" err="1" smtClean="0"/>
              <a:t>м’якості</a:t>
            </a:r>
            <a:r>
              <a:rPr lang="ru-RU" sz="3200" dirty="0" smtClean="0"/>
              <a:t>.</a:t>
            </a:r>
            <a:r>
              <a:rPr lang="ru-RU" sz="3200" dirty="0"/>
              <a:t> </a:t>
            </a:r>
            <a:endParaRPr lang="uk-UA" sz="3200" dirty="0"/>
          </a:p>
        </p:txBody>
      </p:sp>
      <p:pic>
        <p:nvPicPr>
          <p:cNvPr id="9218" name="Picture 2" descr="Изображение материа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830" y="1247131"/>
            <a:ext cx="5618665" cy="381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52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359243" y="2171700"/>
            <a:ext cx="4633784" cy="2567117"/>
          </a:xfrm>
        </p:spPr>
        <p:txBody>
          <a:bodyPr>
            <a:noAutofit/>
          </a:bodyPr>
          <a:lstStyle/>
          <a:p>
            <a:r>
              <a:rPr lang="ru-RU" sz="3200" dirty="0" smtClean="0"/>
              <a:t>В </a:t>
            </a:r>
            <a:r>
              <a:rPr lang="ru-RU" sz="3200" dirty="0" err="1" smtClean="0"/>
              <a:t>окремій</a:t>
            </a:r>
            <a:r>
              <a:rPr lang="ru-RU" sz="3200" dirty="0" smtClean="0"/>
              <a:t> </a:t>
            </a:r>
            <a:r>
              <a:rPr lang="ru-RU" sz="3200" dirty="0" err="1" smtClean="0"/>
              <a:t>посудині</a:t>
            </a:r>
            <a:r>
              <a:rPr lang="ru-RU" sz="3200" dirty="0" smtClean="0"/>
              <a:t> </a:t>
            </a:r>
            <a:r>
              <a:rPr lang="ru-RU" sz="3200" dirty="0" err="1" smtClean="0"/>
              <a:t>змішуємо</a:t>
            </a:r>
            <a:r>
              <a:rPr lang="ru-RU" sz="3200" dirty="0" smtClean="0"/>
              <a:t> </a:t>
            </a:r>
            <a:r>
              <a:rPr lang="ru-RU" sz="3200" dirty="0" err="1" smtClean="0"/>
              <a:t>борошно</a:t>
            </a:r>
            <a:r>
              <a:rPr lang="ru-RU" sz="3200" dirty="0" smtClean="0"/>
              <a:t>, </a:t>
            </a:r>
            <a:r>
              <a:rPr lang="ru-RU" sz="3200" dirty="0" err="1" smtClean="0"/>
              <a:t>цукор</a:t>
            </a:r>
            <a:r>
              <a:rPr lang="ru-RU" sz="3200" dirty="0" smtClean="0"/>
              <a:t> і масло, </a:t>
            </a:r>
            <a:r>
              <a:rPr lang="ru-RU" sz="3200" dirty="0" err="1" smtClean="0"/>
              <a:t>розм’якшуючи</a:t>
            </a:r>
            <a:r>
              <a:rPr lang="ru-RU" sz="3200" dirty="0" smtClean="0"/>
              <a:t> </a:t>
            </a:r>
            <a:r>
              <a:rPr lang="ru-RU" sz="3200" dirty="0" err="1" smtClean="0"/>
              <a:t>суміш</a:t>
            </a:r>
            <a:r>
              <a:rPr lang="ru-RU" sz="3200" dirty="0" smtClean="0"/>
              <a:t> руками. </a:t>
            </a:r>
            <a:r>
              <a:rPr lang="ru-RU" sz="3200" dirty="0" err="1" smtClean="0"/>
              <a:t>Додаємо</a:t>
            </a:r>
            <a:r>
              <a:rPr lang="ru-RU" sz="3200" dirty="0" smtClean="0"/>
              <a:t> </a:t>
            </a:r>
            <a:r>
              <a:rPr lang="ru-RU" sz="3200" dirty="0" err="1" smtClean="0"/>
              <a:t>корицю</a:t>
            </a:r>
            <a:r>
              <a:rPr lang="ru-RU" sz="3200" dirty="0" smtClean="0"/>
              <a:t> та </a:t>
            </a:r>
            <a:r>
              <a:rPr lang="ru-RU" sz="3200" dirty="0" err="1" smtClean="0"/>
              <a:t>ванілін</a:t>
            </a:r>
            <a:r>
              <a:rPr lang="ru-RU" sz="3200" dirty="0" smtClean="0"/>
              <a:t>.</a:t>
            </a:r>
            <a:r>
              <a:rPr lang="ru-RU" sz="3200" dirty="0"/>
              <a:t> </a:t>
            </a:r>
            <a:endParaRPr lang="uk-UA" sz="3200" dirty="0"/>
          </a:p>
        </p:txBody>
      </p:sp>
      <p:pic>
        <p:nvPicPr>
          <p:cNvPr id="10242" name="Picture 2" descr="Изображение материа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31" y="1518150"/>
            <a:ext cx="6092540" cy="414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502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Изображение материа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254" y="1254853"/>
            <a:ext cx="5952705" cy="404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71600" y="1396315"/>
            <a:ext cx="40808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Розкладаючи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яблучні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дольки на дно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форми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поливаємо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їх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рідиною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що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залишилась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після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смаження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 на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 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сковорідці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Потім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розсипаємо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на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яблука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родзинки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притрушуємо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тістом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. </a:t>
            </a:r>
          </a:p>
          <a:p>
            <a:r>
              <a:rPr lang="ru-RU" dirty="0" smtClean="0">
                <a:solidFill>
                  <a:srgbClr val="000000"/>
                </a:solidFill>
                <a:latin typeface="PT Serif"/>
              </a:rPr>
              <a:t>У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 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духовці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розігрітій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до 210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градусів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випікаємо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орієнтовно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15-20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хвилин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. </a:t>
            </a:r>
          </a:p>
          <a:p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Подаємо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до столу,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поливаючи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збитими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вершками.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Дуже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 смачно з </a:t>
            </a:r>
            <a:r>
              <a:rPr lang="ru-RU" dirty="0" err="1" smtClean="0">
                <a:solidFill>
                  <a:srgbClr val="000000"/>
                </a:solidFill>
                <a:latin typeface="PT Serif"/>
              </a:rPr>
              <a:t>морозивом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745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71601" y="1758081"/>
            <a:ext cx="695685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1</a:t>
            </a:r>
            <a:r>
              <a:rPr lang="uk-UA" sz="2400" dirty="0"/>
              <a:t>.  Чому я взявся до цієї роботи?</a:t>
            </a:r>
          </a:p>
          <a:p>
            <a:r>
              <a:rPr lang="uk-UA" sz="2400" b="1" dirty="0"/>
              <a:t>2.</a:t>
            </a:r>
            <a:r>
              <a:rPr lang="uk-UA" sz="2400" dirty="0"/>
              <a:t> Чи потрібною ( цікавою ) є вона для мене?</a:t>
            </a:r>
          </a:p>
          <a:p>
            <a:r>
              <a:rPr lang="uk-UA" sz="2400" b="1" dirty="0"/>
              <a:t>3.</a:t>
            </a:r>
            <a:r>
              <a:rPr lang="uk-UA" sz="2400" dirty="0"/>
              <a:t> Як попередньо готувався?</a:t>
            </a:r>
          </a:p>
          <a:p>
            <a:r>
              <a:rPr lang="uk-UA" sz="2400" b="1" dirty="0"/>
              <a:t>3.1.</a:t>
            </a:r>
            <a:r>
              <a:rPr lang="uk-UA" sz="2400" dirty="0"/>
              <a:t> Добір матеріалів, інструментів.</a:t>
            </a:r>
          </a:p>
          <a:p>
            <a:r>
              <a:rPr lang="uk-UA" sz="2400" b="1" dirty="0"/>
              <a:t>3.2. </a:t>
            </a:r>
            <a:r>
              <a:rPr lang="uk-UA" sz="2400" dirty="0"/>
              <a:t>Створення певних умов.</a:t>
            </a:r>
          </a:p>
          <a:p>
            <a:r>
              <a:rPr lang="uk-UA" sz="2400" b="1" dirty="0"/>
              <a:t>3.3.</a:t>
            </a:r>
            <a:r>
              <a:rPr lang="uk-UA" sz="2400" dirty="0"/>
              <a:t> З ким радився, що читав?</a:t>
            </a:r>
          </a:p>
          <a:p>
            <a:r>
              <a:rPr lang="uk-UA" sz="2400" b="1" dirty="0"/>
              <a:t>4</a:t>
            </a:r>
            <a:r>
              <a:rPr lang="uk-UA" sz="2400" dirty="0"/>
              <a:t>. З чого розпочав роботу?</a:t>
            </a:r>
          </a:p>
          <a:p>
            <a:r>
              <a:rPr lang="uk-UA" sz="2400" b="1" dirty="0"/>
              <a:t>5. </a:t>
            </a:r>
            <a:r>
              <a:rPr lang="uk-UA" sz="2400" dirty="0"/>
              <a:t>Які трудові операції та в якій послідовності виконував?</a:t>
            </a:r>
          </a:p>
          <a:p>
            <a:r>
              <a:rPr lang="uk-UA" sz="2400" b="1" dirty="0"/>
              <a:t>6.</a:t>
            </a:r>
            <a:r>
              <a:rPr lang="uk-UA" sz="2400" dirty="0"/>
              <a:t> Чим завершилася праця?</a:t>
            </a:r>
          </a:p>
          <a:p>
            <a:r>
              <a:rPr lang="uk-UA" sz="2400" b="1" dirty="0"/>
              <a:t>7.</a:t>
            </a:r>
            <a:r>
              <a:rPr lang="uk-UA" sz="2400" dirty="0"/>
              <a:t> Чи задоволений я результатом?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72297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Орієнтовний план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930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104" y="1350308"/>
            <a:ext cx="96876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У вступній частині </a:t>
            </a:r>
            <a:r>
              <a:rPr lang="uk-UA" sz="2400" dirty="0" smtClean="0"/>
              <a:t>вкажіть </a:t>
            </a:r>
            <a:r>
              <a:rPr lang="uk-UA" sz="2400" dirty="0"/>
              <a:t>на особу, що виконує дію, і зазначте назву трудової дії.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В основній частині твору, описуючи безпосередньо дію, обов’язково дотримуйтесь чіткої послідовності виконання дій, використовуючи при цьому спеціальні слова (</a:t>
            </a:r>
            <a:r>
              <a:rPr lang="uk-UA" sz="2400" i="1" dirty="0">
                <a:solidFill>
                  <a:srgbClr val="FF0000"/>
                </a:solidFill>
              </a:rPr>
              <a:t>спочатку, потім, пізніше, затим, насамкінець</a:t>
            </a:r>
            <a:r>
              <a:rPr lang="uk-UA" sz="2400" dirty="0">
                <a:solidFill>
                  <a:srgbClr val="FF0000"/>
                </a:solidFill>
              </a:rPr>
              <a:t> </a:t>
            </a:r>
            <a:r>
              <a:rPr lang="uk-UA" sz="2400" dirty="0"/>
              <a:t>та ін.).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Під час опису трудового процесу вживайте слова, що аналізують виконувані операції. Наприклад: </a:t>
            </a:r>
            <a:r>
              <a:rPr lang="uk-UA" sz="2400" i="1" dirty="0">
                <a:solidFill>
                  <a:srgbClr val="FF0000"/>
                </a:solidFill>
              </a:rPr>
              <a:t>працювати швидко, легко, серйозно, спокійно, творчо, цікаво, зосереджено, вправно; праця успішна, благородна, відповідальна, напружена, нелегка, плідна, радісна, сумлінна</a:t>
            </a:r>
            <a:r>
              <a:rPr lang="uk-UA" sz="2400" i="1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З метою створення тексту-опису дій у художньому стилі використовуйте художні засоби (епітети, метафори, порівняння тощо).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63378"/>
            <a:ext cx="9601200" cy="735227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Пам’ятка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38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03190" y="685800"/>
            <a:ext cx="96876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uk-UA" dirty="0"/>
              <a:t>Недарма </a:t>
            </a:r>
            <a:r>
              <a:rPr lang="uk-UA" dirty="0" err="1" smtClean="0"/>
              <a:t>вважа</a:t>
            </a:r>
            <a:r>
              <a:rPr lang="ru-RU" dirty="0" err="1" smtClean="0"/>
              <a:t>ють</a:t>
            </a:r>
            <a:r>
              <a:rPr lang="uk-UA" dirty="0" smtClean="0"/>
              <a:t>, </a:t>
            </a:r>
            <a:r>
              <a:rPr lang="uk-UA" dirty="0"/>
              <a:t>що праця облагороджує людину. Адже задля того, щоб зробити будь-що добре, потрібно вчитися та розвиватися. Уміла в своїй справі людина – наче митець, що створює шедевр. ЇЇ рухи красиві та </a:t>
            </a:r>
            <a:r>
              <a:rPr lang="uk-UA" dirty="0" smtClean="0"/>
              <a:t>відточені. </a:t>
            </a:r>
            <a:r>
              <a:rPr lang="uk-UA" dirty="0"/>
              <a:t>Отаке захоплення в мене завжди виникає, коли я спостерігаю, як моя мама вишиває «хрестиком» картини.</a:t>
            </a:r>
          </a:p>
          <a:p>
            <a:pPr indent="457200"/>
            <a:r>
              <a:rPr lang="uk-UA" dirty="0"/>
              <a:t>Моя мама </a:t>
            </a:r>
            <a:r>
              <a:rPr lang="uk-UA" dirty="0" smtClean="0"/>
              <a:t>дуже </a:t>
            </a:r>
            <a:r>
              <a:rPr lang="uk-UA" dirty="0"/>
              <a:t>любить вишивати. Раніше вона часто робила вишиванки у народному стилі, як її навчила бабуся. Зараз їй подобається вишивати величезні, ніби намальовані картини. Хоч вишивати хрестиком і не складно, це потребує майстерності та терпіння. </a:t>
            </a:r>
            <a:r>
              <a:rPr lang="uk-UA" dirty="0" smtClean="0"/>
              <a:t>Сівши біля вікна, мама розкладає біля себе п’яльця </a:t>
            </a:r>
            <a:r>
              <a:rPr lang="uk-UA" dirty="0"/>
              <a:t>зі спеціальною тканиною, різнокольорові </a:t>
            </a:r>
            <a:r>
              <a:rPr lang="uk-UA" dirty="0" smtClean="0"/>
              <a:t>нитки, ножиці </a:t>
            </a:r>
            <a:r>
              <a:rPr lang="uk-UA" dirty="0"/>
              <a:t>та схему картини, надруковану на папері. </a:t>
            </a:r>
            <a:r>
              <a:rPr lang="uk-UA" dirty="0" smtClean="0"/>
              <a:t>Акуратно розташувавши все необхідне, вона приступає </a:t>
            </a:r>
            <a:r>
              <a:rPr lang="uk-UA" dirty="0"/>
              <a:t>до роботи. Голка в маминих руках просто літає! Мама швидко та легко робить стежки, рахуючи їх пошепки. Зайву нитку вона </a:t>
            </a:r>
            <a:r>
              <a:rPr lang="uk-UA" dirty="0" smtClean="0"/>
              <a:t>забирає, обережно відрізаючи </a:t>
            </a:r>
            <a:r>
              <a:rPr lang="uk-UA" dirty="0"/>
              <a:t>гострими ножицями. </a:t>
            </a:r>
            <a:r>
              <a:rPr lang="uk-UA" dirty="0" smtClean="0"/>
              <a:t>У </a:t>
            </a:r>
            <a:r>
              <a:rPr lang="uk-UA" dirty="0"/>
              <a:t>неї напоготові декілька голок з різними нитками, бо для однієї картини може знадобитися не менше десяти кольорів. Час від </a:t>
            </a:r>
            <a:r>
              <a:rPr lang="uk-UA" dirty="0" smtClean="0"/>
              <a:t>часу, відсуваючись </a:t>
            </a:r>
            <a:r>
              <a:rPr lang="uk-UA" dirty="0"/>
              <a:t>від </a:t>
            </a:r>
            <a:r>
              <a:rPr lang="uk-UA" dirty="0" smtClean="0"/>
              <a:t>картини, мама дивиться</a:t>
            </a:r>
            <a:r>
              <a:rPr lang="uk-UA" dirty="0"/>
              <a:t>, чи все зробила правильно. У цей час вона не любить, коли її відволікають, бо мусить стежити, щоб не збитися зі схеми.</a:t>
            </a:r>
          </a:p>
          <a:p>
            <a:pPr indent="457200"/>
            <a:r>
              <a:rPr lang="uk-UA" dirty="0"/>
              <a:t>Коли мама втомлюється, то акуратно збирає своє приладдя назад у шухляду та деякий час роздивляється, що в неї вийшло. Мушу визнати, вона ніколи не буває повністю задоволена результатом, хоча її картини виходять дуже гарними. Та мама вважає, що завжди можна зробити ще краще – швидше та акуратніше. </a:t>
            </a:r>
            <a:r>
              <a:rPr lang="uk-UA" dirty="0" smtClean="0"/>
              <a:t>Вишиваючи наступні роботи</a:t>
            </a:r>
            <a:r>
              <a:rPr lang="uk-UA" dirty="0"/>
              <a:t>, </a:t>
            </a:r>
            <a:r>
              <a:rPr lang="uk-UA" dirty="0" smtClean="0"/>
              <a:t>вона удосконалює свою майстерність. </a:t>
            </a: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903" y="0"/>
            <a:ext cx="9601200" cy="735227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Зразок твору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9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Домашнє завдання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532238"/>
            <a:ext cx="9601200" cy="1198605"/>
          </a:xfrm>
        </p:spPr>
        <p:txBody>
          <a:bodyPr/>
          <a:lstStyle/>
          <a:p>
            <a:r>
              <a:rPr lang="uk-UA" dirty="0" smtClean="0"/>
              <a:t>Скласти </a:t>
            </a:r>
            <a:r>
              <a:rPr lang="ru-RU" dirty="0" err="1" smtClean="0"/>
              <a:t>твір</a:t>
            </a:r>
            <a:r>
              <a:rPr lang="ru-RU" dirty="0" smtClean="0"/>
              <a:t> </a:t>
            </a:r>
            <a:r>
              <a:rPr lang="ru-RU" dirty="0" err="1"/>
              <a:t>розповідного</a:t>
            </a:r>
            <a:r>
              <a:rPr lang="ru-RU" dirty="0"/>
              <a:t> характеру в </a:t>
            </a:r>
            <a:r>
              <a:rPr lang="ru-RU" dirty="0" err="1"/>
              <a:t>художньому</a:t>
            </a:r>
            <a:r>
              <a:rPr lang="ru-RU" dirty="0"/>
              <a:t> </a:t>
            </a:r>
            <a:r>
              <a:rPr lang="ru-RU" dirty="0" err="1"/>
              <a:t>стилі</a:t>
            </a:r>
            <a:r>
              <a:rPr lang="ru-RU" dirty="0"/>
              <a:t> про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улюбленої</a:t>
            </a:r>
            <a:r>
              <a:rPr lang="ru-RU" dirty="0" smtClean="0"/>
              <a:t> </a:t>
            </a:r>
            <a:r>
              <a:rPr lang="ru-RU" dirty="0" err="1" smtClean="0"/>
              <a:t>справи</a:t>
            </a:r>
            <a:r>
              <a:rPr lang="ru-RU" smtClean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дієприслівникових</a:t>
            </a:r>
            <a:r>
              <a:rPr lang="ru-RU" dirty="0"/>
              <a:t> </a:t>
            </a:r>
            <a:r>
              <a:rPr lang="ru-RU" dirty="0" err="1" smtClean="0"/>
              <a:t>зворотів</a:t>
            </a:r>
            <a:r>
              <a:rPr lang="ru-RU" dirty="0" smtClean="0"/>
              <a:t>. 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2290" name="Picture 2" descr="Твір-роздум: як писати і про що – Українська мова та літерату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741" y="2409825"/>
            <a:ext cx="5859248" cy="390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0996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177</TotalTime>
  <Words>785</Words>
  <Application>Microsoft Office PowerPoint</Application>
  <PresentationFormat>Произвольный</PresentationFormat>
  <Paragraphs>58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Crop</vt:lpstr>
      <vt:lpstr>Усний твір розповідного характеру в художньому стилі про виконання певних дій на основі власних спостережень з використанням дієприслівникових зворотів  (за складним планом)</vt:lpstr>
      <vt:lpstr>Особливості тексту</vt:lpstr>
      <vt:lpstr>Зверніть увагу!</vt:lpstr>
      <vt:lpstr>Структура твору-розповіді</vt:lpstr>
      <vt:lpstr>З чого складається текст?</vt:lpstr>
      <vt:lpstr>Особливості тексту-розповіді</vt:lpstr>
      <vt:lpstr>Прочитайте розповідь про крамбл та процес його приготування. Зверніть увагу на дієприслівники.</vt:lpstr>
      <vt:lpstr>Уважно дотримуючись рецепту, готуємо інгредієнти.</vt:lpstr>
      <vt:lpstr>Почистивши яблука від шкірки, нарізаємо їх на невеликі, але й не надто маленькі шматочки. Одночасно замочуємо родзинки у кип’ятку.</vt:lpstr>
      <vt:lpstr>Розтопивши на сковорідці трохи вершкого масла, додаємо туди яблучні дольки й обсмажуємо до м’якості. </vt:lpstr>
      <vt:lpstr>В окремій посудині змішуємо борошно, цукор і масло, розм’якшуючи суміш руками. Додаємо корицю та ванілін. </vt:lpstr>
      <vt:lpstr>Презентация PowerPoint</vt:lpstr>
      <vt:lpstr>Орієнтовний план</vt:lpstr>
      <vt:lpstr>Пам’ятка</vt:lpstr>
      <vt:lpstr>Зразок твору</vt:lpstr>
      <vt:lpstr>Домашнє завдання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Усний твір розповідного характеру в художньому стилі про виконання певних дій на основі власних спостережень з використанням дієприслівникових зворотів (за складним планом)»</dc:title>
  <dc:creator>Myroslava</dc:creator>
  <cp:lastModifiedBy>TPCUSer</cp:lastModifiedBy>
  <cp:revision>13</cp:revision>
  <dcterms:created xsi:type="dcterms:W3CDTF">2022-02-10T09:36:16Z</dcterms:created>
  <dcterms:modified xsi:type="dcterms:W3CDTF">2022-02-14T08:31:28Z</dcterms:modified>
</cp:coreProperties>
</file>