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9" r:id="rId4"/>
    <p:sldId id="27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 showGuides="1">
      <p:cViewPr>
        <p:scale>
          <a:sx n="95" d="100"/>
          <a:sy n="95" d="100"/>
        </p:scale>
        <p:origin x="-72" y="-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60314" y="1328243"/>
            <a:ext cx="8361229" cy="3277081"/>
          </a:xfrm>
        </p:spPr>
        <p:txBody>
          <a:bodyPr/>
          <a:lstStyle/>
          <a:p>
            <a:r>
              <a:rPr lang="uk-UA" sz="3600" b="1" dirty="0">
                <a:solidFill>
                  <a:srgbClr val="0070C0"/>
                </a:solidFill>
              </a:rPr>
              <a:t>Усний твір розповідного характеру в художньому стилі про </a:t>
            </a:r>
            <a:r>
              <a:rPr lang="uk-UA" sz="3600" b="1" dirty="0" smtClean="0">
                <a:solidFill>
                  <a:srgbClr val="0070C0"/>
                </a:solidFill>
              </a:rPr>
              <a:t>виконання улюбленої справи</a:t>
            </a:r>
            <a:endParaRPr lang="uk-UA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71601" y="1758081"/>
            <a:ext cx="695685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1</a:t>
            </a:r>
            <a:r>
              <a:rPr lang="uk-UA" sz="2400" dirty="0"/>
              <a:t>.  Чому я взявся до цієї роботи?</a:t>
            </a:r>
          </a:p>
          <a:p>
            <a:r>
              <a:rPr lang="uk-UA" sz="2400" b="1" dirty="0"/>
              <a:t>2.</a:t>
            </a:r>
            <a:r>
              <a:rPr lang="uk-UA" sz="2400" dirty="0"/>
              <a:t> Чи потрібною ( цікавою ) є вона для мене?</a:t>
            </a:r>
          </a:p>
          <a:p>
            <a:r>
              <a:rPr lang="uk-UA" sz="2400" b="1" dirty="0"/>
              <a:t>3.</a:t>
            </a:r>
            <a:r>
              <a:rPr lang="uk-UA" sz="2400" dirty="0"/>
              <a:t> Як попередньо готувався?</a:t>
            </a:r>
          </a:p>
          <a:p>
            <a:r>
              <a:rPr lang="uk-UA" sz="2400" b="1" dirty="0"/>
              <a:t>3.1.</a:t>
            </a:r>
            <a:r>
              <a:rPr lang="uk-UA" sz="2400" dirty="0"/>
              <a:t> Добір матеріалів, інструментів.</a:t>
            </a:r>
          </a:p>
          <a:p>
            <a:r>
              <a:rPr lang="uk-UA" sz="2400" b="1" dirty="0"/>
              <a:t>3.2. </a:t>
            </a:r>
            <a:r>
              <a:rPr lang="uk-UA" sz="2400" dirty="0"/>
              <a:t>Створення певних умов.</a:t>
            </a:r>
          </a:p>
          <a:p>
            <a:r>
              <a:rPr lang="uk-UA" sz="2400" b="1" dirty="0"/>
              <a:t>3.3.</a:t>
            </a:r>
            <a:r>
              <a:rPr lang="uk-UA" sz="2400" dirty="0"/>
              <a:t> З ким радився, що читав?</a:t>
            </a:r>
          </a:p>
          <a:p>
            <a:r>
              <a:rPr lang="uk-UA" sz="2400" b="1" dirty="0"/>
              <a:t>4</a:t>
            </a:r>
            <a:r>
              <a:rPr lang="uk-UA" sz="2400" dirty="0"/>
              <a:t>. З чого розпочав роботу?</a:t>
            </a:r>
          </a:p>
          <a:p>
            <a:r>
              <a:rPr lang="uk-UA" sz="2400" b="1" dirty="0"/>
              <a:t>5. </a:t>
            </a:r>
            <a:r>
              <a:rPr lang="uk-UA" sz="2400" dirty="0"/>
              <a:t>Які трудові операції та в якій послідовності виконував?</a:t>
            </a:r>
          </a:p>
          <a:p>
            <a:r>
              <a:rPr lang="uk-UA" sz="2400" b="1" dirty="0"/>
              <a:t>6.</a:t>
            </a:r>
            <a:r>
              <a:rPr lang="uk-UA" sz="2400" dirty="0"/>
              <a:t> Чим завершилася праця?</a:t>
            </a:r>
          </a:p>
          <a:p>
            <a:r>
              <a:rPr lang="uk-UA" sz="2400" b="1" dirty="0"/>
              <a:t>7.</a:t>
            </a:r>
            <a:r>
              <a:rPr lang="uk-UA" sz="2400" dirty="0"/>
              <a:t> Чи задоволений я результатом?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72297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Орієнтовний план</a:t>
            </a:r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930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5104" y="1350308"/>
            <a:ext cx="96876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У вступній частині </a:t>
            </a:r>
            <a:r>
              <a:rPr lang="uk-UA" sz="2400" dirty="0" smtClean="0"/>
              <a:t>вкажіть </a:t>
            </a:r>
            <a:r>
              <a:rPr lang="uk-UA" sz="2400" dirty="0"/>
              <a:t>на особу, що виконує дію, і зазначте назву трудової дії.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В основній частині твору, описуючи безпосередньо дію, обов’язково дотримуйтесь чіткої послідовності виконання дій, використовуючи при цьому спеціальні слова (</a:t>
            </a:r>
            <a:r>
              <a:rPr lang="uk-UA" sz="2400" i="1" dirty="0">
                <a:solidFill>
                  <a:srgbClr val="FF0000"/>
                </a:solidFill>
              </a:rPr>
              <a:t>спочатку, потім, пізніше, затим, насамкінець</a:t>
            </a:r>
            <a:r>
              <a:rPr lang="uk-UA" sz="2400" dirty="0">
                <a:solidFill>
                  <a:srgbClr val="FF0000"/>
                </a:solidFill>
              </a:rPr>
              <a:t> </a:t>
            </a:r>
            <a:r>
              <a:rPr lang="uk-UA" sz="2400" dirty="0"/>
              <a:t>та ін.).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Під час опису трудового процесу вживайте слова, що аналізують виконувані операції. Наприклад: </a:t>
            </a:r>
            <a:r>
              <a:rPr lang="uk-UA" sz="2400" i="1" dirty="0">
                <a:solidFill>
                  <a:srgbClr val="FF0000"/>
                </a:solidFill>
              </a:rPr>
              <a:t>працювати швидко, легко, серйозно, спокійно, творчо, цікаво, зосереджено, вправно; праця успішна, благородна, відповідальна, напружена, нелегка, плідна, радісна, сумлінна</a:t>
            </a:r>
            <a:r>
              <a:rPr lang="uk-UA" sz="2400" i="1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З метою створення тексту-опису дій у художньому стилі використовуйте художні засоби (епітети, метафори, порівняння тощо).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63378"/>
            <a:ext cx="9601200" cy="735227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Пам’ятка</a:t>
            </a:r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3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Домашнє завдання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532238"/>
            <a:ext cx="9601200" cy="11986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err="1" smtClean="0"/>
              <a:t>Повторити</a:t>
            </a:r>
            <a:r>
              <a:rPr lang="ru-RU" sz="3200" dirty="0" smtClean="0"/>
              <a:t> </a:t>
            </a:r>
            <a:r>
              <a:rPr lang="ru-RU" sz="3200" dirty="0" err="1" smtClean="0"/>
              <a:t>вивчене</a:t>
            </a:r>
            <a:r>
              <a:rPr lang="ru-RU" sz="3200" dirty="0" smtClean="0"/>
              <a:t> </a:t>
            </a:r>
            <a:r>
              <a:rPr lang="uk-UA" sz="3200" dirty="0" smtClean="0"/>
              <a:t> </a:t>
            </a:r>
            <a:endParaRPr lang="uk-UA" sz="3200" dirty="0"/>
          </a:p>
        </p:txBody>
      </p:sp>
      <p:pic>
        <p:nvPicPr>
          <p:cNvPr id="12290" name="Picture 2" descr="Твір-роздум: як писати і про що – Українська мова та літерату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741" y="2409825"/>
            <a:ext cx="5859248" cy="390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0996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178</TotalTime>
  <Words>139</Words>
  <Application>Microsoft Office PowerPoint</Application>
  <PresentationFormat>Произвольный</PresentationFormat>
  <Paragraphs>19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Crop</vt:lpstr>
      <vt:lpstr>Усний твір розповідного характеру в художньому стилі про виконання улюбленої справи</vt:lpstr>
      <vt:lpstr>Орієнтовний план</vt:lpstr>
      <vt:lpstr>Пам’ятка</vt:lpstr>
      <vt:lpstr>Домашнє завдання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Усний твір розповідного характеру в художньому стилі про виконання певних дій на основі власних спостережень з використанням дієприслівникових зворотів (за складним планом)»</dc:title>
  <dc:creator>Myroslava</dc:creator>
  <cp:lastModifiedBy>TPCUSer</cp:lastModifiedBy>
  <cp:revision>14</cp:revision>
  <dcterms:created xsi:type="dcterms:W3CDTF">2022-02-10T09:36:16Z</dcterms:created>
  <dcterms:modified xsi:type="dcterms:W3CDTF">2022-02-14T08:33:57Z</dcterms:modified>
</cp:coreProperties>
</file>