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7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660F9-60D3-4755-A9C6-2D32D06052F6}" type="datetimeFigureOut">
              <a:rPr lang="uk-UA" smtClean="0"/>
              <a:t>01.02.2022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45637-6395-4F0E-96BC-BE024DD814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08420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660F9-60D3-4755-A9C6-2D32D06052F6}" type="datetimeFigureOut">
              <a:rPr lang="uk-UA" smtClean="0"/>
              <a:t>01.02.2022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45637-6395-4F0E-96BC-BE024DD814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7756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660F9-60D3-4755-A9C6-2D32D06052F6}" type="datetimeFigureOut">
              <a:rPr lang="uk-UA" smtClean="0"/>
              <a:t>01.02.2022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45637-6395-4F0E-96BC-BE024DD814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48014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660F9-60D3-4755-A9C6-2D32D06052F6}" type="datetimeFigureOut">
              <a:rPr lang="uk-UA" smtClean="0"/>
              <a:t>01.02.2022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45637-6395-4F0E-96BC-BE024DD814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79632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660F9-60D3-4755-A9C6-2D32D06052F6}" type="datetimeFigureOut">
              <a:rPr lang="uk-UA" smtClean="0"/>
              <a:t>01.02.2022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45637-6395-4F0E-96BC-BE024DD814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17726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660F9-60D3-4755-A9C6-2D32D06052F6}" type="datetimeFigureOut">
              <a:rPr lang="uk-UA" smtClean="0"/>
              <a:t>01.02.2022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45637-6395-4F0E-96BC-BE024DD814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5226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660F9-60D3-4755-A9C6-2D32D06052F6}" type="datetimeFigureOut">
              <a:rPr lang="uk-UA" smtClean="0"/>
              <a:t>01.02.2022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45637-6395-4F0E-96BC-BE024DD814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28288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660F9-60D3-4755-A9C6-2D32D06052F6}" type="datetimeFigureOut">
              <a:rPr lang="uk-UA" smtClean="0"/>
              <a:t>01.02.2022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45637-6395-4F0E-96BC-BE024DD814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30420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660F9-60D3-4755-A9C6-2D32D06052F6}" type="datetimeFigureOut">
              <a:rPr lang="uk-UA" smtClean="0"/>
              <a:t>01.02.2022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45637-6395-4F0E-96BC-BE024DD814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24541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660F9-60D3-4755-A9C6-2D32D06052F6}" type="datetimeFigureOut">
              <a:rPr lang="uk-UA" smtClean="0"/>
              <a:t>01.02.2022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45637-6395-4F0E-96BC-BE024DD814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81660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660F9-60D3-4755-A9C6-2D32D06052F6}" type="datetimeFigureOut">
              <a:rPr lang="uk-UA" smtClean="0"/>
              <a:t>01.02.2022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45637-6395-4F0E-96BC-BE024DD814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7804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660F9-60D3-4755-A9C6-2D32D06052F6}" type="datetimeFigureOut">
              <a:rPr lang="uk-UA" smtClean="0"/>
              <a:t>01.02.2022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45637-6395-4F0E-96BC-BE024DD814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46479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8280" y="899160"/>
            <a:ext cx="9144000" cy="4317683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Контрольний письмовий твір-роздум на морально-етичну тему в публіцистичному стилі («Своє, рідне — своє рідне», «Як відшукати свій шлях у житті», «Чи зможуть з часом </a:t>
            </a:r>
            <a:r>
              <a:rPr lang="uk-UA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селфі</a:t>
            </a:r>
            <a:r>
              <a:rPr lang="uk-UA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замінити родинні фотографії») з використанням безсполучникових речень</a:t>
            </a:r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48900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75000"/>
            </a:schemeClr>
          </a:solidFill>
        </p:spPr>
        <p:txBody>
          <a:bodyPr/>
          <a:lstStyle/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Ознайомлення зі структурою твору.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Здебільшого твір вибудовується у формі твору-роздуму і відповідає такій схемі.</a:t>
            </a:r>
          </a:p>
          <a:p>
            <a:pPr lvl="0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ВСТУП (підведення до проблеми: чому я над цим замислився — став учасником чи свідком якоїсь події, щось почув чи прочитав).</a:t>
            </a:r>
          </a:p>
          <a:p>
            <a:pPr lvl="0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ТЕЗА ТВОРУ.</a:t>
            </a:r>
          </a:p>
          <a:p>
            <a:pPr lvl="0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Доказ на підтвердження або спростування тези.</a:t>
            </a:r>
          </a:p>
          <a:p>
            <a:pPr lvl="0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Доказ (або приклад).</a:t>
            </a:r>
          </a:p>
          <a:p>
            <a:pPr lvl="0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Доказ (або приклад).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</a:p>
        </p:txBody>
      </p:sp>
    </p:spTree>
    <p:extLst>
      <p:ext uri="{BB962C8B-B14F-4D97-AF65-F5344CB8AC3E}">
        <p14:creationId xmlns:p14="http://schemas.microsoft.com/office/powerpoint/2010/main" val="355698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89560"/>
            <a:ext cx="10515600" cy="5887403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Основною сферою застосування текстів публіцистичного стилю є суспільно-політичне життя. Ознаками стилю є інформативність, логічність, фактографічність, точність (ці риси єднають його з науковим), образність, піднесеність, емоційність, експресивність (цими рисами публіцистичний стиль подібний до художнього).</a:t>
            </a:r>
          </a:p>
          <a:p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 </a:t>
            </a:r>
            <a:r>
              <a:rPr lang="uk-UA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мовних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ознак публіцистичного стилю — уживання суспільно-політичної лексики, </a:t>
            </a:r>
            <a:r>
              <a:rPr lang="uk-UA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емоційно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-забарвлених слів, риторичних запитань. Стверджень та звертань, окличних речень. Ознакою, властивою власне публіцистичному стилю, є відверта підкреслена </a:t>
            </a:r>
            <a:r>
              <a:rPr lang="uk-UA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оцінність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що виявляється в уживанні оцінних слів.</a:t>
            </a:r>
          </a:p>
          <a:p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194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5760" y="152400"/>
            <a:ext cx="10988040" cy="609601"/>
          </a:xfrm>
          <a:solidFill>
            <a:schemeClr val="accent1">
              <a:lumMod val="75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Перелік рекомендованих тем</a:t>
            </a: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5760" y="762001"/>
            <a:ext cx="10988040" cy="59436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Своє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рідне — своєрідне.</a:t>
            </a:r>
          </a:p>
          <a:p>
            <a:pPr lvl="0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чому призначення людини?</a:t>
            </a:r>
          </a:p>
          <a:p>
            <a:pPr lvl="0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Людина — це обов’язок, а не титул.</a:t>
            </a:r>
          </a:p>
          <a:p>
            <a:pPr lvl="0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 відшукати свій шлях у житті.</a:t>
            </a:r>
          </a:p>
          <a:p>
            <a:pPr lvl="0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 зможуть з часом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селфі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замінити родинні фотографії.</a:t>
            </a:r>
          </a:p>
          <a:p>
            <a:pPr lvl="0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 легко бути молодим?</a:t>
            </a:r>
          </a:p>
          <a:p>
            <a:pPr lvl="0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Доброта — це порятунок людства, життєдайний дар чи непотрібний пережиток?</a:t>
            </a:r>
          </a:p>
          <a:p>
            <a:pPr lvl="0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 можна навчитися відчувати чужий біль?</a:t>
            </a:r>
          </a:p>
          <a:p>
            <a:pPr lvl="0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Даймо на працю для України серце, і розум, і руки.</a:t>
            </a:r>
          </a:p>
          <a:p>
            <a:pPr lvl="0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Правді в очі дивіться прямо.</a:t>
            </a:r>
          </a:p>
          <a:p>
            <a:pPr lvl="0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 кермуй туди спокійно, де горить мета твоя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490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43841"/>
            <a:ext cx="10515600" cy="1234440"/>
          </a:xfrm>
          <a:solidFill>
            <a:schemeClr val="accent1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ПАМ’ЯТКА «Як складати твори на морально-етичну тему в публіцистичному стилі»</a:t>
            </a: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78282"/>
            <a:ext cx="10515600" cy="5120638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lvl="0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Продумати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тему твору та його зміст.</a:t>
            </a:r>
          </a:p>
          <a:p>
            <a:pPr lvl="0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Опрацювати необхідну літературу.</a:t>
            </a:r>
          </a:p>
          <a:p>
            <a:pPr lvl="0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 основну думку твору.</a:t>
            </a:r>
          </a:p>
          <a:p>
            <a:pPr lvl="0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Продумати послідовність твору-роздуму, дотримуючись його композиційних особливостей (вступ, основна частина,, висновок).</a:t>
            </a:r>
          </a:p>
          <a:p>
            <a:pPr lvl="0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Самостійно скласти план висловлення.</a:t>
            </a:r>
          </a:p>
          <a:p>
            <a:pPr lvl="0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Обрати стиль викладу.</a:t>
            </a:r>
          </a:p>
          <a:p>
            <a:pPr lvl="0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 час написання твору необхідно дбати про розкриття його теми.</a:t>
            </a:r>
          </a:p>
          <a:p>
            <a:pPr lvl="0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Бути уважним до вживання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мовних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засобів у творі.</a:t>
            </a:r>
          </a:p>
          <a:p>
            <a:pPr lvl="0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Відтворити твір спочатку подумки, а потім — у писемній формі.</a:t>
            </a: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057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Домашнє завдання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Написати твір на одну із запропонованих тем</a:t>
            </a:r>
            <a:endParaRPr lang="uk-UA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78715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269</Words>
  <Application>Microsoft Office PowerPoint</Application>
  <PresentationFormat>Широкоэкранный</PresentationFormat>
  <Paragraphs>35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 Контрольний письмовий твір-роздум на морально-етичну тему в публіцистичному стилі («Своє, рідне — своє рідне», «Як відшукати свій шлях у житті», «Чи зможуть з часом селфі замінити родинні фотографії») з використанням безсполучникових речень </vt:lpstr>
      <vt:lpstr>Ознайомлення зі структурою твору. </vt:lpstr>
      <vt:lpstr>Презентация PowerPoint</vt:lpstr>
      <vt:lpstr> Перелік рекомендованих тем </vt:lpstr>
      <vt:lpstr> ПАМ’ЯТКА «Як складати твори на морально-етичну тему в публіцистичному стилі» </vt:lpstr>
      <vt:lpstr>Домашнє завдання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Контрольний письмовий твір-роздум на морально-етичну тему в публіцистичному стилі («Своє, рідне — своє рідне», «Як відшукати свій шлях у житті», «Чи зможуть з часом селфі замінити родинні фотографії») з використанням безсполучникових речень </dc:title>
  <dc:creator>Пользователь Windows</dc:creator>
  <cp:lastModifiedBy>Пользователь Windows</cp:lastModifiedBy>
  <cp:revision>1</cp:revision>
  <dcterms:created xsi:type="dcterms:W3CDTF">2022-02-01T16:31:28Z</dcterms:created>
  <dcterms:modified xsi:type="dcterms:W3CDTF">2022-02-01T16:39:55Z</dcterms:modified>
</cp:coreProperties>
</file>