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9" r:id="rId3"/>
    <p:sldId id="263" r:id="rId4"/>
    <p:sldId id="262" r:id="rId5"/>
    <p:sldId id="272" r:id="rId6"/>
    <p:sldId id="261" r:id="rId7"/>
    <p:sldId id="264" r:id="rId8"/>
    <p:sldId id="270" r:id="rId9"/>
    <p:sldId id="265" r:id="rId10"/>
    <p:sldId id="271" r:id="rId11"/>
    <p:sldId id="269" r:id="rId12"/>
    <p:sldId id="267" r:id="rId13"/>
    <p:sldId id="273" r:id="rId14"/>
    <p:sldId id="275" r:id="rId15"/>
    <p:sldId id="274" r:id="rId16"/>
    <p:sldId id="284" r:id="rId17"/>
    <p:sldId id="285" r:id="rId18"/>
    <p:sldId id="279" r:id="rId19"/>
    <p:sldId id="278" r:id="rId20"/>
    <p:sldId id="280" r:id="rId21"/>
    <p:sldId id="288" r:id="rId22"/>
    <p:sldId id="282" r:id="rId23"/>
    <p:sldId id="286" r:id="rId24"/>
    <p:sldId id="28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A1%D0%B2%D1%96%D0%B4%D0%BE%D0%BA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556376" cy="2910185"/>
          </a:xfrm>
        </p:spPr>
        <p:txBody>
          <a:bodyPr>
            <a:normAutofit fontScale="90000"/>
          </a:bodyPr>
          <a:lstStyle/>
          <a:p>
            <a:r>
              <a:rPr lang="uk-UA" sz="107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ЖАНРИ КІНО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8209" y="4894700"/>
            <a:ext cx="74040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2400" dirty="0">
                <a:solidFill>
                  <a:srgbClr val="371B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ЗАРНИЦЯ ЮЛІЯ МИКОЛАЇНА</a:t>
            </a:r>
          </a:p>
          <a:p>
            <a:pPr algn="r"/>
            <a:r>
              <a:rPr lang="uk-UA" sz="2400" dirty="0">
                <a:solidFill>
                  <a:srgbClr val="371B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ВЧИТЕЛЬ МИСТЕЦТВА  </a:t>
            </a:r>
          </a:p>
          <a:p>
            <a:pPr algn="r"/>
            <a:r>
              <a:rPr lang="uk-UA" sz="2400" dirty="0">
                <a:solidFill>
                  <a:srgbClr val="371B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ВИЩОЇ КВАЛІФІКАЦІЙНОЇ КАТЕГОРІЇ  ЗЗСО №12 </a:t>
            </a:r>
          </a:p>
          <a:p>
            <a:pPr algn="r"/>
            <a:r>
              <a:rPr lang="uk-UA" sz="2400" dirty="0">
                <a:solidFill>
                  <a:srgbClr val="371B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М.ПОКРОВСЬК    ДОНЕЦЬКОЇ ОБЛАСТІ</a:t>
            </a:r>
            <a:endParaRPr lang="ru-RU" sz="2400" dirty="0">
              <a:solidFill>
                <a:srgbClr val="371B0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3405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1228998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НАЙПОШИРЕНІШІ ЖАНРИ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 жанри кіно вам відомі?</a:t>
            </a:r>
          </a:p>
          <a:p>
            <a:pPr algn="just"/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якими ознаками розрізняють </a:t>
            </a:r>
            <a:r>
              <a:rPr lang="uk-UA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розрізняють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основні жанри в кіно?</a:t>
            </a:r>
          </a:p>
          <a:p>
            <a:pPr algn="just"/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 жанри кіно вам більше до вподоби та чому?</a:t>
            </a:r>
            <a:endParaRPr lang="uk-UA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Детектив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бойовик, вестерн, 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комедія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мелодрама,  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фантастика, трилер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містика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мюзикл, 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пригодницький, екранізація…</a:t>
            </a:r>
            <a:endParaRPr lang="uk-UA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65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ДЕТЕКТИВ</a:t>
            </a:r>
            <a:r>
              <a:rPr lang="uk-UA" sz="4000" b="1" dirty="0" smtClean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b="1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Світ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детективу 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набагато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більше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впорядкований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чим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реальне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життя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r">
              <a:buNone/>
            </a:pP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 Н. </a:t>
            </a:r>
            <a:r>
              <a:rPr lang="ru-RU" sz="2800" i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Вольський</a:t>
            </a:r>
            <a:endParaRPr lang="ru-RU" sz="2800" i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uk-UA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Головною 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особливістю є сюжет, в основі якого є таємниця, що пов'язана зі злочином, постійні інтриги і загадки, розслідування, вбивства, крадіжки і багато інших подій.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ru-RU" sz="2800" i="1" dirty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7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 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Типові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персонажі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лідчий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приватний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детектив,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слідчий-аматор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злочинець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постраждалий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 tooltip="Свідок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свідок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підозрюваний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детективів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Детектив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закритого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виду,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психологічний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історичний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іронічний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фантастичний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політичний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шпигунський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кримінальний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316993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087" y="116632"/>
            <a:ext cx="3195427" cy="4545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64855"/>
            <a:ext cx="5940896" cy="236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39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БОЙОВИК (ЕКШЕН-ФІЛЬМ)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Поєднує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драматичний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жанр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фільму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разом 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нестримними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бійки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автомобільні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переслідування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вибухи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стрілянину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герой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бореться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злом: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злочини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корупція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тероризм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убивства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часто в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чого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знищуються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десятки, 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іноді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сотні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лиходіїв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5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0"/>
            <a:ext cx="9252520" cy="1484784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ДЕВІЗ: </a:t>
            </a:r>
            <a:b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«ДОБРО ПОВИННО МАТИ КУЛАКИ»</a:t>
            </a: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</a:rPr>
              <a:t/>
            </a:r>
            <a:b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</a:rPr>
            </a:br>
            <a:endParaRPr lang="ru-RU" b="1" dirty="0">
              <a:ln>
                <a:solidFill>
                  <a:schemeClr val="tx1"/>
                </a:solidFill>
              </a:ln>
              <a:solidFill>
                <a:srgbClr val="66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Вестерн, гангстерський фільм,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трилер, фільм з бойовими мистецтвами – викликають почуття сильного хвилювання, напруження від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передчуттів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якихось жахливих подій. Сюжет не складний.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556792"/>
            <a:ext cx="4248472" cy="49685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Приведіть приклади кінострічок.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Кращі бойовики: «Скажений Макс», «Термінатор»,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Бетмен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«Леон»,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«Рембо»,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«Міцний горішок»…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Назвати головних акторів цих фільмів: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13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1039"/>
            <a:ext cx="2168380" cy="330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533"/>
            <a:ext cx="25431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146" y="127487"/>
            <a:ext cx="2995533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141" y="3889415"/>
            <a:ext cx="2002532" cy="277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80997"/>
            <a:ext cx="1871443" cy="262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62333"/>
            <a:ext cx="2016224" cy="30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7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ВЕСТЕРН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(АНГЛ. </a:t>
            </a:r>
            <a:r>
              <a:rPr lang="en-US" b="1" i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БУКВАЛЬНО — ЗАХІДНИЙ)</a:t>
            </a: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фільмів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освоєння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підкорення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Дикого Заходу у XIX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Зазвичай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конфлікт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між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бандою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злочинців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представниками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мисливцями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нагородою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Суперечка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вирішується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насильницьким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шляхом,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неодмінно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супроводжується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стріляниною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бути:комедійним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екшном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детективом,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трилером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навіть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фантастичним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0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421668" cy="341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498" y="260648"/>
            <a:ext cx="3656207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6632"/>
            <a:ext cx="2388096" cy="334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459966"/>
            <a:ext cx="2316088" cy="3248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9" y="3646349"/>
            <a:ext cx="2232248" cy="318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37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ТРИЛЕР 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4536504" cy="518457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Своїми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специфічними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засобами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впливу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викликає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у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глядачів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почуття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співпереживання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пов'язане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з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емоціями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тривожного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очікування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невизначеності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хвилювання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правило,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розповідь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ведеться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особи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злочинця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Використовується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сюжетний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прийом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затягування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драматичної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паузи,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виразні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сильнодіючі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натуралістичні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подробиці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раптові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шумові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ефекти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затемнений  кадр,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приховує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загрозу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музичний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супровід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 algn="r">
              <a:buNone/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усіх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об'єднує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інтенсивність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породжуваних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емоцій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трилер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в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змозі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лоскотати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нерви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значить,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справляється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своєю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роботою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 marL="0" indent="0" algn="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Джеймс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Паттерсон</a:t>
            </a:r>
          </a:p>
          <a:p>
            <a:pPr marL="0" indent="0" algn="r">
              <a:buNone/>
            </a:pPr>
            <a:endParaRPr lang="ru-RU" b="1" i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детективі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рухається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назад у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часі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до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розгадки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то у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трилері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вперед, до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катастрофи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94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АЛЬФРЕД ХІЧКОК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2" r="4272"/>
          <a:stretch/>
        </p:blipFill>
        <p:spPr bwMode="auto">
          <a:xfrm>
            <a:off x="6868887" y="16091"/>
            <a:ext cx="218802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48885"/>
            <a:ext cx="2071711" cy="2900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891" y="1314877"/>
            <a:ext cx="2193032" cy="300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44043"/>
            <a:ext cx="2420009" cy="372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1" t="7379" r="18435" b="12149"/>
          <a:stretch/>
        </p:blipFill>
        <p:spPr bwMode="auto">
          <a:xfrm>
            <a:off x="1839072" y="3573015"/>
            <a:ext cx="2372888" cy="309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62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81" y="274638"/>
            <a:ext cx="9044228" cy="85010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ФАНТАСТИКА (ФЕНТЕЗІ, АНТИУТОПІЯ)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1" y="1052736"/>
            <a:ext cx="2530148" cy="326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329" y="1906758"/>
            <a:ext cx="2046991" cy="271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12672"/>
            <a:ext cx="1816111" cy="258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137" y="941864"/>
            <a:ext cx="2448272" cy="326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5063485"/>
            <a:ext cx="6930231" cy="173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790" y="1941010"/>
            <a:ext cx="1884119" cy="268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31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КІБЕРПАНК- ЖАНР НАУКОВОЇ ФАНТАСТИКИ,</a:t>
            </a:r>
            <a:b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ЩО ВІДОБРАЖАЄ ЗАНЕПАД ЛЮДСЬКОЇ</a:t>
            </a:r>
            <a:b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КУЛЬТУРИ НА ТЛІ ТЕХНОЛОГІЧНОГО ПРОГРЕСУ </a:t>
            </a:r>
            <a:endParaRPr lang="ru-RU" sz="3200" b="1" dirty="0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339199"/>
            <a:ext cx="5616624" cy="251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272195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2160240" cy="310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" r="3241" b="4286"/>
          <a:stretch/>
        </p:blipFill>
        <p:spPr bwMode="auto">
          <a:xfrm>
            <a:off x="6300192" y="1520010"/>
            <a:ext cx="2736304" cy="37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04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ЖОРЖ МЕЛЬЕС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/>
          <a:stretch/>
        </p:blipFill>
        <p:spPr bwMode="auto">
          <a:xfrm>
            <a:off x="6781800" y="116633"/>
            <a:ext cx="2362200" cy="31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46" y="1340768"/>
            <a:ext cx="356937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51920" y="3284984"/>
            <a:ext cx="50040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rgbClr val="663300"/>
                </a:solidFill>
              </a:rPr>
              <a:t>Я родился с душой </a:t>
            </a:r>
            <a:r>
              <a:rPr lang="ru-RU" b="1" i="1" dirty="0" smtClean="0">
                <a:solidFill>
                  <a:srgbClr val="663300"/>
                </a:solidFill>
              </a:rPr>
              <a:t>артиста, одарённого ловкостью рук, изворотливостью ума </a:t>
            </a:r>
            <a:r>
              <a:rPr lang="ru-RU" b="1" i="1" dirty="0">
                <a:solidFill>
                  <a:srgbClr val="663300"/>
                </a:solidFill>
              </a:rPr>
              <a:t>и врождённым актёрским </a:t>
            </a:r>
            <a:r>
              <a:rPr lang="ru-RU" b="1" i="1" dirty="0" smtClean="0">
                <a:solidFill>
                  <a:srgbClr val="663300"/>
                </a:solidFill>
              </a:rPr>
              <a:t>талантом.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Французький 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режисер і артист цирку, 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 вже з 1869 року почав знімати казкові, містичні і фантастичні історії запозичені з легенд і міфів, винахідник 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перших 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кінотрюків.  Зняв 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понад п'ятсот короткометражних фільмів, найвідоміший з яких - «Подорож на Місяць» (1902).</a:t>
            </a:r>
            <a:endParaRPr lang="ru-RU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1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МЕЛОДРАМИ.</a:t>
            </a:r>
            <a:b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РЕЖИСЕР ВІКТОР ФЛЕМІНГ 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Духовний та чуттєвий світ героїв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краще всього розкривають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мелодрами. 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Гарні костюми  та декорації, лірична музика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усе це перенесено на екран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театральних підмостків. 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Стрічка «Віднесені вітром» 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Отримала 10 «</a:t>
            </a:r>
            <a:r>
              <a:rPr lang="uk-UA" sz="28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Оскакрів</a:t>
            </a:r>
            <a:r>
              <a:rPr lang="uk-UA" sz="28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800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17032"/>
            <a:ext cx="216024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"/>
          <a:stretch/>
        </p:blipFill>
        <p:spPr bwMode="auto">
          <a:xfrm>
            <a:off x="6977744" y="-25017"/>
            <a:ext cx="216625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54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</a:rPr>
              <a:t> </a:t>
            </a:r>
            <a:r>
              <a:rPr lang="uk-UA" sz="36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МУЗИЧНИЙ ФІЛЬМ.</a:t>
            </a:r>
            <a:br>
              <a:rPr lang="uk-UA" sz="36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РЕЖИСЕР ДЖОЕЛ ШУМАХЕР</a:t>
            </a:r>
            <a:endParaRPr lang="ru-RU" sz="3600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Атрибутами фільмів цього жанру 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 велика кількість пісень, танців, яскраві костюми та декорації. У музичному фільмі обов'язково мають бути </a:t>
            </a:r>
          </a:p>
          <a:p>
            <a:pPr marL="0" indent="0">
              <a:buNone/>
            </a:pPr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елементи мелодрами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4"/>
          <a:stretch/>
        </p:blipFill>
        <p:spPr bwMode="auto">
          <a:xfrm>
            <a:off x="7517396" y="0"/>
            <a:ext cx="162660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069704"/>
            <a:ext cx="2523270" cy="367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9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Autofit/>
          </a:bodyPr>
          <a:lstStyle/>
          <a:p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КІНООПЕРА ДЖ. ВЕРДІ «РІГОЛЕТТО» ЛУЧАНО ПАВАРОТТІ КІНООПЕРА «ОТЕЛЛО» </a:t>
            </a:r>
            <a:b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ПЛАСІДО ДОМІНГО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10577" t="20513" r="40221" b="24872"/>
          <a:stretch/>
        </p:blipFill>
        <p:spPr bwMode="auto">
          <a:xfrm>
            <a:off x="134210" y="1556792"/>
            <a:ext cx="4221765" cy="30178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35584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https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://www.youtube.com/watch?v=97Pw5G1jc4Q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" name="Объект 4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11212" t="21795" r="42311" b="25128"/>
          <a:stretch/>
        </p:blipFill>
        <p:spPr bwMode="auto">
          <a:xfrm>
            <a:off x="4499992" y="1556792"/>
            <a:ext cx="4032448" cy="30265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64562" y="5387692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https://www.youtube.com/watch?v=VAS1WtyuCpE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7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Autofit/>
          </a:bodyPr>
          <a:lstStyle/>
          <a:p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Е.-Л.ВЕББЕР «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MEMORI</a:t>
            </a: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»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(</a:t>
            </a: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МЮЗИКЛ «КІШКИ»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DON'T CRY FOR ME ARGENTINA</a:t>
            </a: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»</a:t>
            </a:r>
            <a:b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4">
                    <a:lumMod val="50000"/>
                  </a:schemeClr>
                </a:solidFill>
              </a:rPr>
              <a:t> (МЮЗИКЛ «ЕВІТА</a:t>
            </a:r>
            <a:r>
              <a:rPr lang="uk-UA" sz="3200" dirty="0" smtClean="0">
                <a:solidFill>
                  <a:schemeClr val="accent4">
                    <a:lumMod val="50000"/>
                  </a:schemeClr>
                </a:solidFill>
              </a:rPr>
              <a:t>»)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643" y="5488733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https://www.youtube.com/watch?v=4-L6rEm0rnY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10577" t="26153" r="41343" b="24872"/>
          <a:stretch/>
        </p:blipFill>
        <p:spPr bwMode="auto">
          <a:xfrm>
            <a:off x="323528" y="1772816"/>
            <a:ext cx="4038600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88024" y="5639851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https://www.youtube.com/watch?time_continue=6&amp;v=KD_1Z8iUDho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14959" t="21026" r="36214" b="26410"/>
          <a:stretch/>
        </p:blipFill>
        <p:spPr bwMode="auto">
          <a:xfrm>
            <a:off x="4644008" y="1772816"/>
            <a:ext cx="3888432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918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ПРАКТИЧНА РОБОТА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18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uk-UA" sz="1800" b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1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293" y="1124744"/>
            <a:ext cx="2977707" cy="435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ÐÐ°ÑÑÐ¸Ð½ÐºÐ¸ Ð¿Ð¾ Ð·Ð°Ð¿ÑÐ¾ÑÑ Â«ÐÐ°ÑÑÑ ÐÐ¾ÑÑÐµÑÂ» Ð°ÑÑÑ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3858"/>
            <a:ext cx="2990732" cy="437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1008"/>
            <a:ext cx="4038600" cy="323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31840" y="664272"/>
            <a:ext cx="29523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ПОРІВНЯЙ ОБРАЗНЕ РІШЕННЯ АФІШ ДО ФІЛЬМУ «ГАРРІ ПОТТЕР». </a:t>
            </a:r>
            <a:endParaRPr lang="uk-UA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ЯКЕ 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 Є НАЙВИРАЗНІШИМ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/>
            <a:endParaRPr lang="uk-UA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ЗАПРОПОНУЙ ВЛАСНЕ РІШЕННЯ 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АФІШІ.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85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СЛОВНИКОВА СКАРБНИЧКА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Скетч  — невелика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комічна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п'єса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двома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рідше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трьома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персонажами.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тримав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найбільше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поширення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естраді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телебаченні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uk-UA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Римейк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новіша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версія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інтерпретація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раніше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виданого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твору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сучасній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кінематографії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музиці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uk-UA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Трейлер -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відеоролик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складається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коротких і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зазвичай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видовищних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уривків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фільму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анонсування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реклами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uk-UA" sz="2000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Сиквел</a:t>
            </a:r>
            <a:r>
              <a:rPr lang="uk-UA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художній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твір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(роман,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кінофільм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продовжує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сюжет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іншого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відомого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художнього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твору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b="1" dirty="0" smtClean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Постер -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художньо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оформлений плакат для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рекламних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декоративних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цілей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зображенням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актора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музиканта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спрортсмена</a:t>
            </a:r>
            <a:r>
              <a:rPr lang="ru-RU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112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653"/>
            <a:ext cx="8229600" cy="1143000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ДОМАШНЄ ЗАВДАННЯ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566124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Підготуватися до міні диспуту. Переглянувши фільм режисера </a:t>
            </a:r>
            <a:r>
              <a:rPr lang="uk-UA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Алехандро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Г. </a:t>
            </a:r>
            <a:r>
              <a:rPr lang="uk-UA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Иньярріту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uk-UA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Виживший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головній ролі Леонардо ді </a:t>
            </a:r>
            <a:r>
              <a:rPr lang="uk-UA" b="1" dirty="0" err="1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Капріо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uk-UA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uk-UA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ідготувати відповіді на запитання: </a:t>
            </a:r>
          </a:p>
          <a:p>
            <a:pPr algn="just"/>
            <a:r>
              <a:rPr lang="uk-UA" sz="34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Загальна оцінка фільму. Що найбільше запам'яталося, сподобалося?</a:t>
            </a:r>
          </a:p>
          <a:p>
            <a:pPr algn="just"/>
            <a:r>
              <a:rPr lang="uk-UA" sz="34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Яка ідея фільму і як вона розкрита? Які проблеми порушують автори?</a:t>
            </a:r>
          </a:p>
          <a:p>
            <a:pPr algn="just"/>
            <a:r>
              <a:rPr lang="uk-UA" sz="34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Художні особливості фільму (Режисура, художнє і музичне рішення, майстерність діалогів, пластика акторів тощо)</a:t>
            </a:r>
          </a:p>
          <a:p>
            <a:pPr algn="just"/>
            <a:r>
              <a:rPr lang="uk-UA" sz="34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Головні герої фільму. Їх характеристики. Особливості гри акторів.  Які образи, на вашу думку найбільш вдалі і чому? Які риси характеру героїв фільму вам особливо подобаються.</a:t>
            </a:r>
          </a:p>
          <a:p>
            <a:pPr algn="just"/>
            <a:r>
              <a:rPr lang="uk-UA" sz="3400" b="1" dirty="0" smtClean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знаєте про роботу над фільмом.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8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ВИКОРИСТАНІ ДЖЕРЕЛА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Мистецтво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підручник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9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класу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підручник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Мистецтво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Назаренко 2017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Назаренко Н. та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Видавництво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Оберіг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600" dirty="0" smtClean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  <a:p>
            <a:r>
              <a:rPr lang="uk-UA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Художня культура.11 клас. Рівень </a:t>
            </a:r>
            <a:r>
              <a:rPr lang="uk-UA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стандарт.Конспекти</a:t>
            </a:r>
            <a:r>
              <a:rPr lang="uk-UA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уроків/</a:t>
            </a:r>
            <a:r>
              <a:rPr lang="uk-UA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Ю.Б.Саприкіна</a:t>
            </a:r>
            <a:r>
              <a:rPr lang="uk-UA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О.М.Ферапонтова</a:t>
            </a:r>
            <a:r>
              <a:rPr lang="uk-UA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І.В. </a:t>
            </a:r>
            <a:r>
              <a:rPr lang="uk-UA" sz="2600" dirty="0" err="1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Горобець.-Х.:Вид-во</a:t>
            </a:r>
            <a:r>
              <a:rPr lang="uk-UA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«Ранок», </a:t>
            </a:r>
            <a:r>
              <a:rPr lang="uk-UA" sz="2600" dirty="0" smtClean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  <a:p>
            <a:pPr marL="0" indent="0">
              <a:buNone/>
            </a:pPr>
            <a:r>
              <a:rPr lang="uk-UA" sz="2600" dirty="0" smtClean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</a:t>
            </a:r>
            <a:endParaRPr lang="ru-RU" sz="2600" dirty="0">
              <a:solidFill>
                <a:srgbClr val="5428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smtClean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ukr.wikipedia.org</a:t>
            </a:r>
            <a:endParaRPr lang="uk-UA" sz="2600" dirty="0">
              <a:solidFill>
                <a:srgbClr val="5428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rgbClr val="5428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</a:t>
            </a:r>
            <a:endParaRPr lang="uk-UA" sz="2600" dirty="0">
              <a:solidFill>
                <a:srgbClr val="5428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8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b="1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639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703</Words>
  <Application>Microsoft Office PowerPoint</Application>
  <PresentationFormat>Экран (4:3)</PresentationFormat>
  <Paragraphs>95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ЖАНРИ КІНО </vt:lpstr>
      <vt:lpstr>НАЙПОШИРЕНІШІ ЖАНРИ</vt:lpstr>
      <vt:lpstr>ДЕТЕКТИВ </vt:lpstr>
      <vt:lpstr>ХАРАКТЕРИСТИКА </vt:lpstr>
      <vt:lpstr>Презентация PowerPoint</vt:lpstr>
      <vt:lpstr>БОЙОВИК (ЕКШЕН-ФІЛЬМ)</vt:lpstr>
      <vt:lpstr> ДЕВІЗ:  «ДОБРО ПОВИННО МАТИ КУЛАКИ» </vt:lpstr>
      <vt:lpstr>Презентация PowerPoint</vt:lpstr>
      <vt:lpstr>ВЕСТЕРН (АНГЛ. WESTERN, БУКВАЛЬНО — ЗАХІДНИЙ) </vt:lpstr>
      <vt:lpstr>Презентация PowerPoint</vt:lpstr>
      <vt:lpstr>ТРИЛЕР </vt:lpstr>
      <vt:lpstr>АЛЬФРЕД ХІЧКОК</vt:lpstr>
      <vt:lpstr>ФАНТАСТИКА (ФЕНТЕЗІ, АНТИУТОПІЯ)</vt:lpstr>
      <vt:lpstr>КІБЕРПАНК- ЖАНР НАУКОВОЇ ФАНТАСТИКИ,  ЩО ВІДОБРАЖАЄ ЗАНЕПАД ЛЮДСЬКОЇ КУЛЬТУРИ НА ТЛІ ТЕХНОЛОГІЧНОГО ПРОГРЕСУ </vt:lpstr>
      <vt:lpstr>ЖОРЖ МЕЛЬЕС</vt:lpstr>
      <vt:lpstr>МЕЛОДРАМИ. РЕЖИСЕР ВІКТОР ФЛЕМІНГ </vt:lpstr>
      <vt:lpstr> МУЗИЧНИЙ ФІЛЬМ. РЕЖИСЕР ДЖОЕЛ ШУМАХЕР</vt:lpstr>
      <vt:lpstr>КІНООПЕРА ДЖ. ВЕРДІ «РІГОЛЕТТО» ЛУЧАНО ПАВАРОТТІ КІНООПЕРА «ОТЕЛЛО»  ПЛАСІДО ДОМІНГО</vt:lpstr>
      <vt:lpstr>  Е.-Л.ВЕББЕР «MEMORI» (МЮЗИКЛ «КІШКИ»)     «DON'T CRY FOR ME ARGENTINA»  (МЮЗИКЛ «ЕВІТА») </vt:lpstr>
      <vt:lpstr>ПРАКТИЧНА РОБОТА  </vt:lpstr>
      <vt:lpstr>СЛОВНИКОВА СКАРБНИЧКА</vt:lpstr>
      <vt:lpstr>ДОМАШНЄ ЗАВДАННЯ</vt:lpstr>
      <vt:lpstr>ВИКОРИСТАНІ ДЖЕРЕЛА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Жанри і стилі кіно</dc:title>
  <dc:creator>Администратор</dc:creator>
  <cp:lastModifiedBy>DNA7 X86</cp:lastModifiedBy>
  <cp:revision>38</cp:revision>
  <dcterms:created xsi:type="dcterms:W3CDTF">2019-01-23T11:22:10Z</dcterms:created>
  <dcterms:modified xsi:type="dcterms:W3CDTF">2019-01-24T13:58:11Z</dcterms:modified>
</cp:coreProperties>
</file>