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9038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202a57a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202a57a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202a57ac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202a57ac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202a57ac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202a57ac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202a57ac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202a57ac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202a57ac1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202a57ac1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202a57ac1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202a57ac1_2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202a57ac1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202a57ac1_2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202a57ac1_2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202a57ac1_2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202a57ac1_2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202a57ac1_2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202a57ac1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202a57ac1_2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202a57ac1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202a57ac1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202a57ac1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202a57ac1_2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202a57ac1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202a57ac1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202a57ac1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202a57ac1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202a57ac1_2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202a57ac1_2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202a57ac1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202a57ac1_2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hyperlink" Target="http://www.youtube.com/watch?v=tVF6LMjndR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hyperlink" Target="http://www.youtube.com/watch?v=yocHmZBV3o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hyperlink" Target="http://www.youtube.com/watch?v=XdvIMBZpCZ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hyperlink" Target="http://www.youtube.com/watch?v=aH2Gpdr-Wr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hyperlink" Target="http://www.youtube.com/watch?v=Gj17oI8EJ8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221575" y="744575"/>
            <a:ext cx="7610700" cy="10878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b="1" i="1">
                <a:latin typeface="Georgia"/>
                <a:ea typeface="Georgia"/>
                <a:cs typeface="Georgia"/>
                <a:sym typeface="Georgia"/>
              </a:rPr>
              <a:t>Музика театру</a:t>
            </a:r>
            <a:endParaRPr b="1" i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913775" y="2223350"/>
            <a:ext cx="4918500" cy="7926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7 клас</a:t>
            </a: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964400" y="985850"/>
            <a:ext cx="7093800" cy="34719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Театр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(від грец. місце видовища)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-"/>
            </a:pP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вид сценічного мистецтва, що відображає життя в сценічній дії, яку виконують актори перед глядачами, а також установа, що здійснює сценічні вистави певним колективом артистів і приміщення, будинок, у якому відбуваються вистави.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964400" y="985850"/>
            <a:ext cx="7093800" cy="1639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Театральна музика -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вокальна та інструментальна музика до театральних вистав, яка сприяє створенню певної емоційної атмосфери.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1320775" y="744075"/>
            <a:ext cx="6737400" cy="1558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У </a:t>
            </a:r>
            <a:r>
              <a:rPr lang="uk" sz="1800" b="1" i="1">
                <a:latin typeface="Georgia"/>
                <a:ea typeface="Georgia"/>
                <a:cs typeface="Georgia"/>
                <a:sym typeface="Georgia"/>
              </a:rPr>
              <a:t>драматичному театрі </a:t>
            </a: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(драма, комедія, трагедія) музика, яка використовується у постановках п’єс, створює певну емоційну атмосферу, відтворює історичний, національний колорит, поглиблює характеристики персонажів.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4">
            <a:alphaModFix/>
          </a:blip>
          <a:srcRect b="19165"/>
          <a:stretch/>
        </p:blipFill>
        <p:spPr>
          <a:xfrm>
            <a:off x="2300000" y="2365975"/>
            <a:ext cx="4353890" cy="263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ctrTitle"/>
          </p:nvPr>
        </p:nvSpPr>
        <p:spPr>
          <a:xfrm>
            <a:off x="964400" y="744075"/>
            <a:ext cx="7093800" cy="1870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У </a:t>
            </a: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музичному  театрі </a:t>
            </a: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(опера, балет, оперета) музика - це основа всього дійства, вона є найважливішим засобом характеристики образів і подій.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3425" y="2777675"/>
            <a:ext cx="3747432" cy="22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ctrTitle"/>
          </p:nvPr>
        </p:nvSpPr>
        <p:spPr>
          <a:xfrm>
            <a:off x="1414475" y="503625"/>
            <a:ext cx="6643800" cy="814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Основні жанри театральної музики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3" name="Google Shape;83;p18"/>
          <p:cNvSpPr/>
          <p:nvPr/>
        </p:nvSpPr>
        <p:spPr>
          <a:xfrm>
            <a:off x="300050" y="1429238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Опера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4" name="Google Shape;84;p18"/>
          <p:cNvSpPr/>
          <p:nvPr/>
        </p:nvSpPr>
        <p:spPr>
          <a:xfrm>
            <a:off x="2574100" y="3090875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Оперета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5" name="Google Shape;85;p18"/>
          <p:cNvSpPr/>
          <p:nvPr/>
        </p:nvSpPr>
        <p:spPr>
          <a:xfrm>
            <a:off x="7177850" y="3090875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Мюзикл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6" name="Google Shape;86;p18"/>
          <p:cNvSpPr/>
          <p:nvPr/>
        </p:nvSpPr>
        <p:spPr>
          <a:xfrm>
            <a:off x="4839850" y="1540350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Балет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050" y="1958248"/>
            <a:ext cx="2202599" cy="146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7253" y="1992963"/>
            <a:ext cx="2600585" cy="146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27556" y="3508775"/>
            <a:ext cx="2146794" cy="14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3075" y="3588000"/>
            <a:ext cx="2258474" cy="127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ctrTitle"/>
          </p:nvPr>
        </p:nvSpPr>
        <p:spPr>
          <a:xfrm>
            <a:off x="2487750" y="289325"/>
            <a:ext cx="4168500" cy="5679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Різновиди опери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300050" y="1429300"/>
            <a:ext cx="2187600" cy="2079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Опера-буффа </a:t>
            </a: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(жартівлива опера) - італійська комічна опера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2574100" y="2914650"/>
            <a:ext cx="2087100" cy="2025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Зінгшпіль </a:t>
            </a: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- німецька комічна опера, де спів і танці чергуються з розмовними діалогами.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7156425" y="3091000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Оперета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9" name="Google Shape;99;p19"/>
          <p:cNvSpPr/>
          <p:nvPr/>
        </p:nvSpPr>
        <p:spPr>
          <a:xfrm>
            <a:off x="5130375" y="2736600"/>
            <a:ext cx="1945800" cy="2079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Опера-комік </a:t>
            </a: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- французька комічна опера, що спирається на ярмаркові вистави.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3997725" y="1918875"/>
            <a:ext cx="1853700" cy="417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Рок-опера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01" name="Google Shape;101;p19"/>
          <p:cNvCxnSpPr>
            <a:endCxn id="96" idx="0"/>
          </p:cNvCxnSpPr>
          <p:nvPr/>
        </p:nvCxnSpPr>
        <p:spPr>
          <a:xfrm flipH="1">
            <a:off x="1393850" y="814300"/>
            <a:ext cx="1092300" cy="615000"/>
          </a:xfrm>
          <a:prstGeom prst="straightConnector1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2" name="Google Shape;102;p19"/>
          <p:cNvCxnSpPr/>
          <p:nvPr/>
        </p:nvCxnSpPr>
        <p:spPr>
          <a:xfrm>
            <a:off x="6332925" y="900125"/>
            <a:ext cx="2121600" cy="2175300"/>
          </a:xfrm>
          <a:prstGeom prst="straightConnector1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3" name="Google Shape;103;p19"/>
          <p:cNvCxnSpPr>
            <a:endCxn id="100" idx="0"/>
          </p:cNvCxnSpPr>
          <p:nvPr/>
        </p:nvCxnSpPr>
        <p:spPr>
          <a:xfrm>
            <a:off x="4800675" y="942975"/>
            <a:ext cx="123900" cy="975900"/>
          </a:xfrm>
          <a:prstGeom prst="straightConnector1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" name="Google Shape;104;p19"/>
          <p:cNvCxnSpPr/>
          <p:nvPr/>
        </p:nvCxnSpPr>
        <p:spPr>
          <a:xfrm>
            <a:off x="5743575" y="932250"/>
            <a:ext cx="600000" cy="1757400"/>
          </a:xfrm>
          <a:prstGeom prst="straightConnector1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" name="Google Shape;105;p19"/>
          <p:cNvCxnSpPr/>
          <p:nvPr/>
        </p:nvCxnSpPr>
        <p:spPr>
          <a:xfrm flipH="1">
            <a:off x="3343425" y="932250"/>
            <a:ext cx="171300" cy="1971600"/>
          </a:xfrm>
          <a:prstGeom prst="straightConnector1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ctrTitle"/>
          </p:nvPr>
        </p:nvSpPr>
        <p:spPr>
          <a:xfrm>
            <a:off x="1320775" y="589350"/>
            <a:ext cx="6737400" cy="13287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Оперета народилась в XV столітті та набула популярності в Італії та Франції. На відміну від опери, музика оперети має переважно популярний, пісенно-танцювальний характер.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7075" y="2027600"/>
            <a:ext cx="2922975" cy="29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ctrTitle"/>
          </p:nvPr>
        </p:nvSpPr>
        <p:spPr>
          <a:xfrm>
            <a:off x="964400" y="1290575"/>
            <a:ext cx="7093800" cy="30324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Оперета 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i="1">
                <a:latin typeface="Georgia"/>
                <a:ea typeface="Georgia"/>
                <a:cs typeface="Georgia"/>
                <a:sym typeface="Georgia"/>
              </a:rPr>
              <a:t>(італ operetta - маленька опера) музично-сценічна вистава переважно розважального характеру, що поєднує монологічне і діалогічне мовлення з вокальною та інструментальною музикою, танцювальне мистецтво й естрадні прийоми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ctrTitle"/>
          </p:nvPr>
        </p:nvSpPr>
        <p:spPr>
          <a:xfrm>
            <a:off x="1682325" y="411875"/>
            <a:ext cx="6075900" cy="595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Про оперету із оперети...</a:t>
            </a:r>
            <a:endParaRPr sz="24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2" name="Google Shape;122;p22" descr="Бони - Виталий Соломин" title="Сильва (Красотки, красотки, красотки кабаре!) (1981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4300" y="1149050"/>
            <a:ext cx="5055400" cy="379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11097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Сьогодні ми познайомимося з творчістю угорського композитора, якого по праву називають “угорським генієм оперети”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8" name="Google Shape;128;p23"/>
          <p:cNvSpPr/>
          <p:nvPr/>
        </p:nvSpPr>
        <p:spPr>
          <a:xfrm>
            <a:off x="792950" y="2100275"/>
            <a:ext cx="3664800" cy="2636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Імре Кальман 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(1882-1953) один із засновників віденської оперети, автор відомих на весь світ оперет: “Принцеса цирку”, “Королева чардашу”, “Маріца”, “Містер Ікс”, “Фіалка Монмартра”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9275" y="1618025"/>
            <a:ext cx="2282283" cy="334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13110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Монмартр - найвідоміша вулиця Парижу, на якій облаштували свої студії та майстерні поети, музиканти, художники. Цій вулиці присвячено чимало творів мистецтва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5575" y="1759800"/>
            <a:ext cx="4449102" cy="31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9300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Імре Кальман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Оперета “Фіалка Монмартра” (1930)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“Карамболіна, Карамболетта”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1" name="Google Shape;141;p25" title="Галина ПЕТРОВА: &quot;Карамболина&quot;, куплеты Нинон из оперетты &quot;Фиалка Монмартра&quot;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6500" y="1426450"/>
            <a:ext cx="4764875" cy="35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12156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Імре Кальман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Оперета “Принцеса цирку” (1926)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За мотивами оперети було знято фільм “Містер Ікс”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“Арія Містера Ікс”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7" name="Google Shape;147;p26" descr="На сайте http://pesnifilm.ru/ песни из отечественных кинофильмов и мультфильмов" title="Выходная ария Мистера Икс - Принцесса цирка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4125" y="1735850"/>
            <a:ext cx="4324466" cy="32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ctrTitle"/>
          </p:nvPr>
        </p:nvSpPr>
        <p:spPr>
          <a:xfrm>
            <a:off x="792950" y="379750"/>
            <a:ext cx="7624800" cy="10608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Музика відіграє важливу роль у балетах. за допомогою звуків, пластики і танцю глядачеві передається зміст твору. музика і танець перебувають у єдності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792950" y="2100275"/>
            <a:ext cx="3664800" cy="2636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>
                <a:latin typeface="Georgia"/>
                <a:ea typeface="Georgia"/>
                <a:cs typeface="Georgia"/>
                <a:sym typeface="Georgia"/>
              </a:rPr>
              <a:t>Арам Хачатурян</a:t>
            </a:r>
            <a:endParaRPr sz="1800" b="1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(1903-1978)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Georgia"/>
                <a:ea typeface="Georgia"/>
                <a:cs typeface="Georgia"/>
                <a:sym typeface="Georgia"/>
              </a:rPr>
              <a:t>вірменський композитор, диригент, педагог, автор всесвітньо відомих балетів “Спартак” і “Гаяне”.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1200" y="1628650"/>
            <a:ext cx="2537369" cy="339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10965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Арам Хачатурян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Балет “Гаяне”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>
                <a:latin typeface="Georgia"/>
                <a:ea typeface="Georgia"/>
                <a:cs typeface="Georgia"/>
                <a:sym typeface="Georgia"/>
              </a:rPr>
              <a:t>“Танець із шаблями”</a:t>
            </a:r>
            <a:endParaRPr sz="1800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0" name="Google Shape;160;p28" descr="Арам  Хачатурян  ,, Танец с саблями,, из балета ,,Гаянэ,,  Inter DANCE" title="Арам  Хачатурян  ,, Танец с саблями,, из балета ,,Гаянэ,,  Inter DANC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0775" y="1581025"/>
            <a:ext cx="4483267" cy="33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>
            <a:spLocks noGrp="1"/>
          </p:cNvSpPr>
          <p:nvPr>
            <p:ph type="ctrTitle"/>
          </p:nvPr>
        </p:nvSpPr>
        <p:spPr>
          <a:xfrm>
            <a:off x="1203300" y="379750"/>
            <a:ext cx="6737400" cy="5013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b="1" i="1">
                <a:latin typeface="Georgia"/>
                <a:ea typeface="Georgia"/>
                <a:cs typeface="Georgia"/>
                <a:sym typeface="Georgia"/>
              </a:rPr>
              <a:t>Співаємо...</a:t>
            </a:r>
            <a:endParaRPr sz="2400" b="1" i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6" name="Google Shape;166;p29" title="Тече вода з під явора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1650" y="985825"/>
            <a:ext cx="5407825" cy="405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Экран (16:9)</PresentationFormat>
  <Paragraphs>43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Simple Light</vt:lpstr>
      <vt:lpstr>Музика театру</vt:lpstr>
      <vt:lpstr>Театр (від грец. місце видовища) вид сценічного мистецтва, що відображає життя в сценічній дії, яку виконують актори перед глядачами, а також установа, що здійснює сценічні вистави певним колективом артистів і приміщення, будинок, у якому відбуваються вистави.</vt:lpstr>
      <vt:lpstr>Театральна музика - вокальна та інструментальна музика до театральних вистав, яка сприяє створенню певної емоційної атмосфери.</vt:lpstr>
      <vt:lpstr>У драматичному театрі (драма, комедія, трагедія) музика, яка використовується у постановках п’єс, створює певну емоційну атмосферу, відтворює історичний, національний колорит, поглиблює характеристики персонажів.</vt:lpstr>
      <vt:lpstr>У музичному  театрі (опера, балет, оперета) музика - це основа всього дійства, вона є найважливішим засобом характеристики образів і подій.</vt:lpstr>
      <vt:lpstr>Основні жанри театральної музики</vt:lpstr>
      <vt:lpstr>Різновиди опери</vt:lpstr>
      <vt:lpstr>Оперета народилась в XV столітті та набула популярності в Італії та Франції. На відміну від опери, музика оперети має переважно популярний, пісенно-танцювальний характер.</vt:lpstr>
      <vt:lpstr>Оперета  (італ operetta - маленька опера) музично-сценічна вистава переважно розважального характеру, що поєднує монологічне і діалогічне мовлення з вокальною та інструментальною музикою, танцювальне мистецтво й естрадні прийоми</vt:lpstr>
      <vt:lpstr>Про оперету із оперети...</vt:lpstr>
      <vt:lpstr>Сьогодні ми познайомимося з творчістю угорського композитора, якого по праву називають “угорським генієм оперети”</vt:lpstr>
      <vt:lpstr>Монмартр - найвідоміша вулиця Парижу, на якій облаштували свої студії та майстерні поети, музиканти, художники. Цій вулиці присвячено чимало творів мистецтва</vt:lpstr>
      <vt:lpstr>Імре Кальман Оперета “Фіалка Монмартра” (1930) “Карамболіна, Карамболетта”</vt:lpstr>
      <vt:lpstr>Імре Кальман Оперета “Принцеса цирку” (1926) За мотивами оперети було знято фільм “Містер Ікс” “Арія Містера Ікс”</vt:lpstr>
      <vt:lpstr>Музика відіграє важливу роль у балетах. за допомогою звуків, пластики і танцю глядачеві передається зміст твору. музика і танець перебувають у єдності</vt:lpstr>
      <vt:lpstr>Арам Хачатурян Балет “Гаяне” “Танець із шаблями”</vt:lpstr>
      <vt:lpstr>Співаємо...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театру</dc:title>
  <cp:lastModifiedBy>админ</cp:lastModifiedBy>
  <cp:revision>1</cp:revision>
  <dcterms:modified xsi:type="dcterms:W3CDTF">2022-02-21T09:49:29Z</dcterms:modified>
</cp:coreProperties>
</file>