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665" r:id="rId3"/>
    <p:sldId id="1666" r:id="rId4"/>
    <p:sldId id="1667" r:id="rId5"/>
    <p:sldId id="1668" r:id="rId6"/>
    <p:sldId id="1669" r:id="rId7"/>
    <p:sldId id="1670" r:id="rId8"/>
    <p:sldId id="1676" r:id="rId9"/>
    <p:sldId id="1671" r:id="rId10"/>
    <p:sldId id="1682" r:id="rId11"/>
    <p:sldId id="1672" r:id="rId12"/>
    <p:sldId id="1677" r:id="rId13"/>
    <p:sldId id="1683" r:id="rId14"/>
    <p:sldId id="1684" r:id="rId15"/>
    <p:sldId id="1685" r:id="rId16"/>
    <p:sldId id="1678" r:id="rId17"/>
    <p:sldId id="1354" r:id="rId18"/>
    <p:sldId id="643" r:id="rId19"/>
    <p:sldId id="304" r:id="rId2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19426B"/>
    <a:srgbClr val="13B1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із теми 2 –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із теми 2 –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із теми 1 –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7AC3CCA-C797-4891-BE02-D94E43425B78}" styleName="Помір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89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060D1-6A21-4704-B64E-35A2AD1354B2}" type="doc">
      <dgm:prSet loTypeId="urn:microsoft.com/office/officeart/2005/8/layout/hierarchy3" loCatId="hierarchy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37E2699E-006F-47C8-A685-555F787B3985}">
      <dgm:prSet phldrT="[Текст]" custT="1"/>
      <dgm:spPr>
        <a:solidFill>
          <a:srgbClr val="7030A0"/>
        </a:solidFill>
        <a:ln w="28575"/>
      </dgm:spPr>
      <dgm:t>
        <a:bodyPr/>
        <a:lstStyle/>
        <a:p>
          <a:r>
            <a:rPr lang="uk-UA" sz="2000" b="1" i="1" dirty="0">
              <a:solidFill>
                <a:schemeClr val="bg1"/>
              </a:solidFill>
            </a:rPr>
            <a:t>За кількістю таблиць, що використовуються</a:t>
          </a:r>
        </a:p>
      </dgm:t>
    </dgm:pt>
    <dgm:pt modelId="{0AFC0559-A9E3-4285-958E-C0BA37DE416D}" type="parTrans" cxnId="{5CA428B5-67EC-41D4-8C5A-2C1AF12C2492}">
      <dgm:prSet/>
      <dgm:spPr/>
      <dgm:t>
        <a:bodyPr/>
        <a:lstStyle/>
        <a:p>
          <a:endParaRPr lang="uk-UA" i="1"/>
        </a:p>
      </dgm:t>
    </dgm:pt>
    <dgm:pt modelId="{01C2C0FB-94AF-4CE9-8C30-72D8C83A3DDD}" type="sibTrans" cxnId="{5CA428B5-67EC-41D4-8C5A-2C1AF12C2492}">
      <dgm:prSet/>
      <dgm:spPr/>
      <dgm:t>
        <a:bodyPr/>
        <a:lstStyle/>
        <a:p>
          <a:endParaRPr lang="uk-UA" i="1"/>
        </a:p>
      </dgm:t>
    </dgm:pt>
    <dgm:pt modelId="{74772AE7-9C53-4138-B9F6-83CA17C92653}">
      <dgm:prSet phldrT="[Текст]" custT="1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sz="2000" i="1" noProof="0" dirty="0" err="1">
              <a:solidFill>
                <a:schemeClr val="bg1"/>
              </a:solidFill>
            </a:rPr>
            <a:t>Однотабличні</a:t>
          </a:r>
          <a:endParaRPr lang="uk-UA" sz="2000" i="1" noProof="0" dirty="0">
            <a:solidFill>
              <a:schemeClr val="bg1"/>
            </a:solidFill>
          </a:endParaRPr>
        </a:p>
      </dgm:t>
    </dgm:pt>
    <dgm:pt modelId="{DFD74336-209A-466E-99BD-5B6DD6ED78D6}" type="parTrans" cxnId="{1A6E6362-CAFC-4B86-B88C-7148A72E79D4}">
      <dgm:prSet/>
      <dgm:spPr>
        <a:ln w="28575"/>
      </dgm:spPr>
      <dgm:t>
        <a:bodyPr/>
        <a:lstStyle/>
        <a:p>
          <a:endParaRPr lang="uk-UA" i="1"/>
        </a:p>
      </dgm:t>
    </dgm:pt>
    <dgm:pt modelId="{3C03C397-3FF2-4585-B6AE-66178C73E9AC}" type="sibTrans" cxnId="{1A6E6362-CAFC-4B86-B88C-7148A72E79D4}">
      <dgm:prSet/>
      <dgm:spPr/>
      <dgm:t>
        <a:bodyPr/>
        <a:lstStyle/>
        <a:p>
          <a:endParaRPr lang="uk-UA" i="1"/>
        </a:p>
      </dgm:t>
    </dgm:pt>
    <dgm:pt modelId="{B9BB0D98-6435-4786-818C-A2E02E04445A}">
      <dgm:prSet phldrT="[Текст]" custT="1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sz="2000" i="1" noProof="0" dirty="0" err="1">
              <a:solidFill>
                <a:schemeClr val="bg1"/>
              </a:solidFill>
            </a:rPr>
            <a:t>Багатотабличні</a:t>
          </a:r>
          <a:endParaRPr lang="uk-UA" sz="2000" i="1" noProof="0" dirty="0">
            <a:solidFill>
              <a:schemeClr val="bg1"/>
            </a:solidFill>
          </a:endParaRPr>
        </a:p>
      </dgm:t>
    </dgm:pt>
    <dgm:pt modelId="{0F1461E9-00C2-40A6-AB09-4CEC2652501C}" type="parTrans" cxnId="{7E1C32F1-815A-49F7-8FBC-0F478B423599}">
      <dgm:prSet/>
      <dgm:spPr>
        <a:ln w="28575"/>
      </dgm:spPr>
      <dgm:t>
        <a:bodyPr/>
        <a:lstStyle/>
        <a:p>
          <a:endParaRPr lang="uk-UA" i="1"/>
        </a:p>
      </dgm:t>
    </dgm:pt>
    <dgm:pt modelId="{F14BF75B-440E-4EF3-B754-44339E27AE0A}" type="sibTrans" cxnId="{7E1C32F1-815A-49F7-8FBC-0F478B423599}">
      <dgm:prSet/>
      <dgm:spPr/>
      <dgm:t>
        <a:bodyPr/>
        <a:lstStyle/>
        <a:p>
          <a:endParaRPr lang="uk-UA" i="1"/>
        </a:p>
      </dgm:t>
    </dgm:pt>
    <dgm:pt modelId="{97886570-BD17-423D-B8D1-7003E91FF010}">
      <dgm:prSet phldrT="[Текст]" custT="1"/>
      <dgm:spPr>
        <a:solidFill>
          <a:srgbClr val="7030A0"/>
        </a:solidFill>
        <a:ln w="28575"/>
      </dgm:spPr>
      <dgm:t>
        <a:bodyPr/>
        <a:lstStyle/>
        <a:p>
          <a:r>
            <a:rPr lang="uk-UA" sz="2000" b="1" i="1" dirty="0">
              <a:solidFill>
                <a:schemeClr val="bg1"/>
              </a:solidFill>
            </a:rPr>
            <a:t>За складністю функцій, що використовуються</a:t>
          </a:r>
        </a:p>
      </dgm:t>
    </dgm:pt>
    <dgm:pt modelId="{3C6B15CE-4E14-4852-AEFB-8F8BDEE378E5}" type="parTrans" cxnId="{B866A8EC-82AC-44E2-9490-C8CA12BE1853}">
      <dgm:prSet/>
      <dgm:spPr/>
      <dgm:t>
        <a:bodyPr/>
        <a:lstStyle/>
        <a:p>
          <a:endParaRPr lang="uk-UA" i="1"/>
        </a:p>
      </dgm:t>
    </dgm:pt>
    <dgm:pt modelId="{F8A73684-DAB5-4ABE-99EE-7D99CAB3090F}" type="sibTrans" cxnId="{B866A8EC-82AC-44E2-9490-C8CA12BE1853}">
      <dgm:prSet/>
      <dgm:spPr/>
      <dgm:t>
        <a:bodyPr/>
        <a:lstStyle/>
        <a:p>
          <a:endParaRPr lang="uk-UA" i="1"/>
        </a:p>
      </dgm:t>
    </dgm:pt>
    <dgm:pt modelId="{73F15D8A-75B4-45FB-84D9-6F77E60FF4BC}">
      <dgm:prSet phldrT="[Текст]" custT="1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sz="2000" i="1" dirty="0">
              <a:solidFill>
                <a:schemeClr val="bg1"/>
              </a:solidFill>
            </a:rPr>
            <a:t>Прості</a:t>
          </a:r>
        </a:p>
      </dgm:t>
    </dgm:pt>
    <dgm:pt modelId="{6EA43BFD-89C9-4869-9B6A-9F8A3C8907CA}" type="parTrans" cxnId="{92B86E0E-0273-4C62-BB3F-D1C151E3FEF8}">
      <dgm:prSet/>
      <dgm:spPr>
        <a:ln w="28575"/>
      </dgm:spPr>
      <dgm:t>
        <a:bodyPr/>
        <a:lstStyle/>
        <a:p>
          <a:endParaRPr lang="uk-UA" i="1"/>
        </a:p>
      </dgm:t>
    </dgm:pt>
    <dgm:pt modelId="{B2FFA4EB-2C92-414B-96F0-0AB46887B332}" type="sibTrans" cxnId="{92B86E0E-0273-4C62-BB3F-D1C151E3FEF8}">
      <dgm:prSet/>
      <dgm:spPr/>
      <dgm:t>
        <a:bodyPr/>
        <a:lstStyle/>
        <a:p>
          <a:endParaRPr lang="uk-UA" i="1"/>
        </a:p>
      </dgm:t>
    </dgm:pt>
    <dgm:pt modelId="{BE5102D3-FF53-439A-B320-2BEB084FBB76}">
      <dgm:prSet phldrT="[Текст]" custT="1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sz="2000" i="1" dirty="0">
              <a:solidFill>
                <a:schemeClr val="bg1"/>
              </a:solidFill>
            </a:rPr>
            <a:t>Складні</a:t>
          </a:r>
        </a:p>
      </dgm:t>
    </dgm:pt>
    <dgm:pt modelId="{74222C80-698D-4F46-8DBA-B23B8168E867}" type="parTrans" cxnId="{174D79D2-4450-4423-86ED-A14CB26DAC76}">
      <dgm:prSet/>
      <dgm:spPr>
        <a:ln w="28575"/>
      </dgm:spPr>
      <dgm:t>
        <a:bodyPr/>
        <a:lstStyle/>
        <a:p>
          <a:endParaRPr lang="uk-UA" i="1"/>
        </a:p>
      </dgm:t>
    </dgm:pt>
    <dgm:pt modelId="{BD7E4973-10F8-44EF-9F08-3C118714847A}" type="sibTrans" cxnId="{174D79D2-4450-4423-86ED-A14CB26DAC76}">
      <dgm:prSet/>
      <dgm:spPr/>
      <dgm:t>
        <a:bodyPr/>
        <a:lstStyle/>
        <a:p>
          <a:endParaRPr lang="uk-UA" i="1"/>
        </a:p>
      </dgm:t>
    </dgm:pt>
    <dgm:pt modelId="{185D2D37-1E77-4C4B-8886-52F25BB29ECF}">
      <dgm:prSet phldrT="[Текст]" custT="1"/>
      <dgm:spPr>
        <a:solidFill>
          <a:srgbClr val="7030A0"/>
        </a:solidFill>
        <a:ln w="28575"/>
      </dgm:spPr>
      <dgm:t>
        <a:bodyPr/>
        <a:lstStyle/>
        <a:p>
          <a:r>
            <a:rPr lang="uk-UA" sz="2000" b="1" i="1" dirty="0">
              <a:solidFill>
                <a:schemeClr val="bg1"/>
              </a:solidFill>
            </a:rPr>
            <a:t>За призначенням</a:t>
          </a:r>
        </a:p>
      </dgm:t>
    </dgm:pt>
    <dgm:pt modelId="{7F3A4858-E705-494B-B412-E209823BFC65}" type="parTrans" cxnId="{BEABF1DD-1A9E-4C9B-81A5-B93F7D455556}">
      <dgm:prSet/>
      <dgm:spPr/>
      <dgm:t>
        <a:bodyPr/>
        <a:lstStyle/>
        <a:p>
          <a:endParaRPr lang="uk-UA"/>
        </a:p>
      </dgm:t>
    </dgm:pt>
    <dgm:pt modelId="{D7298D2B-A0BA-459C-BA2A-BDCF8E642D20}" type="sibTrans" cxnId="{BEABF1DD-1A9E-4C9B-81A5-B93F7D455556}">
      <dgm:prSet/>
      <dgm:spPr/>
      <dgm:t>
        <a:bodyPr/>
        <a:lstStyle/>
        <a:p>
          <a:endParaRPr lang="uk-UA"/>
        </a:p>
      </dgm:t>
    </dgm:pt>
    <dgm:pt modelId="{AA5A1A38-5FA3-44DC-A038-54A4A9CD6D7F}">
      <dgm:prSet phldrT="[Текст]" custT="1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sz="2000" i="1" dirty="0">
              <a:solidFill>
                <a:schemeClr val="bg1"/>
              </a:solidFill>
            </a:rPr>
            <a:t>Вибірки даних</a:t>
          </a:r>
        </a:p>
      </dgm:t>
    </dgm:pt>
    <dgm:pt modelId="{F99ED347-371A-4EB6-B046-2BDAE778D955}" type="parTrans" cxnId="{576D7A35-DE7C-44B1-93A7-8CCFE681AE54}">
      <dgm:prSet/>
      <dgm:spPr>
        <a:ln w="28575"/>
      </dgm:spPr>
      <dgm:t>
        <a:bodyPr/>
        <a:lstStyle/>
        <a:p>
          <a:endParaRPr lang="uk-UA" i="1"/>
        </a:p>
      </dgm:t>
    </dgm:pt>
    <dgm:pt modelId="{B94B8493-8C8D-4D6E-B979-58DF48481651}" type="sibTrans" cxnId="{576D7A35-DE7C-44B1-93A7-8CCFE681AE54}">
      <dgm:prSet/>
      <dgm:spPr/>
      <dgm:t>
        <a:bodyPr/>
        <a:lstStyle/>
        <a:p>
          <a:endParaRPr lang="uk-UA"/>
        </a:p>
      </dgm:t>
    </dgm:pt>
    <dgm:pt modelId="{6B3BA64E-CF8E-465C-9B79-BEF307D41502}">
      <dgm:prSet phldrT="[Текст]" custT="1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sz="2000" i="1" dirty="0">
              <a:solidFill>
                <a:schemeClr val="bg1"/>
              </a:solidFill>
            </a:rPr>
            <a:t>Оновлення даних</a:t>
          </a:r>
        </a:p>
      </dgm:t>
    </dgm:pt>
    <dgm:pt modelId="{FE5557E9-607C-446A-B937-7A6820CDE68C}" type="parTrans" cxnId="{A508839E-90B3-4E8A-870E-CA6A4EFD6EB8}">
      <dgm:prSet/>
      <dgm:spPr>
        <a:ln w="28575"/>
      </dgm:spPr>
      <dgm:t>
        <a:bodyPr/>
        <a:lstStyle/>
        <a:p>
          <a:endParaRPr lang="uk-UA" i="1"/>
        </a:p>
      </dgm:t>
    </dgm:pt>
    <dgm:pt modelId="{68C2486B-212A-44F2-9421-8D27B2BA88C8}" type="sibTrans" cxnId="{A508839E-90B3-4E8A-870E-CA6A4EFD6EB8}">
      <dgm:prSet/>
      <dgm:spPr/>
      <dgm:t>
        <a:bodyPr/>
        <a:lstStyle/>
        <a:p>
          <a:endParaRPr lang="uk-UA"/>
        </a:p>
      </dgm:t>
    </dgm:pt>
    <dgm:pt modelId="{D98A275F-32A4-4B4D-BFC2-03A5E67C12E1}" type="pres">
      <dgm:prSet presAssocID="{01B060D1-6A21-4704-B64E-35A2AD135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C5BE68-8B12-47E2-A78A-AEBA048274C4}" type="pres">
      <dgm:prSet presAssocID="{37E2699E-006F-47C8-A685-555F787B3985}" presName="root" presStyleCnt="0"/>
      <dgm:spPr/>
    </dgm:pt>
    <dgm:pt modelId="{F80766DC-C32D-43A9-AD28-C4F5EF03469C}" type="pres">
      <dgm:prSet presAssocID="{37E2699E-006F-47C8-A685-555F787B3985}" presName="rootComposite" presStyleCnt="0"/>
      <dgm:spPr/>
    </dgm:pt>
    <dgm:pt modelId="{1BF27E79-D860-45DB-88C0-CADA087A767E}" type="pres">
      <dgm:prSet presAssocID="{37E2699E-006F-47C8-A685-555F787B3985}" presName="rootText" presStyleLbl="node1" presStyleIdx="0" presStyleCnt="3" custScaleX="614284" custScaleY="237981"/>
      <dgm:spPr/>
    </dgm:pt>
    <dgm:pt modelId="{CF4F6211-E88A-4CBD-931E-84CB54C69E01}" type="pres">
      <dgm:prSet presAssocID="{37E2699E-006F-47C8-A685-555F787B3985}" presName="rootConnector" presStyleLbl="node1" presStyleIdx="0" presStyleCnt="3"/>
      <dgm:spPr/>
    </dgm:pt>
    <dgm:pt modelId="{D3C25394-49F0-4C04-8D57-7DE02C9F961B}" type="pres">
      <dgm:prSet presAssocID="{37E2699E-006F-47C8-A685-555F787B3985}" presName="childShape" presStyleCnt="0"/>
      <dgm:spPr/>
    </dgm:pt>
    <dgm:pt modelId="{2094169B-2E2C-4665-8E24-DE145E7D2F82}" type="pres">
      <dgm:prSet presAssocID="{DFD74336-209A-466E-99BD-5B6DD6ED78D6}" presName="Name13" presStyleLbl="parChTrans1D2" presStyleIdx="0" presStyleCnt="6" custSzX="548378"/>
      <dgm:spPr/>
    </dgm:pt>
    <dgm:pt modelId="{FC7004C5-07FE-40D5-B06B-4DDA3F35BEAE}" type="pres">
      <dgm:prSet presAssocID="{74772AE7-9C53-4138-B9F6-83CA17C92653}" presName="childText" presStyleLbl="bgAcc1" presStyleIdx="0" presStyleCnt="6" custScaleX="598786" custScaleY="177117">
        <dgm:presLayoutVars>
          <dgm:bulletEnabled val="1"/>
        </dgm:presLayoutVars>
      </dgm:prSet>
      <dgm:spPr/>
    </dgm:pt>
    <dgm:pt modelId="{140D007A-E220-48B9-8DFE-99DA5BF95556}" type="pres">
      <dgm:prSet presAssocID="{0F1461E9-00C2-40A6-AB09-4CEC2652501C}" presName="Name13" presStyleLbl="parChTrans1D2" presStyleIdx="1" presStyleCnt="6" custSzX="548378"/>
      <dgm:spPr/>
    </dgm:pt>
    <dgm:pt modelId="{4F317127-F31A-4365-B3C2-4EEDD0778BD1}" type="pres">
      <dgm:prSet presAssocID="{B9BB0D98-6435-4786-818C-A2E02E04445A}" presName="childText" presStyleLbl="bgAcc1" presStyleIdx="1" presStyleCnt="6" custScaleX="598786" custScaleY="177117">
        <dgm:presLayoutVars>
          <dgm:bulletEnabled val="1"/>
        </dgm:presLayoutVars>
      </dgm:prSet>
      <dgm:spPr/>
    </dgm:pt>
    <dgm:pt modelId="{2611CBD2-8685-4631-8E2D-CAD6CDDB906D}" type="pres">
      <dgm:prSet presAssocID="{97886570-BD17-423D-B8D1-7003E91FF010}" presName="root" presStyleCnt="0"/>
      <dgm:spPr/>
    </dgm:pt>
    <dgm:pt modelId="{E64A5A28-B5A9-4DCC-B922-D447BCF82338}" type="pres">
      <dgm:prSet presAssocID="{97886570-BD17-423D-B8D1-7003E91FF010}" presName="rootComposite" presStyleCnt="0"/>
      <dgm:spPr/>
    </dgm:pt>
    <dgm:pt modelId="{7B58425A-EEE2-4898-917A-96C2B82E4003}" type="pres">
      <dgm:prSet presAssocID="{97886570-BD17-423D-B8D1-7003E91FF010}" presName="rootText" presStyleLbl="node1" presStyleIdx="1" presStyleCnt="3" custScaleX="614284" custScaleY="237981"/>
      <dgm:spPr/>
    </dgm:pt>
    <dgm:pt modelId="{A44BEB63-C452-4D25-BEBF-BB5A6DEC5F51}" type="pres">
      <dgm:prSet presAssocID="{97886570-BD17-423D-B8D1-7003E91FF010}" presName="rootConnector" presStyleLbl="node1" presStyleIdx="1" presStyleCnt="3"/>
      <dgm:spPr/>
    </dgm:pt>
    <dgm:pt modelId="{B91D3137-B6CE-45E7-A423-F66E245CA9ED}" type="pres">
      <dgm:prSet presAssocID="{97886570-BD17-423D-B8D1-7003E91FF010}" presName="childShape" presStyleCnt="0"/>
      <dgm:spPr/>
    </dgm:pt>
    <dgm:pt modelId="{31BCB4F8-59A4-4358-A885-7479DC412C86}" type="pres">
      <dgm:prSet presAssocID="{6EA43BFD-89C9-4869-9B6A-9F8A3C8907CA}" presName="Name13" presStyleLbl="parChTrans1D2" presStyleIdx="2" presStyleCnt="6" custSzX="548378"/>
      <dgm:spPr/>
    </dgm:pt>
    <dgm:pt modelId="{1146AE67-7CF8-4BF5-891C-16417FD52F4E}" type="pres">
      <dgm:prSet presAssocID="{73F15D8A-75B4-45FB-84D9-6F77E60FF4BC}" presName="childText" presStyleLbl="bgAcc1" presStyleIdx="2" presStyleCnt="6" custScaleX="598786" custScaleY="177117">
        <dgm:presLayoutVars>
          <dgm:bulletEnabled val="1"/>
        </dgm:presLayoutVars>
      </dgm:prSet>
      <dgm:spPr/>
    </dgm:pt>
    <dgm:pt modelId="{9075A20B-2327-475B-8D29-D3A3D428CAE4}" type="pres">
      <dgm:prSet presAssocID="{74222C80-698D-4F46-8DBA-B23B8168E867}" presName="Name13" presStyleLbl="parChTrans1D2" presStyleIdx="3" presStyleCnt="6" custSzX="548378"/>
      <dgm:spPr/>
    </dgm:pt>
    <dgm:pt modelId="{D7D74754-0E4D-4CDC-903B-564D3327B06B}" type="pres">
      <dgm:prSet presAssocID="{BE5102D3-FF53-439A-B320-2BEB084FBB76}" presName="childText" presStyleLbl="bgAcc1" presStyleIdx="3" presStyleCnt="6" custScaleX="598786" custScaleY="177117">
        <dgm:presLayoutVars>
          <dgm:bulletEnabled val="1"/>
        </dgm:presLayoutVars>
      </dgm:prSet>
      <dgm:spPr/>
    </dgm:pt>
    <dgm:pt modelId="{4C8BB29D-9EA6-4D6A-86BD-42A0454EA19C}" type="pres">
      <dgm:prSet presAssocID="{185D2D37-1E77-4C4B-8886-52F25BB29ECF}" presName="root" presStyleCnt="0"/>
      <dgm:spPr/>
    </dgm:pt>
    <dgm:pt modelId="{ABE10FFF-9872-4B39-A4B0-72F66F7E9CAD}" type="pres">
      <dgm:prSet presAssocID="{185D2D37-1E77-4C4B-8886-52F25BB29ECF}" presName="rootComposite" presStyleCnt="0"/>
      <dgm:spPr/>
    </dgm:pt>
    <dgm:pt modelId="{85DB79EE-53B9-461B-A817-D98CDF7E65E8}" type="pres">
      <dgm:prSet presAssocID="{185D2D37-1E77-4C4B-8886-52F25BB29ECF}" presName="rootText" presStyleLbl="node1" presStyleIdx="2" presStyleCnt="3" custScaleX="614284" custScaleY="237981"/>
      <dgm:spPr/>
    </dgm:pt>
    <dgm:pt modelId="{8E60A6BC-0FDB-4F9B-9B23-EB9650FD8C73}" type="pres">
      <dgm:prSet presAssocID="{185D2D37-1E77-4C4B-8886-52F25BB29ECF}" presName="rootConnector" presStyleLbl="node1" presStyleIdx="2" presStyleCnt="3"/>
      <dgm:spPr/>
    </dgm:pt>
    <dgm:pt modelId="{96F54786-CCF3-4774-B908-F765A31B7857}" type="pres">
      <dgm:prSet presAssocID="{185D2D37-1E77-4C4B-8886-52F25BB29ECF}" presName="childShape" presStyleCnt="0"/>
      <dgm:spPr/>
    </dgm:pt>
    <dgm:pt modelId="{86D859DD-5D83-4F63-A4E2-18B8A17D328D}" type="pres">
      <dgm:prSet presAssocID="{F99ED347-371A-4EB6-B046-2BDAE778D955}" presName="Name13" presStyleLbl="parChTrans1D2" presStyleIdx="4" presStyleCnt="6" custSzX="548378"/>
      <dgm:spPr/>
    </dgm:pt>
    <dgm:pt modelId="{DEA86F0D-F5A6-4412-B580-EC3FC18F541D}" type="pres">
      <dgm:prSet presAssocID="{AA5A1A38-5FA3-44DC-A038-54A4A9CD6D7F}" presName="childText" presStyleLbl="bgAcc1" presStyleIdx="4" presStyleCnt="6" custScaleX="598786" custScaleY="185996">
        <dgm:presLayoutVars>
          <dgm:bulletEnabled val="1"/>
        </dgm:presLayoutVars>
      </dgm:prSet>
      <dgm:spPr/>
    </dgm:pt>
    <dgm:pt modelId="{61B56BAC-717B-4981-B596-2DBE24A0733D}" type="pres">
      <dgm:prSet presAssocID="{FE5557E9-607C-446A-B937-7A6820CDE68C}" presName="Name13" presStyleLbl="parChTrans1D2" presStyleIdx="5" presStyleCnt="6" custSzX="548378"/>
      <dgm:spPr/>
    </dgm:pt>
    <dgm:pt modelId="{1500BF0C-7388-4A8D-BC0B-4C9F3F60A735}" type="pres">
      <dgm:prSet presAssocID="{6B3BA64E-CF8E-465C-9B79-BEF307D41502}" presName="childText" presStyleLbl="bgAcc1" presStyleIdx="5" presStyleCnt="6" custScaleX="598786" custScaleY="185996">
        <dgm:presLayoutVars>
          <dgm:bulletEnabled val="1"/>
        </dgm:presLayoutVars>
      </dgm:prSet>
      <dgm:spPr/>
    </dgm:pt>
  </dgm:ptLst>
  <dgm:cxnLst>
    <dgm:cxn modelId="{231E4D0A-AAB9-4071-B885-FCB40A50FCD7}" type="presOf" srcId="{FE5557E9-607C-446A-B937-7A6820CDE68C}" destId="{61B56BAC-717B-4981-B596-2DBE24A0733D}" srcOrd="0" destOrd="0" presId="urn:microsoft.com/office/officeart/2005/8/layout/hierarchy3"/>
    <dgm:cxn modelId="{92B86E0E-0273-4C62-BB3F-D1C151E3FEF8}" srcId="{97886570-BD17-423D-B8D1-7003E91FF010}" destId="{73F15D8A-75B4-45FB-84D9-6F77E60FF4BC}" srcOrd="0" destOrd="0" parTransId="{6EA43BFD-89C9-4869-9B6A-9F8A3C8907CA}" sibTransId="{B2FFA4EB-2C92-414B-96F0-0AB46887B332}"/>
    <dgm:cxn modelId="{7E4A1714-CB76-4B30-92DC-4D1908661732}" type="presOf" srcId="{DFD74336-209A-466E-99BD-5B6DD6ED78D6}" destId="{2094169B-2E2C-4665-8E24-DE145E7D2F82}" srcOrd="0" destOrd="0" presId="urn:microsoft.com/office/officeart/2005/8/layout/hierarchy3"/>
    <dgm:cxn modelId="{84FC441C-9B74-4CB9-BEBC-BC83EC2A8C71}" type="presOf" srcId="{37E2699E-006F-47C8-A685-555F787B3985}" destId="{1BF27E79-D860-45DB-88C0-CADA087A767E}" srcOrd="0" destOrd="0" presId="urn:microsoft.com/office/officeart/2005/8/layout/hierarchy3"/>
    <dgm:cxn modelId="{911A2625-F32A-41C4-B665-C2D9BF749297}" type="presOf" srcId="{BE5102D3-FF53-439A-B320-2BEB084FBB76}" destId="{D7D74754-0E4D-4CDC-903B-564D3327B06B}" srcOrd="0" destOrd="0" presId="urn:microsoft.com/office/officeart/2005/8/layout/hierarchy3"/>
    <dgm:cxn modelId="{CAD1EC26-4EA6-4F24-AB3D-3670F87CA26D}" type="presOf" srcId="{01B060D1-6A21-4704-B64E-35A2AD1354B2}" destId="{D98A275F-32A4-4B4D-BFC2-03A5E67C12E1}" srcOrd="0" destOrd="0" presId="urn:microsoft.com/office/officeart/2005/8/layout/hierarchy3"/>
    <dgm:cxn modelId="{0DAEF52B-BE71-43A1-98C1-8EFD0955CEE2}" type="presOf" srcId="{6EA43BFD-89C9-4869-9B6A-9F8A3C8907CA}" destId="{31BCB4F8-59A4-4358-A885-7479DC412C86}" srcOrd="0" destOrd="0" presId="urn:microsoft.com/office/officeart/2005/8/layout/hierarchy3"/>
    <dgm:cxn modelId="{576D7A35-DE7C-44B1-93A7-8CCFE681AE54}" srcId="{185D2D37-1E77-4C4B-8886-52F25BB29ECF}" destId="{AA5A1A38-5FA3-44DC-A038-54A4A9CD6D7F}" srcOrd="0" destOrd="0" parTransId="{F99ED347-371A-4EB6-B046-2BDAE778D955}" sibTransId="{B94B8493-8C8D-4D6E-B979-58DF48481651}"/>
    <dgm:cxn modelId="{1A6E6362-CAFC-4B86-B88C-7148A72E79D4}" srcId="{37E2699E-006F-47C8-A685-555F787B3985}" destId="{74772AE7-9C53-4138-B9F6-83CA17C92653}" srcOrd="0" destOrd="0" parTransId="{DFD74336-209A-466E-99BD-5B6DD6ED78D6}" sibTransId="{3C03C397-3FF2-4585-B6AE-66178C73E9AC}"/>
    <dgm:cxn modelId="{4FCCD742-8419-4E4F-9E60-F4644FB652CC}" type="presOf" srcId="{B9BB0D98-6435-4786-818C-A2E02E04445A}" destId="{4F317127-F31A-4365-B3C2-4EEDD0778BD1}" srcOrd="0" destOrd="0" presId="urn:microsoft.com/office/officeart/2005/8/layout/hierarchy3"/>
    <dgm:cxn modelId="{DC4F9C43-9E48-470E-BB90-0799C249220A}" type="presOf" srcId="{AA5A1A38-5FA3-44DC-A038-54A4A9CD6D7F}" destId="{DEA86F0D-F5A6-4412-B580-EC3FC18F541D}" srcOrd="0" destOrd="0" presId="urn:microsoft.com/office/officeart/2005/8/layout/hierarchy3"/>
    <dgm:cxn modelId="{D2B28165-F0B8-44AC-91DE-A0CD2C38F752}" type="presOf" srcId="{6B3BA64E-CF8E-465C-9B79-BEF307D41502}" destId="{1500BF0C-7388-4A8D-BC0B-4C9F3F60A735}" srcOrd="0" destOrd="0" presId="urn:microsoft.com/office/officeart/2005/8/layout/hierarchy3"/>
    <dgm:cxn modelId="{74442667-8C5E-42CD-BB54-59E67CDCE7D5}" type="presOf" srcId="{F99ED347-371A-4EB6-B046-2BDAE778D955}" destId="{86D859DD-5D83-4F63-A4E2-18B8A17D328D}" srcOrd="0" destOrd="0" presId="urn:microsoft.com/office/officeart/2005/8/layout/hierarchy3"/>
    <dgm:cxn modelId="{9A743859-FEB6-431B-B68B-CD4CBB945634}" type="presOf" srcId="{97886570-BD17-423D-B8D1-7003E91FF010}" destId="{7B58425A-EEE2-4898-917A-96C2B82E4003}" srcOrd="0" destOrd="0" presId="urn:microsoft.com/office/officeart/2005/8/layout/hierarchy3"/>
    <dgm:cxn modelId="{EE9D889B-96BA-4097-B809-8297D3858233}" type="presOf" srcId="{185D2D37-1E77-4C4B-8886-52F25BB29ECF}" destId="{8E60A6BC-0FDB-4F9B-9B23-EB9650FD8C73}" srcOrd="1" destOrd="0" presId="urn:microsoft.com/office/officeart/2005/8/layout/hierarchy3"/>
    <dgm:cxn modelId="{A508839E-90B3-4E8A-870E-CA6A4EFD6EB8}" srcId="{185D2D37-1E77-4C4B-8886-52F25BB29ECF}" destId="{6B3BA64E-CF8E-465C-9B79-BEF307D41502}" srcOrd="1" destOrd="0" parTransId="{FE5557E9-607C-446A-B937-7A6820CDE68C}" sibTransId="{68C2486B-212A-44F2-9421-8D27B2BA88C8}"/>
    <dgm:cxn modelId="{EE5AF6AC-8FD2-4613-B0D3-2FC38B18623E}" type="presOf" srcId="{37E2699E-006F-47C8-A685-555F787B3985}" destId="{CF4F6211-E88A-4CBD-931E-84CB54C69E01}" srcOrd="1" destOrd="0" presId="urn:microsoft.com/office/officeart/2005/8/layout/hierarchy3"/>
    <dgm:cxn modelId="{5CA428B5-67EC-41D4-8C5A-2C1AF12C2492}" srcId="{01B060D1-6A21-4704-B64E-35A2AD1354B2}" destId="{37E2699E-006F-47C8-A685-555F787B3985}" srcOrd="0" destOrd="0" parTransId="{0AFC0559-A9E3-4285-958E-C0BA37DE416D}" sibTransId="{01C2C0FB-94AF-4CE9-8C30-72D8C83A3DDD}"/>
    <dgm:cxn modelId="{174D79D2-4450-4423-86ED-A14CB26DAC76}" srcId="{97886570-BD17-423D-B8D1-7003E91FF010}" destId="{BE5102D3-FF53-439A-B320-2BEB084FBB76}" srcOrd="1" destOrd="0" parTransId="{74222C80-698D-4F46-8DBA-B23B8168E867}" sibTransId="{BD7E4973-10F8-44EF-9F08-3C118714847A}"/>
    <dgm:cxn modelId="{1489C1DD-1D7E-49B5-A9CB-CF98CB323262}" type="presOf" srcId="{74222C80-698D-4F46-8DBA-B23B8168E867}" destId="{9075A20B-2327-475B-8D29-D3A3D428CAE4}" srcOrd="0" destOrd="0" presId="urn:microsoft.com/office/officeart/2005/8/layout/hierarchy3"/>
    <dgm:cxn modelId="{BEABF1DD-1A9E-4C9B-81A5-B93F7D455556}" srcId="{01B060D1-6A21-4704-B64E-35A2AD1354B2}" destId="{185D2D37-1E77-4C4B-8886-52F25BB29ECF}" srcOrd="2" destOrd="0" parTransId="{7F3A4858-E705-494B-B412-E209823BFC65}" sibTransId="{D7298D2B-A0BA-459C-BA2A-BDCF8E642D20}"/>
    <dgm:cxn modelId="{CC6287E3-8DF7-4D6A-B641-77BD1A26EACB}" type="presOf" srcId="{0F1461E9-00C2-40A6-AB09-4CEC2652501C}" destId="{140D007A-E220-48B9-8DFE-99DA5BF95556}" srcOrd="0" destOrd="0" presId="urn:microsoft.com/office/officeart/2005/8/layout/hierarchy3"/>
    <dgm:cxn modelId="{047DD2E7-1D8F-4E70-A5E7-24C5B4F4F505}" type="presOf" srcId="{185D2D37-1E77-4C4B-8886-52F25BB29ECF}" destId="{85DB79EE-53B9-461B-A817-D98CDF7E65E8}" srcOrd="0" destOrd="0" presId="urn:microsoft.com/office/officeart/2005/8/layout/hierarchy3"/>
    <dgm:cxn modelId="{B866A8EC-82AC-44E2-9490-C8CA12BE1853}" srcId="{01B060D1-6A21-4704-B64E-35A2AD1354B2}" destId="{97886570-BD17-423D-B8D1-7003E91FF010}" srcOrd="1" destOrd="0" parTransId="{3C6B15CE-4E14-4852-AEFB-8F8BDEE378E5}" sibTransId="{F8A73684-DAB5-4ABE-99EE-7D99CAB3090F}"/>
    <dgm:cxn modelId="{7E1C32F1-815A-49F7-8FBC-0F478B423599}" srcId="{37E2699E-006F-47C8-A685-555F787B3985}" destId="{B9BB0D98-6435-4786-818C-A2E02E04445A}" srcOrd="1" destOrd="0" parTransId="{0F1461E9-00C2-40A6-AB09-4CEC2652501C}" sibTransId="{F14BF75B-440E-4EF3-B754-44339E27AE0A}"/>
    <dgm:cxn modelId="{22733DF3-6C20-43E8-ACAA-A4C436E28294}" type="presOf" srcId="{74772AE7-9C53-4138-B9F6-83CA17C92653}" destId="{FC7004C5-07FE-40D5-B06B-4DDA3F35BEAE}" srcOrd="0" destOrd="0" presId="urn:microsoft.com/office/officeart/2005/8/layout/hierarchy3"/>
    <dgm:cxn modelId="{2A36E8FB-272A-4720-A3D6-CF9F3B4D7C91}" type="presOf" srcId="{97886570-BD17-423D-B8D1-7003E91FF010}" destId="{A44BEB63-C452-4D25-BEBF-BB5A6DEC5F51}" srcOrd="1" destOrd="0" presId="urn:microsoft.com/office/officeart/2005/8/layout/hierarchy3"/>
    <dgm:cxn modelId="{C1343BFE-1B15-41B5-8211-57A66B240E59}" type="presOf" srcId="{73F15D8A-75B4-45FB-84D9-6F77E60FF4BC}" destId="{1146AE67-7CF8-4BF5-891C-16417FD52F4E}" srcOrd="0" destOrd="0" presId="urn:microsoft.com/office/officeart/2005/8/layout/hierarchy3"/>
    <dgm:cxn modelId="{1C6C1DDF-45A4-4964-BDA2-64882C42CEC9}" type="presParOf" srcId="{D98A275F-32A4-4B4D-BFC2-03A5E67C12E1}" destId="{2BC5BE68-8B12-47E2-A78A-AEBA048274C4}" srcOrd="0" destOrd="0" presId="urn:microsoft.com/office/officeart/2005/8/layout/hierarchy3"/>
    <dgm:cxn modelId="{4B26316D-0E1C-4E1F-9EC6-9A2A3CD9627D}" type="presParOf" srcId="{2BC5BE68-8B12-47E2-A78A-AEBA048274C4}" destId="{F80766DC-C32D-43A9-AD28-C4F5EF03469C}" srcOrd="0" destOrd="0" presId="urn:microsoft.com/office/officeart/2005/8/layout/hierarchy3"/>
    <dgm:cxn modelId="{3667883F-36FB-478B-9C17-DACF9CE05B34}" type="presParOf" srcId="{F80766DC-C32D-43A9-AD28-C4F5EF03469C}" destId="{1BF27E79-D860-45DB-88C0-CADA087A767E}" srcOrd="0" destOrd="0" presId="urn:microsoft.com/office/officeart/2005/8/layout/hierarchy3"/>
    <dgm:cxn modelId="{88F87E29-0E62-442D-BEE0-AF35445A9D9C}" type="presParOf" srcId="{F80766DC-C32D-43A9-AD28-C4F5EF03469C}" destId="{CF4F6211-E88A-4CBD-931E-84CB54C69E01}" srcOrd="1" destOrd="0" presId="urn:microsoft.com/office/officeart/2005/8/layout/hierarchy3"/>
    <dgm:cxn modelId="{F69C671B-5012-46BC-ADD6-57CE214D2F38}" type="presParOf" srcId="{2BC5BE68-8B12-47E2-A78A-AEBA048274C4}" destId="{D3C25394-49F0-4C04-8D57-7DE02C9F961B}" srcOrd="1" destOrd="0" presId="urn:microsoft.com/office/officeart/2005/8/layout/hierarchy3"/>
    <dgm:cxn modelId="{3E315099-2CEC-4641-A615-D1A8888BECA8}" type="presParOf" srcId="{D3C25394-49F0-4C04-8D57-7DE02C9F961B}" destId="{2094169B-2E2C-4665-8E24-DE145E7D2F82}" srcOrd="0" destOrd="0" presId="urn:microsoft.com/office/officeart/2005/8/layout/hierarchy3"/>
    <dgm:cxn modelId="{4BF7FD46-0FDD-438D-8C5C-EA15D60C6693}" type="presParOf" srcId="{D3C25394-49F0-4C04-8D57-7DE02C9F961B}" destId="{FC7004C5-07FE-40D5-B06B-4DDA3F35BEAE}" srcOrd="1" destOrd="0" presId="urn:microsoft.com/office/officeart/2005/8/layout/hierarchy3"/>
    <dgm:cxn modelId="{6A5E0D8D-662C-463E-9D7F-21F802E42795}" type="presParOf" srcId="{D3C25394-49F0-4C04-8D57-7DE02C9F961B}" destId="{140D007A-E220-48B9-8DFE-99DA5BF95556}" srcOrd="2" destOrd="0" presId="urn:microsoft.com/office/officeart/2005/8/layout/hierarchy3"/>
    <dgm:cxn modelId="{A70402E1-E296-492C-A232-5A013EB5F923}" type="presParOf" srcId="{D3C25394-49F0-4C04-8D57-7DE02C9F961B}" destId="{4F317127-F31A-4365-B3C2-4EEDD0778BD1}" srcOrd="3" destOrd="0" presId="urn:microsoft.com/office/officeart/2005/8/layout/hierarchy3"/>
    <dgm:cxn modelId="{3F7675CA-7DD4-46EA-B553-F48D941C63C3}" type="presParOf" srcId="{D98A275F-32A4-4B4D-BFC2-03A5E67C12E1}" destId="{2611CBD2-8685-4631-8E2D-CAD6CDDB906D}" srcOrd="1" destOrd="0" presId="urn:microsoft.com/office/officeart/2005/8/layout/hierarchy3"/>
    <dgm:cxn modelId="{96797323-CFE4-43CF-B83E-F39CBFB4F753}" type="presParOf" srcId="{2611CBD2-8685-4631-8E2D-CAD6CDDB906D}" destId="{E64A5A28-B5A9-4DCC-B922-D447BCF82338}" srcOrd="0" destOrd="0" presId="urn:microsoft.com/office/officeart/2005/8/layout/hierarchy3"/>
    <dgm:cxn modelId="{71BE740A-EEF5-4CEB-94B3-91B94C69188E}" type="presParOf" srcId="{E64A5A28-B5A9-4DCC-B922-D447BCF82338}" destId="{7B58425A-EEE2-4898-917A-96C2B82E4003}" srcOrd="0" destOrd="0" presId="urn:microsoft.com/office/officeart/2005/8/layout/hierarchy3"/>
    <dgm:cxn modelId="{3E4AD72C-5B0F-4332-9AE2-E24A749D06EF}" type="presParOf" srcId="{E64A5A28-B5A9-4DCC-B922-D447BCF82338}" destId="{A44BEB63-C452-4D25-BEBF-BB5A6DEC5F51}" srcOrd="1" destOrd="0" presId="urn:microsoft.com/office/officeart/2005/8/layout/hierarchy3"/>
    <dgm:cxn modelId="{A2AF246C-E972-44E1-BAD4-40B893057262}" type="presParOf" srcId="{2611CBD2-8685-4631-8E2D-CAD6CDDB906D}" destId="{B91D3137-B6CE-45E7-A423-F66E245CA9ED}" srcOrd="1" destOrd="0" presId="urn:microsoft.com/office/officeart/2005/8/layout/hierarchy3"/>
    <dgm:cxn modelId="{48527B13-1B5B-406B-BB8C-BE9AB9373EAF}" type="presParOf" srcId="{B91D3137-B6CE-45E7-A423-F66E245CA9ED}" destId="{31BCB4F8-59A4-4358-A885-7479DC412C86}" srcOrd="0" destOrd="0" presId="urn:microsoft.com/office/officeart/2005/8/layout/hierarchy3"/>
    <dgm:cxn modelId="{470E3D05-E220-494A-85E0-56EE685A0399}" type="presParOf" srcId="{B91D3137-B6CE-45E7-A423-F66E245CA9ED}" destId="{1146AE67-7CF8-4BF5-891C-16417FD52F4E}" srcOrd="1" destOrd="0" presId="urn:microsoft.com/office/officeart/2005/8/layout/hierarchy3"/>
    <dgm:cxn modelId="{62D29AB9-96F3-47F9-8B60-CF81A0176129}" type="presParOf" srcId="{B91D3137-B6CE-45E7-A423-F66E245CA9ED}" destId="{9075A20B-2327-475B-8D29-D3A3D428CAE4}" srcOrd="2" destOrd="0" presId="urn:microsoft.com/office/officeart/2005/8/layout/hierarchy3"/>
    <dgm:cxn modelId="{17ACFC34-0562-4FFC-A786-FCD185FBE096}" type="presParOf" srcId="{B91D3137-B6CE-45E7-A423-F66E245CA9ED}" destId="{D7D74754-0E4D-4CDC-903B-564D3327B06B}" srcOrd="3" destOrd="0" presId="urn:microsoft.com/office/officeart/2005/8/layout/hierarchy3"/>
    <dgm:cxn modelId="{497D244E-0EB6-4C8D-B0FF-22D85B02F939}" type="presParOf" srcId="{D98A275F-32A4-4B4D-BFC2-03A5E67C12E1}" destId="{4C8BB29D-9EA6-4D6A-86BD-42A0454EA19C}" srcOrd="2" destOrd="0" presId="urn:microsoft.com/office/officeart/2005/8/layout/hierarchy3"/>
    <dgm:cxn modelId="{3C6293FA-5C60-4229-AE62-8B66360B4878}" type="presParOf" srcId="{4C8BB29D-9EA6-4D6A-86BD-42A0454EA19C}" destId="{ABE10FFF-9872-4B39-A4B0-72F66F7E9CAD}" srcOrd="0" destOrd="0" presId="urn:microsoft.com/office/officeart/2005/8/layout/hierarchy3"/>
    <dgm:cxn modelId="{3635F225-AADD-43FF-9281-11AE87C5F333}" type="presParOf" srcId="{ABE10FFF-9872-4B39-A4B0-72F66F7E9CAD}" destId="{85DB79EE-53B9-461B-A817-D98CDF7E65E8}" srcOrd="0" destOrd="0" presId="urn:microsoft.com/office/officeart/2005/8/layout/hierarchy3"/>
    <dgm:cxn modelId="{74FCF24F-A3A5-47F3-A370-91FD14179D37}" type="presParOf" srcId="{ABE10FFF-9872-4B39-A4B0-72F66F7E9CAD}" destId="{8E60A6BC-0FDB-4F9B-9B23-EB9650FD8C73}" srcOrd="1" destOrd="0" presId="urn:microsoft.com/office/officeart/2005/8/layout/hierarchy3"/>
    <dgm:cxn modelId="{CB8574F1-570C-4ED0-9D0D-03E69D121283}" type="presParOf" srcId="{4C8BB29D-9EA6-4D6A-86BD-42A0454EA19C}" destId="{96F54786-CCF3-4774-B908-F765A31B7857}" srcOrd="1" destOrd="0" presId="urn:microsoft.com/office/officeart/2005/8/layout/hierarchy3"/>
    <dgm:cxn modelId="{88D61BFD-7912-40C5-B44F-02F170A8546A}" type="presParOf" srcId="{96F54786-CCF3-4774-B908-F765A31B7857}" destId="{86D859DD-5D83-4F63-A4E2-18B8A17D328D}" srcOrd="0" destOrd="0" presId="urn:microsoft.com/office/officeart/2005/8/layout/hierarchy3"/>
    <dgm:cxn modelId="{14D4CCD4-9D49-4C42-9934-4316F6378D4C}" type="presParOf" srcId="{96F54786-CCF3-4774-B908-F765A31B7857}" destId="{DEA86F0D-F5A6-4412-B580-EC3FC18F541D}" srcOrd="1" destOrd="0" presId="urn:microsoft.com/office/officeart/2005/8/layout/hierarchy3"/>
    <dgm:cxn modelId="{346FF9FE-3B92-49B2-A745-5DDA7FF1ACC9}" type="presParOf" srcId="{96F54786-CCF3-4774-B908-F765A31B7857}" destId="{61B56BAC-717B-4981-B596-2DBE24A0733D}" srcOrd="2" destOrd="0" presId="urn:microsoft.com/office/officeart/2005/8/layout/hierarchy3"/>
    <dgm:cxn modelId="{7520FB6E-2B6F-412B-A943-568CDA272C98}" type="presParOf" srcId="{96F54786-CCF3-4774-B908-F765A31B7857}" destId="{1500BF0C-7388-4A8D-BC0B-4C9F3F60A73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B060D1-6A21-4704-B64E-35A2AD1354B2}" type="doc">
      <dgm:prSet loTypeId="urn:microsoft.com/office/officeart/2005/8/layout/hierarchy3" loCatId="hierarchy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37E2699E-006F-47C8-A685-555F787B3985}">
      <dgm:prSet phldrT="[Текст]" custT="1"/>
      <dgm:spPr>
        <a:solidFill>
          <a:srgbClr val="7030A0"/>
        </a:solidFill>
        <a:ln w="28575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 можливістю підтримки зв’язку з серверами БД</a:t>
          </a:r>
        </a:p>
      </dgm:t>
    </dgm:pt>
    <dgm:pt modelId="{0AFC0559-A9E3-4285-958E-C0BA37DE416D}" type="parTrans" cxnId="{5CA428B5-67EC-41D4-8C5A-2C1AF12C2492}">
      <dgm:prSet/>
      <dgm:spPr/>
      <dgm:t>
        <a:bodyPr/>
        <a:lstStyle/>
        <a:p>
          <a:endParaRPr lang="uk-UA" i="1"/>
        </a:p>
      </dgm:t>
    </dgm:pt>
    <dgm:pt modelId="{01C2C0FB-94AF-4CE9-8C30-72D8C83A3DDD}" type="sibTrans" cxnId="{5CA428B5-67EC-41D4-8C5A-2C1AF12C2492}">
      <dgm:prSet/>
      <dgm:spPr/>
      <dgm:t>
        <a:bodyPr/>
        <a:lstStyle/>
        <a:p>
          <a:endParaRPr lang="uk-UA" i="1"/>
        </a:p>
      </dgm:t>
    </dgm:pt>
    <dgm:pt modelId="{74772AE7-9C53-4138-B9F6-83CA17C92653}">
      <dgm:prSet phldrT="[Текст]" custT="1"/>
      <dgm:spPr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Запити </a:t>
          </a:r>
          <a:r>
            <a:rPr lang="en-US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SQL</a:t>
          </a:r>
          <a:endParaRPr lang="uk-UA" sz="2000" i="1" kern="1200" dirty="0">
            <a:solidFill>
              <a:prstClr val="white"/>
            </a:solidFill>
            <a:latin typeface="Verdana"/>
            <a:ea typeface="+mn-ea"/>
            <a:cs typeface="+mn-cs"/>
          </a:endParaRPr>
        </a:p>
      </dgm:t>
    </dgm:pt>
    <dgm:pt modelId="{DFD74336-209A-466E-99BD-5B6DD6ED78D6}" type="parTrans" cxnId="{1A6E6362-CAFC-4B86-B88C-7148A72E79D4}">
      <dgm:prSet/>
      <dgm:spPr>
        <a:ln w="28575"/>
      </dgm:spPr>
      <dgm:t>
        <a:bodyPr/>
        <a:lstStyle/>
        <a:p>
          <a:endParaRPr lang="uk-UA" i="1"/>
        </a:p>
      </dgm:t>
    </dgm:pt>
    <dgm:pt modelId="{3C03C397-3FF2-4585-B6AE-66178C73E9AC}" type="sibTrans" cxnId="{1A6E6362-CAFC-4B86-B88C-7148A72E79D4}">
      <dgm:prSet/>
      <dgm:spPr/>
      <dgm:t>
        <a:bodyPr/>
        <a:lstStyle/>
        <a:p>
          <a:endParaRPr lang="uk-UA" i="1"/>
        </a:p>
      </dgm:t>
    </dgm:pt>
    <dgm:pt modelId="{B9BB0D98-6435-4786-818C-A2E02E04445A}">
      <dgm:prSet phldrT="[Текст]" custT="1"/>
      <dgm:spPr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Запити </a:t>
          </a:r>
          <a:r>
            <a:rPr lang="en-US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Access</a:t>
          </a:r>
          <a:endParaRPr lang="uk-UA" sz="2000" i="1" kern="1200" dirty="0">
            <a:solidFill>
              <a:prstClr val="white"/>
            </a:solidFill>
            <a:latin typeface="Verdana"/>
            <a:ea typeface="+mn-ea"/>
            <a:cs typeface="+mn-cs"/>
          </a:endParaRPr>
        </a:p>
      </dgm:t>
    </dgm:pt>
    <dgm:pt modelId="{0F1461E9-00C2-40A6-AB09-4CEC2652501C}" type="parTrans" cxnId="{7E1C32F1-815A-49F7-8FBC-0F478B423599}">
      <dgm:prSet/>
      <dgm:spPr>
        <a:ln w="28575"/>
      </dgm:spPr>
      <dgm:t>
        <a:bodyPr/>
        <a:lstStyle/>
        <a:p>
          <a:endParaRPr lang="uk-UA" i="1"/>
        </a:p>
      </dgm:t>
    </dgm:pt>
    <dgm:pt modelId="{F14BF75B-440E-4EF3-B754-44339E27AE0A}" type="sibTrans" cxnId="{7E1C32F1-815A-49F7-8FBC-0F478B423599}">
      <dgm:prSet/>
      <dgm:spPr/>
      <dgm:t>
        <a:bodyPr/>
        <a:lstStyle/>
        <a:p>
          <a:endParaRPr lang="uk-UA" i="1"/>
        </a:p>
      </dgm:t>
    </dgm:pt>
    <dgm:pt modelId="{97886570-BD17-423D-B8D1-7003E91FF010}">
      <dgm:prSet phldrT="[Текст]" custT="1"/>
      <dgm:spPr>
        <a:solidFill>
          <a:srgbClr val="7030A0"/>
        </a:solidFill>
        <a:ln w="28575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 spcFirstLastPara="0" vert="horz" wrap="square" lIns="38100" tIns="25400" rIns="38100" bIns="254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 способом вибірки та обробки даних</a:t>
          </a:r>
        </a:p>
      </dgm:t>
    </dgm:pt>
    <dgm:pt modelId="{3C6B15CE-4E14-4852-AEFB-8F8BDEE378E5}" type="parTrans" cxnId="{B866A8EC-82AC-44E2-9490-C8CA12BE1853}">
      <dgm:prSet/>
      <dgm:spPr/>
      <dgm:t>
        <a:bodyPr/>
        <a:lstStyle/>
        <a:p>
          <a:endParaRPr lang="uk-UA" i="1"/>
        </a:p>
      </dgm:t>
    </dgm:pt>
    <dgm:pt modelId="{F8A73684-DAB5-4ABE-99EE-7D99CAB3090F}" type="sibTrans" cxnId="{B866A8EC-82AC-44E2-9490-C8CA12BE1853}">
      <dgm:prSet/>
      <dgm:spPr/>
      <dgm:t>
        <a:bodyPr/>
        <a:lstStyle/>
        <a:p>
          <a:endParaRPr lang="uk-UA" i="1"/>
        </a:p>
      </dgm:t>
    </dgm:pt>
    <dgm:pt modelId="{73F15D8A-75B4-45FB-84D9-6F77E60FF4BC}">
      <dgm:prSet phldrT="[Текст]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i="1" dirty="0">
              <a:solidFill>
                <a:schemeClr val="bg1"/>
              </a:solidFill>
            </a:rPr>
            <a:t>З умовами і виразами</a:t>
          </a:r>
        </a:p>
      </dgm:t>
    </dgm:pt>
    <dgm:pt modelId="{6EA43BFD-89C9-4869-9B6A-9F8A3C8907CA}" type="parTrans" cxnId="{92B86E0E-0273-4C62-BB3F-D1C151E3FEF8}">
      <dgm:prSet/>
      <dgm:spPr>
        <a:ln w="28575"/>
      </dgm:spPr>
      <dgm:t>
        <a:bodyPr/>
        <a:lstStyle/>
        <a:p>
          <a:endParaRPr lang="uk-UA" i="1"/>
        </a:p>
      </dgm:t>
    </dgm:pt>
    <dgm:pt modelId="{B2FFA4EB-2C92-414B-96F0-0AB46887B332}" type="sibTrans" cxnId="{92B86E0E-0273-4C62-BB3F-D1C151E3FEF8}">
      <dgm:prSet/>
      <dgm:spPr/>
      <dgm:t>
        <a:bodyPr/>
        <a:lstStyle/>
        <a:p>
          <a:endParaRPr lang="uk-UA" i="1"/>
        </a:p>
      </dgm:t>
    </dgm:pt>
    <dgm:pt modelId="{BE5102D3-FF53-439A-B320-2BEB084FBB76}">
      <dgm:prSet phldrT="[Текст]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i="1" dirty="0">
              <a:solidFill>
                <a:schemeClr val="bg1"/>
              </a:solidFill>
            </a:rPr>
            <a:t>З полями, що обчислюються</a:t>
          </a:r>
        </a:p>
      </dgm:t>
    </dgm:pt>
    <dgm:pt modelId="{74222C80-698D-4F46-8DBA-B23B8168E867}" type="parTrans" cxnId="{174D79D2-4450-4423-86ED-A14CB26DAC76}">
      <dgm:prSet/>
      <dgm:spPr>
        <a:ln w="28575"/>
      </dgm:spPr>
      <dgm:t>
        <a:bodyPr/>
        <a:lstStyle/>
        <a:p>
          <a:endParaRPr lang="uk-UA" i="1"/>
        </a:p>
      </dgm:t>
    </dgm:pt>
    <dgm:pt modelId="{BD7E4973-10F8-44EF-9F08-3C118714847A}" type="sibTrans" cxnId="{174D79D2-4450-4423-86ED-A14CB26DAC76}">
      <dgm:prSet/>
      <dgm:spPr/>
      <dgm:t>
        <a:bodyPr/>
        <a:lstStyle/>
        <a:p>
          <a:endParaRPr lang="uk-UA" i="1"/>
        </a:p>
      </dgm:t>
    </dgm:pt>
    <dgm:pt modelId="{9C364C56-CC9B-4D27-84ED-1CD0D89AFA23}">
      <dgm:prSet phldrT="[Текст]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i="1" dirty="0">
              <a:solidFill>
                <a:schemeClr val="bg1"/>
              </a:solidFill>
            </a:rPr>
            <a:t>З функціями</a:t>
          </a:r>
        </a:p>
      </dgm:t>
    </dgm:pt>
    <dgm:pt modelId="{4F6C88B9-38D0-4D8D-97E3-707E07B915C5}" type="parTrans" cxnId="{BC7D70AC-A0EB-4975-9AF4-738BA22C6A23}">
      <dgm:prSet/>
      <dgm:spPr>
        <a:ln w="28575"/>
      </dgm:spPr>
      <dgm:t>
        <a:bodyPr/>
        <a:lstStyle/>
        <a:p>
          <a:endParaRPr lang="uk-UA" i="1"/>
        </a:p>
      </dgm:t>
    </dgm:pt>
    <dgm:pt modelId="{505DD654-703A-4950-9A3D-4236C51B5F31}" type="sibTrans" cxnId="{BC7D70AC-A0EB-4975-9AF4-738BA22C6A23}">
      <dgm:prSet/>
      <dgm:spPr/>
      <dgm:t>
        <a:bodyPr/>
        <a:lstStyle/>
        <a:p>
          <a:endParaRPr lang="uk-UA" i="1"/>
        </a:p>
      </dgm:t>
    </dgm:pt>
    <dgm:pt modelId="{D7564315-9C43-4EAC-B71C-FB05D4545D8A}">
      <dgm:prSet phldrT="[Текст]"/>
      <dgm:spPr>
        <a:solidFill>
          <a:srgbClr val="008000">
            <a:alpha val="90000"/>
          </a:srgbClr>
        </a:solidFill>
        <a:ln w="28575">
          <a:noFill/>
        </a:ln>
      </dgm:spPr>
      <dgm:t>
        <a:bodyPr/>
        <a:lstStyle/>
        <a:p>
          <a:r>
            <a:rPr lang="uk-UA" i="1" dirty="0">
              <a:solidFill>
                <a:schemeClr val="bg1"/>
              </a:solidFill>
            </a:rPr>
            <a:t>Перехресні запити</a:t>
          </a:r>
        </a:p>
      </dgm:t>
    </dgm:pt>
    <dgm:pt modelId="{F81F9051-CD4B-49DD-BDCB-7E55298E21BB}" type="parTrans" cxnId="{02A7C0E4-FF5E-44DB-8978-6B70FC2B80A4}">
      <dgm:prSet/>
      <dgm:spPr>
        <a:ln w="28575"/>
      </dgm:spPr>
      <dgm:t>
        <a:bodyPr/>
        <a:lstStyle/>
        <a:p>
          <a:endParaRPr lang="uk-UA" i="1"/>
        </a:p>
      </dgm:t>
    </dgm:pt>
    <dgm:pt modelId="{E561BD31-48CF-47EF-809F-D0ABEBE3AA0E}" type="sibTrans" cxnId="{02A7C0E4-FF5E-44DB-8978-6B70FC2B80A4}">
      <dgm:prSet/>
      <dgm:spPr/>
      <dgm:t>
        <a:bodyPr/>
        <a:lstStyle/>
        <a:p>
          <a:endParaRPr lang="uk-UA" i="1"/>
        </a:p>
      </dgm:t>
    </dgm:pt>
    <dgm:pt modelId="{D98A275F-32A4-4B4D-BFC2-03A5E67C12E1}" type="pres">
      <dgm:prSet presAssocID="{01B060D1-6A21-4704-B64E-35A2AD135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C5BE68-8B12-47E2-A78A-AEBA048274C4}" type="pres">
      <dgm:prSet presAssocID="{37E2699E-006F-47C8-A685-555F787B3985}" presName="root" presStyleCnt="0"/>
      <dgm:spPr/>
    </dgm:pt>
    <dgm:pt modelId="{F80766DC-C32D-43A9-AD28-C4F5EF03469C}" type="pres">
      <dgm:prSet presAssocID="{37E2699E-006F-47C8-A685-555F787B3985}" presName="rootComposite" presStyleCnt="0"/>
      <dgm:spPr/>
    </dgm:pt>
    <dgm:pt modelId="{1BF27E79-D860-45DB-88C0-CADA087A767E}" type="pres">
      <dgm:prSet presAssocID="{37E2699E-006F-47C8-A685-555F787B3985}" presName="rootText" presStyleLbl="node1" presStyleIdx="0" presStyleCnt="2" custScaleX="567089" custScaleY="159451"/>
      <dgm:spPr>
        <a:xfrm>
          <a:off x="327172" y="1727"/>
          <a:ext cx="5483785" cy="722621"/>
        </a:xfrm>
        <a:prstGeom prst="roundRect">
          <a:avLst>
            <a:gd name="adj" fmla="val 10000"/>
          </a:avLst>
        </a:prstGeom>
      </dgm:spPr>
    </dgm:pt>
    <dgm:pt modelId="{CF4F6211-E88A-4CBD-931E-84CB54C69E01}" type="pres">
      <dgm:prSet presAssocID="{37E2699E-006F-47C8-A685-555F787B3985}" presName="rootConnector" presStyleLbl="node1" presStyleIdx="0" presStyleCnt="2"/>
      <dgm:spPr/>
    </dgm:pt>
    <dgm:pt modelId="{D3C25394-49F0-4C04-8D57-7DE02C9F961B}" type="pres">
      <dgm:prSet presAssocID="{37E2699E-006F-47C8-A685-555F787B3985}" presName="childShape" presStyleCnt="0"/>
      <dgm:spPr/>
    </dgm:pt>
    <dgm:pt modelId="{2094169B-2E2C-4665-8E24-DE145E7D2F82}" type="pres">
      <dgm:prSet presAssocID="{DFD74336-209A-466E-99BD-5B6DD6ED78D6}" presName="Name13" presStyleLbl="parChTrans1D2" presStyleIdx="0" presStyleCnt="6" custSzX="548378"/>
      <dgm:spPr/>
    </dgm:pt>
    <dgm:pt modelId="{FC7004C5-07FE-40D5-B06B-4DDA3F35BEAE}" type="pres">
      <dgm:prSet presAssocID="{74772AE7-9C53-4138-B9F6-83CA17C92653}" presName="childText" presStyleLbl="bgAcc1" presStyleIdx="0" presStyleCnt="6" custScaleX="379437">
        <dgm:presLayoutVars>
          <dgm:bulletEnabled val="1"/>
        </dgm:presLayoutVars>
      </dgm:prSet>
      <dgm:spPr>
        <a:xfrm>
          <a:off x="1423929" y="905004"/>
          <a:ext cx="4387028" cy="722621"/>
        </a:xfrm>
        <a:prstGeom prst="roundRect">
          <a:avLst>
            <a:gd name="adj" fmla="val 10000"/>
          </a:avLst>
        </a:prstGeom>
      </dgm:spPr>
    </dgm:pt>
    <dgm:pt modelId="{140D007A-E220-48B9-8DFE-99DA5BF95556}" type="pres">
      <dgm:prSet presAssocID="{0F1461E9-00C2-40A6-AB09-4CEC2652501C}" presName="Name13" presStyleLbl="parChTrans1D2" presStyleIdx="1" presStyleCnt="6" custSzX="548378"/>
      <dgm:spPr/>
    </dgm:pt>
    <dgm:pt modelId="{4F317127-F31A-4365-B3C2-4EEDD0778BD1}" type="pres">
      <dgm:prSet presAssocID="{B9BB0D98-6435-4786-818C-A2E02E04445A}" presName="childText" presStyleLbl="bgAcc1" presStyleIdx="1" presStyleCnt="6" custScaleX="379437">
        <dgm:presLayoutVars>
          <dgm:bulletEnabled val="1"/>
        </dgm:presLayoutVars>
      </dgm:prSet>
      <dgm:spPr>
        <a:xfrm>
          <a:off x="1423929" y="1808281"/>
          <a:ext cx="4387028" cy="722621"/>
        </a:xfrm>
        <a:prstGeom prst="roundRect">
          <a:avLst>
            <a:gd name="adj" fmla="val 10000"/>
          </a:avLst>
        </a:prstGeom>
      </dgm:spPr>
    </dgm:pt>
    <dgm:pt modelId="{2611CBD2-8685-4631-8E2D-CAD6CDDB906D}" type="pres">
      <dgm:prSet presAssocID="{97886570-BD17-423D-B8D1-7003E91FF010}" presName="root" presStyleCnt="0"/>
      <dgm:spPr/>
    </dgm:pt>
    <dgm:pt modelId="{E64A5A28-B5A9-4DCC-B922-D447BCF82338}" type="pres">
      <dgm:prSet presAssocID="{97886570-BD17-423D-B8D1-7003E91FF010}" presName="rootComposite" presStyleCnt="0"/>
      <dgm:spPr/>
    </dgm:pt>
    <dgm:pt modelId="{7B58425A-EEE2-4898-917A-96C2B82E4003}" type="pres">
      <dgm:prSet presAssocID="{97886570-BD17-423D-B8D1-7003E91FF010}" presName="rootText" presStyleLbl="node1" presStyleIdx="1" presStyleCnt="2" custScaleX="567089" custScaleY="159451"/>
      <dgm:spPr>
        <a:xfrm>
          <a:off x="6172268" y="1727"/>
          <a:ext cx="5483785" cy="722621"/>
        </a:xfrm>
        <a:prstGeom prst="roundRect">
          <a:avLst>
            <a:gd name="adj" fmla="val 10000"/>
          </a:avLst>
        </a:prstGeom>
      </dgm:spPr>
    </dgm:pt>
    <dgm:pt modelId="{A44BEB63-C452-4D25-BEBF-BB5A6DEC5F51}" type="pres">
      <dgm:prSet presAssocID="{97886570-BD17-423D-B8D1-7003E91FF010}" presName="rootConnector" presStyleLbl="node1" presStyleIdx="1" presStyleCnt="2"/>
      <dgm:spPr/>
    </dgm:pt>
    <dgm:pt modelId="{B91D3137-B6CE-45E7-A423-F66E245CA9ED}" type="pres">
      <dgm:prSet presAssocID="{97886570-BD17-423D-B8D1-7003E91FF010}" presName="childShape" presStyleCnt="0"/>
      <dgm:spPr/>
    </dgm:pt>
    <dgm:pt modelId="{31BCB4F8-59A4-4358-A885-7479DC412C86}" type="pres">
      <dgm:prSet presAssocID="{6EA43BFD-89C9-4869-9B6A-9F8A3C8907CA}" presName="Name13" presStyleLbl="parChTrans1D2" presStyleIdx="2" presStyleCnt="6" custSzX="548378"/>
      <dgm:spPr/>
    </dgm:pt>
    <dgm:pt modelId="{1146AE67-7CF8-4BF5-891C-16417FD52F4E}" type="pres">
      <dgm:prSet presAssocID="{73F15D8A-75B4-45FB-84D9-6F77E60FF4BC}" presName="childText" presStyleLbl="bgAcc1" presStyleIdx="2" presStyleCnt="6" custScaleX="379437">
        <dgm:presLayoutVars>
          <dgm:bulletEnabled val="1"/>
        </dgm:presLayoutVars>
      </dgm:prSet>
      <dgm:spPr/>
    </dgm:pt>
    <dgm:pt modelId="{9075A20B-2327-475B-8D29-D3A3D428CAE4}" type="pres">
      <dgm:prSet presAssocID="{74222C80-698D-4F46-8DBA-B23B8168E867}" presName="Name13" presStyleLbl="parChTrans1D2" presStyleIdx="3" presStyleCnt="6" custSzX="548378"/>
      <dgm:spPr/>
    </dgm:pt>
    <dgm:pt modelId="{D7D74754-0E4D-4CDC-903B-564D3327B06B}" type="pres">
      <dgm:prSet presAssocID="{BE5102D3-FF53-439A-B320-2BEB084FBB76}" presName="childText" presStyleLbl="bgAcc1" presStyleIdx="3" presStyleCnt="6" custScaleX="379437">
        <dgm:presLayoutVars>
          <dgm:bulletEnabled val="1"/>
        </dgm:presLayoutVars>
      </dgm:prSet>
      <dgm:spPr/>
    </dgm:pt>
    <dgm:pt modelId="{68EC21CC-4117-4AA7-BAA8-3E8FF7B78EAA}" type="pres">
      <dgm:prSet presAssocID="{4F6C88B9-38D0-4D8D-97E3-707E07B915C5}" presName="Name13" presStyleLbl="parChTrans1D2" presStyleIdx="4" presStyleCnt="6" custSzX="548378"/>
      <dgm:spPr/>
    </dgm:pt>
    <dgm:pt modelId="{B2A0F14C-F947-45C5-915E-1A90D089610C}" type="pres">
      <dgm:prSet presAssocID="{9C364C56-CC9B-4D27-84ED-1CD0D89AFA23}" presName="childText" presStyleLbl="bgAcc1" presStyleIdx="4" presStyleCnt="6" custScaleX="379437">
        <dgm:presLayoutVars>
          <dgm:bulletEnabled val="1"/>
        </dgm:presLayoutVars>
      </dgm:prSet>
      <dgm:spPr/>
    </dgm:pt>
    <dgm:pt modelId="{5588548A-8F52-491E-BFB6-39C89C423DC8}" type="pres">
      <dgm:prSet presAssocID="{F81F9051-CD4B-49DD-BDCB-7E55298E21BB}" presName="Name13" presStyleLbl="parChTrans1D2" presStyleIdx="5" presStyleCnt="6" custSzX="548378"/>
      <dgm:spPr/>
    </dgm:pt>
    <dgm:pt modelId="{72928965-D308-43FA-A572-A49D048DAC8D}" type="pres">
      <dgm:prSet presAssocID="{D7564315-9C43-4EAC-B71C-FB05D4545D8A}" presName="childText" presStyleLbl="bgAcc1" presStyleIdx="5" presStyleCnt="6" custScaleX="379437">
        <dgm:presLayoutVars>
          <dgm:bulletEnabled val="1"/>
        </dgm:presLayoutVars>
      </dgm:prSet>
      <dgm:spPr/>
    </dgm:pt>
  </dgm:ptLst>
  <dgm:cxnLst>
    <dgm:cxn modelId="{92B86E0E-0273-4C62-BB3F-D1C151E3FEF8}" srcId="{97886570-BD17-423D-B8D1-7003E91FF010}" destId="{73F15D8A-75B4-45FB-84D9-6F77E60FF4BC}" srcOrd="0" destOrd="0" parTransId="{6EA43BFD-89C9-4869-9B6A-9F8A3C8907CA}" sibTransId="{B2FFA4EB-2C92-414B-96F0-0AB46887B332}"/>
    <dgm:cxn modelId="{7E4A1714-CB76-4B30-92DC-4D1908661732}" type="presOf" srcId="{DFD74336-209A-466E-99BD-5B6DD6ED78D6}" destId="{2094169B-2E2C-4665-8E24-DE145E7D2F82}" srcOrd="0" destOrd="0" presId="urn:microsoft.com/office/officeart/2005/8/layout/hierarchy3"/>
    <dgm:cxn modelId="{84FC441C-9B74-4CB9-BEBC-BC83EC2A8C71}" type="presOf" srcId="{37E2699E-006F-47C8-A685-555F787B3985}" destId="{1BF27E79-D860-45DB-88C0-CADA087A767E}" srcOrd="0" destOrd="0" presId="urn:microsoft.com/office/officeart/2005/8/layout/hierarchy3"/>
    <dgm:cxn modelId="{911A2625-F32A-41C4-B665-C2D9BF749297}" type="presOf" srcId="{BE5102D3-FF53-439A-B320-2BEB084FBB76}" destId="{D7D74754-0E4D-4CDC-903B-564D3327B06B}" srcOrd="0" destOrd="0" presId="urn:microsoft.com/office/officeart/2005/8/layout/hierarchy3"/>
    <dgm:cxn modelId="{CAD1EC26-4EA6-4F24-AB3D-3670F87CA26D}" type="presOf" srcId="{01B060D1-6A21-4704-B64E-35A2AD1354B2}" destId="{D98A275F-32A4-4B4D-BFC2-03A5E67C12E1}" srcOrd="0" destOrd="0" presId="urn:microsoft.com/office/officeart/2005/8/layout/hierarchy3"/>
    <dgm:cxn modelId="{0DAEF52B-BE71-43A1-98C1-8EFD0955CEE2}" type="presOf" srcId="{6EA43BFD-89C9-4869-9B6A-9F8A3C8907CA}" destId="{31BCB4F8-59A4-4358-A885-7479DC412C86}" srcOrd="0" destOrd="0" presId="urn:microsoft.com/office/officeart/2005/8/layout/hierarchy3"/>
    <dgm:cxn modelId="{1A6E6362-CAFC-4B86-B88C-7148A72E79D4}" srcId="{37E2699E-006F-47C8-A685-555F787B3985}" destId="{74772AE7-9C53-4138-B9F6-83CA17C92653}" srcOrd="0" destOrd="0" parTransId="{DFD74336-209A-466E-99BD-5B6DD6ED78D6}" sibTransId="{3C03C397-3FF2-4585-B6AE-66178C73E9AC}"/>
    <dgm:cxn modelId="{4FCCD742-8419-4E4F-9E60-F4644FB652CC}" type="presOf" srcId="{B9BB0D98-6435-4786-818C-A2E02E04445A}" destId="{4F317127-F31A-4365-B3C2-4EEDD0778BD1}" srcOrd="0" destOrd="0" presId="urn:microsoft.com/office/officeart/2005/8/layout/hierarchy3"/>
    <dgm:cxn modelId="{E4FBBA48-42BE-47F2-A87A-7B33FF6B320C}" type="presOf" srcId="{9C364C56-CC9B-4D27-84ED-1CD0D89AFA23}" destId="{B2A0F14C-F947-45C5-915E-1A90D089610C}" srcOrd="0" destOrd="0" presId="urn:microsoft.com/office/officeart/2005/8/layout/hierarchy3"/>
    <dgm:cxn modelId="{BCB54254-8A6D-4FF3-9983-DD1F1FBEE338}" type="presOf" srcId="{D7564315-9C43-4EAC-B71C-FB05D4545D8A}" destId="{72928965-D308-43FA-A572-A49D048DAC8D}" srcOrd="0" destOrd="0" presId="urn:microsoft.com/office/officeart/2005/8/layout/hierarchy3"/>
    <dgm:cxn modelId="{9A743859-FEB6-431B-B68B-CD4CBB945634}" type="presOf" srcId="{97886570-BD17-423D-B8D1-7003E91FF010}" destId="{7B58425A-EEE2-4898-917A-96C2B82E4003}" srcOrd="0" destOrd="0" presId="urn:microsoft.com/office/officeart/2005/8/layout/hierarchy3"/>
    <dgm:cxn modelId="{BC7D70AC-A0EB-4975-9AF4-738BA22C6A23}" srcId="{97886570-BD17-423D-B8D1-7003E91FF010}" destId="{9C364C56-CC9B-4D27-84ED-1CD0D89AFA23}" srcOrd="2" destOrd="0" parTransId="{4F6C88B9-38D0-4D8D-97E3-707E07B915C5}" sibTransId="{505DD654-703A-4950-9A3D-4236C51B5F31}"/>
    <dgm:cxn modelId="{EE5AF6AC-8FD2-4613-B0D3-2FC38B18623E}" type="presOf" srcId="{37E2699E-006F-47C8-A685-555F787B3985}" destId="{CF4F6211-E88A-4CBD-931E-84CB54C69E01}" srcOrd="1" destOrd="0" presId="urn:microsoft.com/office/officeart/2005/8/layout/hierarchy3"/>
    <dgm:cxn modelId="{5CA428B5-67EC-41D4-8C5A-2C1AF12C2492}" srcId="{01B060D1-6A21-4704-B64E-35A2AD1354B2}" destId="{37E2699E-006F-47C8-A685-555F787B3985}" srcOrd="0" destOrd="0" parTransId="{0AFC0559-A9E3-4285-958E-C0BA37DE416D}" sibTransId="{01C2C0FB-94AF-4CE9-8C30-72D8C83A3DDD}"/>
    <dgm:cxn modelId="{E9097EBA-CD48-47F8-A321-E76174F4C4B9}" type="presOf" srcId="{F81F9051-CD4B-49DD-BDCB-7E55298E21BB}" destId="{5588548A-8F52-491E-BFB6-39C89C423DC8}" srcOrd="0" destOrd="0" presId="urn:microsoft.com/office/officeart/2005/8/layout/hierarchy3"/>
    <dgm:cxn modelId="{174D79D2-4450-4423-86ED-A14CB26DAC76}" srcId="{97886570-BD17-423D-B8D1-7003E91FF010}" destId="{BE5102D3-FF53-439A-B320-2BEB084FBB76}" srcOrd="1" destOrd="0" parTransId="{74222C80-698D-4F46-8DBA-B23B8168E867}" sibTransId="{BD7E4973-10F8-44EF-9F08-3C118714847A}"/>
    <dgm:cxn modelId="{1489C1DD-1D7E-49B5-A9CB-CF98CB323262}" type="presOf" srcId="{74222C80-698D-4F46-8DBA-B23B8168E867}" destId="{9075A20B-2327-475B-8D29-D3A3D428CAE4}" srcOrd="0" destOrd="0" presId="urn:microsoft.com/office/officeart/2005/8/layout/hierarchy3"/>
    <dgm:cxn modelId="{CC6287E3-8DF7-4D6A-B641-77BD1A26EACB}" type="presOf" srcId="{0F1461E9-00C2-40A6-AB09-4CEC2652501C}" destId="{140D007A-E220-48B9-8DFE-99DA5BF95556}" srcOrd="0" destOrd="0" presId="urn:microsoft.com/office/officeart/2005/8/layout/hierarchy3"/>
    <dgm:cxn modelId="{02A7C0E4-FF5E-44DB-8978-6B70FC2B80A4}" srcId="{97886570-BD17-423D-B8D1-7003E91FF010}" destId="{D7564315-9C43-4EAC-B71C-FB05D4545D8A}" srcOrd="3" destOrd="0" parTransId="{F81F9051-CD4B-49DD-BDCB-7E55298E21BB}" sibTransId="{E561BD31-48CF-47EF-809F-D0ABEBE3AA0E}"/>
    <dgm:cxn modelId="{B866A8EC-82AC-44E2-9490-C8CA12BE1853}" srcId="{01B060D1-6A21-4704-B64E-35A2AD1354B2}" destId="{97886570-BD17-423D-B8D1-7003E91FF010}" srcOrd="1" destOrd="0" parTransId="{3C6B15CE-4E14-4852-AEFB-8F8BDEE378E5}" sibTransId="{F8A73684-DAB5-4ABE-99EE-7D99CAB3090F}"/>
    <dgm:cxn modelId="{7E1C32F1-815A-49F7-8FBC-0F478B423599}" srcId="{37E2699E-006F-47C8-A685-555F787B3985}" destId="{B9BB0D98-6435-4786-818C-A2E02E04445A}" srcOrd="1" destOrd="0" parTransId="{0F1461E9-00C2-40A6-AB09-4CEC2652501C}" sibTransId="{F14BF75B-440E-4EF3-B754-44339E27AE0A}"/>
    <dgm:cxn modelId="{22733DF3-6C20-43E8-ACAA-A4C436E28294}" type="presOf" srcId="{74772AE7-9C53-4138-B9F6-83CA17C92653}" destId="{FC7004C5-07FE-40D5-B06B-4DDA3F35BEAE}" srcOrd="0" destOrd="0" presId="urn:microsoft.com/office/officeart/2005/8/layout/hierarchy3"/>
    <dgm:cxn modelId="{409126FB-03AE-4094-9A7E-52DACF843937}" type="presOf" srcId="{4F6C88B9-38D0-4D8D-97E3-707E07B915C5}" destId="{68EC21CC-4117-4AA7-BAA8-3E8FF7B78EAA}" srcOrd="0" destOrd="0" presId="urn:microsoft.com/office/officeart/2005/8/layout/hierarchy3"/>
    <dgm:cxn modelId="{2A36E8FB-272A-4720-A3D6-CF9F3B4D7C91}" type="presOf" srcId="{97886570-BD17-423D-B8D1-7003E91FF010}" destId="{A44BEB63-C452-4D25-BEBF-BB5A6DEC5F51}" srcOrd="1" destOrd="0" presId="urn:microsoft.com/office/officeart/2005/8/layout/hierarchy3"/>
    <dgm:cxn modelId="{C1343BFE-1B15-41B5-8211-57A66B240E59}" type="presOf" srcId="{73F15D8A-75B4-45FB-84D9-6F77E60FF4BC}" destId="{1146AE67-7CF8-4BF5-891C-16417FD52F4E}" srcOrd="0" destOrd="0" presId="urn:microsoft.com/office/officeart/2005/8/layout/hierarchy3"/>
    <dgm:cxn modelId="{1C6C1DDF-45A4-4964-BDA2-64882C42CEC9}" type="presParOf" srcId="{D98A275F-32A4-4B4D-BFC2-03A5E67C12E1}" destId="{2BC5BE68-8B12-47E2-A78A-AEBA048274C4}" srcOrd="0" destOrd="0" presId="urn:microsoft.com/office/officeart/2005/8/layout/hierarchy3"/>
    <dgm:cxn modelId="{4B26316D-0E1C-4E1F-9EC6-9A2A3CD9627D}" type="presParOf" srcId="{2BC5BE68-8B12-47E2-A78A-AEBA048274C4}" destId="{F80766DC-C32D-43A9-AD28-C4F5EF03469C}" srcOrd="0" destOrd="0" presId="urn:microsoft.com/office/officeart/2005/8/layout/hierarchy3"/>
    <dgm:cxn modelId="{3667883F-36FB-478B-9C17-DACF9CE05B34}" type="presParOf" srcId="{F80766DC-C32D-43A9-AD28-C4F5EF03469C}" destId="{1BF27E79-D860-45DB-88C0-CADA087A767E}" srcOrd="0" destOrd="0" presId="urn:microsoft.com/office/officeart/2005/8/layout/hierarchy3"/>
    <dgm:cxn modelId="{88F87E29-0E62-442D-BEE0-AF35445A9D9C}" type="presParOf" srcId="{F80766DC-C32D-43A9-AD28-C4F5EF03469C}" destId="{CF4F6211-E88A-4CBD-931E-84CB54C69E01}" srcOrd="1" destOrd="0" presId="urn:microsoft.com/office/officeart/2005/8/layout/hierarchy3"/>
    <dgm:cxn modelId="{F69C671B-5012-46BC-ADD6-57CE214D2F38}" type="presParOf" srcId="{2BC5BE68-8B12-47E2-A78A-AEBA048274C4}" destId="{D3C25394-49F0-4C04-8D57-7DE02C9F961B}" srcOrd="1" destOrd="0" presId="urn:microsoft.com/office/officeart/2005/8/layout/hierarchy3"/>
    <dgm:cxn modelId="{3E315099-2CEC-4641-A615-D1A8888BECA8}" type="presParOf" srcId="{D3C25394-49F0-4C04-8D57-7DE02C9F961B}" destId="{2094169B-2E2C-4665-8E24-DE145E7D2F82}" srcOrd="0" destOrd="0" presId="urn:microsoft.com/office/officeart/2005/8/layout/hierarchy3"/>
    <dgm:cxn modelId="{4BF7FD46-0FDD-438D-8C5C-EA15D60C6693}" type="presParOf" srcId="{D3C25394-49F0-4C04-8D57-7DE02C9F961B}" destId="{FC7004C5-07FE-40D5-B06B-4DDA3F35BEAE}" srcOrd="1" destOrd="0" presId="urn:microsoft.com/office/officeart/2005/8/layout/hierarchy3"/>
    <dgm:cxn modelId="{6A5E0D8D-662C-463E-9D7F-21F802E42795}" type="presParOf" srcId="{D3C25394-49F0-4C04-8D57-7DE02C9F961B}" destId="{140D007A-E220-48B9-8DFE-99DA5BF95556}" srcOrd="2" destOrd="0" presId="urn:microsoft.com/office/officeart/2005/8/layout/hierarchy3"/>
    <dgm:cxn modelId="{A70402E1-E296-492C-A232-5A013EB5F923}" type="presParOf" srcId="{D3C25394-49F0-4C04-8D57-7DE02C9F961B}" destId="{4F317127-F31A-4365-B3C2-4EEDD0778BD1}" srcOrd="3" destOrd="0" presId="urn:microsoft.com/office/officeart/2005/8/layout/hierarchy3"/>
    <dgm:cxn modelId="{3F7675CA-7DD4-46EA-B553-F48D941C63C3}" type="presParOf" srcId="{D98A275F-32A4-4B4D-BFC2-03A5E67C12E1}" destId="{2611CBD2-8685-4631-8E2D-CAD6CDDB906D}" srcOrd="1" destOrd="0" presId="urn:microsoft.com/office/officeart/2005/8/layout/hierarchy3"/>
    <dgm:cxn modelId="{96797323-CFE4-43CF-B83E-F39CBFB4F753}" type="presParOf" srcId="{2611CBD2-8685-4631-8E2D-CAD6CDDB906D}" destId="{E64A5A28-B5A9-4DCC-B922-D447BCF82338}" srcOrd="0" destOrd="0" presId="urn:microsoft.com/office/officeart/2005/8/layout/hierarchy3"/>
    <dgm:cxn modelId="{71BE740A-EEF5-4CEB-94B3-91B94C69188E}" type="presParOf" srcId="{E64A5A28-B5A9-4DCC-B922-D447BCF82338}" destId="{7B58425A-EEE2-4898-917A-96C2B82E4003}" srcOrd="0" destOrd="0" presId="urn:microsoft.com/office/officeart/2005/8/layout/hierarchy3"/>
    <dgm:cxn modelId="{3E4AD72C-5B0F-4332-9AE2-E24A749D06EF}" type="presParOf" srcId="{E64A5A28-B5A9-4DCC-B922-D447BCF82338}" destId="{A44BEB63-C452-4D25-BEBF-BB5A6DEC5F51}" srcOrd="1" destOrd="0" presId="urn:microsoft.com/office/officeart/2005/8/layout/hierarchy3"/>
    <dgm:cxn modelId="{A2AF246C-E972-44E1-BAD4-40B893057262}" type="presParOf" srcId="{2611CBD2-8685-4631-8E2D-CAD6CDDB906D}" destId="{B91D3137-B6CE-45E7-A423-F66E245CA9ED}" srcOrd="1" destOrd="0" presId="urn:microsoft.com/office/officeart/2005/8/layout/hierarchy3"/>
    <dgm:cxn modelId="{48527B13-1B5B-406B-BB8C-BE9AB9373EAF}" type="presParOf" srcId="{B91D3137-B6CE-45E7-A423-F66E245CA9ED}" destId="{31BCB4F8-59A4-4358-A885-7479DC412C86}" srcOrd="0" destOrd="0" presId="urn:microsoft.com/office/officeart/2005/8/layout/hierarchy3"/>
    <dgm:cxn modelId="{470E3D05-E220-494A-85E0-56EE685A0399}" type="presParOf" srcId="{B91D3137-B6CE-45E7-A423-F66E245CA9ED}" destId="{1146AE67-7CF8-4BF5-891C-16417FD52F4E}" srcOrd="1" destOrd="0" presId="urn:microsoft.com/office/officeart/2005/8/layout/hierarchy3"/>
    <dgm:cxn modelId="{62D29AB9-96F3-47F9-8B60-CF81A0176129}" type="presParOf" srcId="{B91D3137-B6CE-45E7-A423-F66E245CA9ED}" destId="{9075A20B-2327-475B-8D29-D3A3D428CAE4}" srcOrd="2" destOrd="0" presId="urn:microsoft.com/office/officeart/2005/8/layout/hierarchy3"/>
    <dgm:cxn modelId="{17ACFC34-0562-4FFC-A786-FCD185FBE096}" type="presParOf" srcId="{B91D3137-B6CE-45E7-A423-F66E245CA9ED}" destId="{D7D74754-0E4D-4CDC-903B-564D3327B06B}" srcOrd="3" destOrd="0" presId="urn:microsoft.com/office/officeart/2005/8/layout/hierarchy3"/>
    <dgm:cxn modelId="{C38E05E3-13A1-4CC2-A53A-323594D1C1C5}" type="presParOf" srcId="{B91D3137-B6CE-45E7-A423-F66E245CA9ED}" destId="{68EC21CC-4117-4AA7-BAA8-3E8FF7B78EAA}" srcOrd="4" destOrd="0" presId="urn:microsoft.com/office/officeart/2005/8/layout/hierarchy3"/>
    <dgm:cxn modelId="{9BE55F23-F0DF-42A0-97F4-DA0873FA1D69}" type="presParOf" srcId="{B91D3137-B6CE-45E7-A423-F66E245CA9ED}" destId="{B2A0F14C-F947-45C5-915E-1A90D089610C}" srcOrd="5" destOrd="0" presId="urn:microsoft.com/office/officeart/2005/8/layout/hierarchy3"/>
    <dgm:cxn modelId="{8C4E035C-D1E9-4A06-AA2B-40A4B5EE74CC}" type="presParOf" srcId="{B91D3137-B6CE-45E7-A423-F66E245CA9ED}" destId="{5588548A-8F52-491E-BFB6-39C89C423DC8}" srcOrd="6" destOrd="0" presId="urn:microsoft.com/office/officeart/2005/8/layout/hierarchy3"/>
    <dgm:cxn modelId="{B943FD6A-309A-4D76-9C88-F4CB9CFB6826}" type="presParOf" srcId="{B91D3137-B6CE-45E7-A423-F66E245CA9ED}" destId="{72928965-D308-43FA-A572-A49D048DAC8D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77BD33-EC30-46AC-BD24-401E734F8176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D44B0D79-7F04-44B9-9C7C-CD28C17613D0}">
      <dgm:prSet phldrT="[Текст]" custT="1"/>
      <dgm:spPr/>
      <dgm:t>
        <a:bodyPr/>
        <a:lstStyle/>
        <a:p>
          <a:r>
            <a:rPr lang="uk-UA" sz="2800" i="1" noProof="0" dirty="0"/>
            <a:t>вибір даних зі вказаних полів на основі заданих критеріїв;</a:t>
          </a:r>
        </a:p>
      </dgm:t>
    </dgm:pt>
    <dgm:pt modelId="{CBC678DE-E0F6-4248-85B7-DD8409BBE0F4}" type="parTrans" cxnId="{F5ABE5B7-449B-46C8-BE46-F3A4F660E09A}">
      <dgm:prSet/>
      <dgm:spPr/>
      <dgm:t>
        <a:bodyPr/>
        <a:lstStyle/>
        <a:p>
          <a:endParaRPr lang="uk-UA" i="1"/>
        </a:p>
      </dgm:t>
    </dgm:pt>
    <dgm:pt modelId="{CB2F3BEF-FA31-40CA-87C5-7058F5D23E9E}" type="sibTrans" cxnId="{F5ABE5B7-449B-46C8-BE46-F3A4F660E09A}">
      <dgm:prSet/>
      <dgm:spPr/>
      <dgm:t>
        <a:bodyPr/>
        <a:lstStyle/>
        <a:p>
          <a:endParaRPr lang="uk-UA" i="1" noProof="0" dirty="0"/>
        </a:p>
      </dgm:t>
    </dgm:pt>
    <dgm:pt modelId="{1B81C372-925C-46FC-96B1-2F1AAF945560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uk-UA" sz="2800" i="1" noProof="0" dirty="0"/>
            <a:t>дані, отримані з таблиць, упорядковуються за значеннями вказаних полів;</a:t>
          </a:r>
        </a:p>
      </dgm:t>
    </dgm:pt>
    <dgm:pt modelId="{EFDD7AA1-CE6D-4DAE-A006-A48F62651F7D}" type="parTrans" cxnId="{A6441D21-127F-4A5A-946F-CDEE8A3F4D19}">
      <dgm:prSet/>
      <dgm:spPr/>
      <dgm:t>
        <a:bodyPr/>
        <a:lstStyle/>
        <a:p>
          <a:endParaRPr lang="uk-UA" i="1"/>
        </a:p>
      </dgm:t>
    </dgm:pt>
    <dgm:pt modelId="{EAA467BD-7E67-4E63-841E-1141B6CA2872}" type="sibTrans" cxnId="{A6441D21-127F-4A5A-946F-CDEE8A3F4D19}">
      <dgm:prSet/>
      <dgm:spPr/>
      <dgm:t>
        <a:bodyPr/>
        <a:lstStyle/>
        <a:p>
          <a:endParaRPr lang="uk-UA" i="1"/>
        </a:p>
      </dgm:t>
    </dgm:pt>
    <dgm:pt modelId="{FFF60420-B008-4E57-9B7A-8B5C4B8F1F0F}">
      <dgm:prSet phldrT="[Текст]" custT="1"/>
      <dgm:spPr/>
      <dgm:t>
        <a:bodyPr/>
        <a:lstStyle/>
        <a:p>
          <a:r>
            <a:rPr lang="uk-UA" sz="2800" i="1" noProof="0" dirty="0">
              <a:solidFill>
                <a:srgbClr val="002060"/>
              </a:solidFill>
            </a:rPr>
            <a:t>із отриманих даних може бути побудована нова таблиця або діаграма;</a:t>
          </a:r>
        </a:p>
      </dgm:t>
    </dgm:pt>
    <dgm:pt modelId="{F58F1996-42CF-41B9-87C6-9B7541547FDC}" type="parTrans" cxnId="{62C63869-0694-4175-851B-A15176CAA5F3}">
      <dgm:prSet/>
      <dgm:spPr/>
      <dgm:t>
        <a:bodyPr/>
        <a:lstStyle/>
        <a:p>
          <a:endParaRPr lang="uk-UA" i="1"/>
        </a:p>
      </dgm:t>
    </dgm:pt>
    <dgm:pt modelId="{893D8247-1D02-4E45-A80D-A06E4F50304F}" type="sibTrans" cxnId="{62C63869-0694-4175-851B-A15176CAA5F3}">
      <dgm:prSet/>
      <dgm:spPr/>
      <dgm:t>
        <a:bodyPr/>
        <a:lstStyle/>
        <a:p>
          <a:endParaRPr lang="uk-UA" i="1"/>
        </a:p>
      </dgm:t>
    </dgm:pt>
    <dgm:pt modelId="{574467BF-CB95-4D99-A5FA-460B08A3B1CD}">
      <dgm:prSet phldrT="[Текст]" custT="1"/>
      <dgm:spPr/>
      <dgm:t>
        <a:bodyPr/>
        <a:lstStyle/>
        <a:p>
          <a:r>
            <a:rPr lang="uk-UA" sz="2800" i="1" noProof="0" dirty="0"/>
            <a:t>вибрані з таблиць дані можуть бути опрацьовані за допомогою вбудованих функцій;</a:t>
          </a:r>
        </a:p>
      </dgm:t>
    </dgm:pt>
    <dgm:pt modelId="{0F061BA2-5564-42A8-83BD-2FAEFB9E7F8C}" type="parTrans" cxnId="{30A8916B-4F0E-4CFD-BBDB-2B015C36E62E}">
      <dgm:prSet/>
      <dgm:spPr/>
      <dgm:t>
        <a:bodyPr/>
        <a:lstStyle/>
        <a:p>
          <a:endParaRPr lang="uk-UA" i="1"/>
        </a:p>
      </dgm:t>
    </dgm:pt>
    <dgm:pt modelId="{583EE810-A9FA-4532-AC5C-F17662F9099C}" type="sibTrans" cxnId="{30A8916B-4F0E-4CFD-BBDB-2B015C36E62E}">
      <dgm:prSet/>
      <dgm:spPr/>
      <dgm:t>
        <a:bodyPr/>
        <a:lstStyle/>
        <a:p>
          <a:endParaRPr lang="uk-UA" i="1"/>
        </a:p>
      </dgm:t>
    </dgm:pt>
    <dgm:pt modelId="{C1C788E7-40FA-4439-878F-2CC8367B8F22}" type="pres">
      <dgm:prSet presAssocID="{BD77BD33-EC30-46AC-BD24-401E734F8176}" presName="Name0" presStyleCnt="0">
        <dgm:presLayoutVars>
          <dgm:chMax val="7"/>
          <dgm:chPref val="7"/>
          <dgm:dir/>
        </dgm:presLayoutVars>
      </dgm:prSet>
      <dgm:spPr/>
    </dgm:pt>
    <dgm:pt modelId="{0B7B7FCB-7340-4C8C-9CEC-44D83247E09F}" type="pres">
      <dgm:prSet presAssocID="{BD77BD33-EC30-46AC-BD24-401E734F8176}" presName="Name1" presStyleCnt="0"/>
      <dgm:spPr/>
    </dgm:pt>
    <dgm:pt modelId="{8D39F2BC-8176-4C61-8E04-72E8B55182E0}" type="pres">
      <dgm:prSet presAssocID="{BD77BD33-EC30-46AC-BD24-401E734F8176}" presName="cycle" presStyleCnt="0"/>
      <dgm:spPr/>
    </dgm:pt>
    <dgm:pt modelId="{09BAB6D9-5BBE-46FE-9243-AD21CFADB3C1}" type="pres">
      <dgm:prSet presAssocID="{BD77BD33-EC30-46AC-BD24-401E734F8176}" presName="srcNode" presStyleLbl="node1" presStyleIdx="0" presStyleCnt="4"/>
      <dgm:spPr/>
    </dgm:pt>
    <dgm:pt modelId="{C7661E35-6C55-4B51-BE17-D9D67599F310}" type="pres">
      <dgm:prSet presAssocID="{BD77BD33-EC30-46AC-BD24-401E734F8176}" presName="conn" presStyleLbl="parChTrans1D2" presStyleIdx="0" presStyleCnt="1"/>
      <dgm:spPr/>
    </dgm:pt>
    <dgm:pt modelId="{7DF117A4-BB7B-4C63-B83D-1D769ED77955}" type="pres">
      <dgm:prSet presAssocID="{BD77BD33-EC30-46AC-BD24-401E734F8176}" presName="extraNode" presStyleLbl="node1" presStyleIdx="0" presStyleCnt="4"/>
      <dgm:spPr/>
    </dgm:pt>
    <dgm:pt modelId="{79FA0555-FEE1-4173-AD86-0A4FAA4240E0}" type="pres">
      <dgm:prSet presAssocID="{BD77BD33-EC30-46AC-BD24-401E734F8176}" presName="dstNode" presStyleLbl="node1" presStyleIdx="0" presStyleCnt="4"/>
      <dgm:spPr/>
    </dgm:pt>
    <dgm:pt modelId="{EE2EA9E0-CBE5-43E4-BB02-325D168626A4}" type="pres">
      <dgm:prSet presAssocID="{D44B0D79-7F04-44B9-9C7C-CD28C17613D0}" presName="text_1" presStyleLbl="node1" presStyleIdx="0" presStyleCnt="4" custScaleY="122891">
        <dgm:presLayoutVars>
          <dgm:bulletEnabled val="1"/>
        </dgm:presLayoutVars>
      </dgm:prSet>
      <dgm:spPr/>
    </dgm:pt>
    <dgm:pt modelId="{F906E761-2B35-4D8A-8B73-C29A5CF5CBDF}" type="pres">
      <dgm:prSet presAssocID="{D44B0D79-7F04-44B9-9C7C-CD28C17613D0}" presName="accent_1" presStyleCnt="0"/>
      <dgm:spPr/>
    </dgm:pt>
    <dgm:pt modelId="{27878C57-BBF6-4C22-88FA-1C3D4933722D}" type="pres">
      <dgm:prSet presAssocID="{D44B0D79-7F04-44B9-9C7C-CD28C17613D0}" presName="accentRepeatNode" presStyleLbl="solidFgAcc1" presStyleIdx="0" presStyleCnt="4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AD2F74AD-5B6A-4346-8349-090AC68FEE9A}" type="pres">
      <dgm:prSet presAssocID="{1B81C372-925C-46FC-96B1-2F1AAF945560}" presName="text_2" presStyleLbl="node1" presStyleIdx="1" presStyleCnt="4" custScaleY="122891">
        <dgm:presLayoutVars>
          <dgm:bulletEnabled val="1"/>
        </dgm:presLayoutVars>
      </dgm:prSet>
      <dgm:spPr/>
    </dgm:pt>
    <dgm:pt modelId="{EC0276CD-B669-4245-86BE-66420155BEF4}" type="pres">
      <dgm:prSet presAssocID="{1B81C372-925C-46FC-96B1-2F1AAF945560}" presName="accent_2" presStyleCnt="0"/>
      <dgm:spPr/>
    </dgm:pt>
    <dgm:pt modelId="{E63EBB38-5984-4F74-98F1-254621592311}" type="pres">
      <dgm:prSet presAssocID="{1B81C372-925C-46FC-96B1-2F1AAF945560}" presName="accentRepeatNode" presStyleLbl="solidFgAcc1" presStyleIdx="1" presStyleCnt="4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46297F79-2755-4E7F-87B4-88629DD167EF}" type="pres">
      <dgm:prSet presAssocID="{FFF60420-B008-4E57-9B7A-8B5C4B8F1F0F}" presName="text_3" presStyleLbl="node1" presStyleIdx="2" presStyleCnt="4" custScaleY="122891">
        <dgm:presLayoutVars>
          <dgm:bulletEnabled val="1"/>
        </dgm:presLayoutVars>
      </dgm:prSet>
      <dgm:spPr/>
    </dgm:pt>
    <dgm:pt modelId="{00F75627-8B37-47AF-A999-4F6E49849E6B}" type="pres">
      <dgm:prSet presAssocID="{FFF60420-B008-4E57-9B7A-8B5C4B8F1F0F}" presName="accent_3" presStyleCnt="0"/>
      <dgm:spPr/>
    </dgm:pt>
    <dgm:pt modelId="{D13D7DA6-9D1E-4150-A6AE-C6ABC36166D5}" type="pres">
      <dgm:prSet presAssocID="{FFF60420-B008-4E57-9B7A-8B5C4B8F1F0F}" presName="accentRepeatNode" presStyleLbl="solidFgAcc1" presStyleIdx="2" presStyleCnt="4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E97A966C-ADE1-481C-9602-29D743F1F5D5}" type="pres">
      <dgm:prSet presAssocID="{574467BF-CB95-4D99-A5FA-460B08A3B1CD}" presName="text_4" presStyleLbl="node1" presStyleIdx="3" presStyleCnt="4" custScaleY="122891">
        <dgm:presLayoutVars>
          <dgm:bulletEnabled val="1"/>
        </dgm:presLayoutVars>
      </dgm:prSet>
      <dgm:spPr/>
    </dgm:pt>
    <dgm:pt modelId="{9E25BE06-63B3-417D-8D1F-AE7788C8D10B}" type="pres">
      <dgm:prSet presAssocID="{574467BF-CB95-4D99-A5FA-460B08A3B1CD}" presName="accent_4" presStyleCnt="0"/>
      <dgm:spPr/>
    </dgm:pt>
    <dgm:pt modelId="{AA2029A9-878F-42BF-A694-5944B1AD983E}" type="pres">
      <dgm:prSet presAssocID="{574467BF-CB95-4D99-A5FA-460B08A3B1CD}" presName="accentRepeatNode" presStyleLbl="solidFgAcc1" presStyleIdx="3" presStyleCnt="4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</dgm:ptLst>
  <dgm:cxnLst>
    <dgm:cxn modelId="{A6441D21-127F-4A5A-946F-CDEE8A3F4D19}" srcId="{BD77BD33-EC30-46AC-BD24-401E734F8176}" destId="{1B81C372-925C-46FC-96B1-2F1AAF945560}" srcOrd="1" destOrd="0" parTransId="{EFDD7AA1-CE6D-4DAE-A006-A48F62651F7D}" sibTransId="{EAA467BD-7E67-4E63-841E-1141B6CA2872}"/>
    <dgm:cxn modelId="{3B3A4033-91B6-4651-849D-C1EE9494A415}" type="presOf" srcId="{BD77BD33-EC30-46AC-BD24-401E734F8176}" destId="{C1C788E7-40FA-4439-878F-2CC8367B8F22}" srcOrd="0" destOrd="0" presId="urn:microsoft.com/office/officeart/2008/layout/VerticalCurvedList"/>
    <dgm:cxn modelId="{62C63869-0694-4175-851B-A15176CAA5F3}" srcId="{BD77BD33-EC30-46AC-BD24-401E734F8176}" destId="{FFF60420-B008-4E57-9B7A-8B5C4B8F1F0F}" srcOrd="2" destOrd="0" parTransId="{F58F1996-42CF-41B9-87C6-9B7541547FDC}" sibTransId="{893D8247-1D02-4E45-A80D-A06E4F50304F}"/>
    <dgm:cxn modelId="{30A8916B-4F0E-4CFD-BBDB-2B015C36E62E}" srcId="{BD77BD33-EC30-46AC-BD24-401E734F8176}" destId="{574467BF-CB95-4D99-A5FA-460B08A3B1CD}" srcOrd="3" destOrd="0" parTransId="{0F061BA2-5564-42A8-83BD-2FAEFB9E7F8C}" sibTransId="{583EE810-A9FA-4532-AC5C-F17662F9099C}"/>
    <dgm:cxn modelId="{59BCDC85-CEE0-4294-9FB0-6B609471D905}" type="presOf" srcId="{574467BF-CB95-4D99-A5FA-460B08A3B1CD}" destId="{E97A966C-ADE1-481C-9602-29D743F1F5D5}" srcOrd="0" destOrd="0" presId="urn:microsoft.com/office/officeart/2008/layout/VerticalCurvedList"/>
    <dgm:cxn modelId="{A69E3987-9B80-4103-A19E-5090F1A20AE9}" type="presOf" srcId="{1B81C372-925C-46FC-96B1-2F1AAF945560}" destId="{AD2F74AD-5B6A-4346-8349-090AC68FEE9A}" srcOrd="0" destOrd="0" presId="urn:microsoft.com/office/officeart/2008/layout/VerticalCurvedList"/>
    <dgm:cxn modelId="{27E044B7-6DA3-41AE-91C5-4124E7D1B7D5}" type="presOf" srcId="{D44B0D79-7F04-44B9-9C7C-CD28C17613D0}" destId="{EE2EA9E0-CBE5-43E4-BB02-325D168626A4}" srcOrd="0" destOrd="0" presId="urn:microsoft.com/office/officeart/2008/layout/VerticalCurvedList"/>
    <dgm:cxn modelId="{F5ABE5B7-449B-46C8-BE46-F3A4F660E09A}" srcId="{BD77BD33-EC30-46AC-BD24-401E734F8176}" destId="{D44B0D79-7F04-44B9-9C7C-CD28C17613D0}" srcOrd="0" destOrd="0" parTransId="{CBC678DE-E0F6-4248-85B7-DD8409BBE0F4}" sibTransId="{CB2F3BEF-FA31-40CA-87C5-7058F5D23E9E}"/>
    <dgm:cxn modelId="{515F73BE-0876-4821-81BD-362967BA7243}" type="presOf" srcId="{FFF60420-B008-4E57-9B7A-8B5C4B8F1F0F}" destId="{46297F79-2755-4E7F-87B4-88629DD167EF}" srcOrd="0" destOrd="0" presId="urn:microsoft.com/office/officeart/2008/layout/VerticalCurvedList"/>
    <dgm:cxn modelId="{184A32C5-9C7D-4FEF-947F-7A0B3DCB90D4}" type="presOf" srcId="{CB2F3BEF-FA31-40CA-87C5-7058F5D23E9E}" destId="{C7661E35-6C55-4B51-BE17-D9D67599F310}" srcOrd="0" destOrd="0" presId="urn:microsoft.com/office/officeart/2008/layout/VerticalCurvedList"/>
    <dgm:cxn modelId="{9EA14DE7-2001-43F9-B8C3-DF9C2257522E}" type="presParOf" srcId="{C1C788E7-40FA-4439-878F-2CC8367B8F22}" destId="{0B7B7FCB-7340-4C8C-9CEC-44D83247E09F}" srcOrd="0" destOrd="0" presId="urn:microsoft.com/office/officeart/2008/layout/VerticalCurvedList"/>
    <dgm:cxn modelId="{A5D2100C-23AF-4537-A213-8DEF49AA998F}" type="presParOf" srcId="{0B7B7FCB-7340-4C8C-9CEC-44D83247E09F}" destId="{8D39F2BC-8176-4C61-8E04-72E8B55182E0}" srcOrd="0" destOrd="0" presId="urn:microsoft.com/office/officeart/2008/layout/VerticalCurvedList"/>
    <dgm:cxn modelId="{60EB1EBD-90AD-4D62-911F-21391F981FF8}" type="presParOf" srcId="{8D39F2BC-8176-4C61-8E04-72E8B55182E0}" destId="{09BAB6D9-5BBE-46FE-9243-AD21CFADB3C1}" srcOrd="0" destOrd="0" presId="urn:microsoft.com/office/officeart/2008/layout/VerticalCurvedList"/>
    <dgm:cxn modelId="{70C6A1CC-C5DB-4395-B074-7411809DD664}" type="presParOf" srcId="{8D39F2BC-8176-4C61-8E04-72E8B55182E0}" destId="{C7661E35-6C55-4B51-BE17-D9D67599F310}" srcOrd="1" destOrd="0" presId="urn:microsoft.com/office/officeart/2008/layout/VerticalCurvedList"/>
    <dgm:cxn modelId="{221279E6-8D30-49CE-8659-CED2A1958621}" type="presParOf" srcId="{8D39F2BC-8176-4C61-8E04-72E8B55182E0}" destId="{7DF117A4-BB7B-4C63-B83D-1D769ED77955}" srcOrd="2" destOrd="0" presId="urn:microsoft.com/office/officeart/2008/layout/VerticalCurvedList"/>
    <dgm:cxn modelId="{C11E5688-80AB-41F5-95AF-A3441905AB0A}" type="presParOf" srcId="{8D39F2BC-8176-4C61-8E04-72E8B55182E0}" destId="{79FA0555-FEE1-4173-AD86-0A4FAA4240E0}" srcOrd="3" destOrd="0" presId="urn:microsoft.com/office/officeart/2008/layout/VerticalCurvedList"/>
    <dgm:cxn modelId="{414E7D10-7E6D-448F-8AF6-D20C37DC0DEC}" type="presParOf" srcId="{0B7B7FCB-7340-4C8C-9CEC-44D83247E09F}" destId="{EE2EA9E0-CBE5-43E4-BB02-325D168626A4}" srcOrd="1" destOrd="0" presId="urn:microsoft.com/office/officeart/2008/layout/VerticalCurvedList"/>
    <dgm:cxn modelId="{63064430-D5E4-4125-8A2E-055B90378C24}" type="presParOf" srcId="{0B7B7FCB-7340-4C8C-9CEC-44D83247E09F}" destId="{F906E761-2B35-4D8A-8B73-C29A5CF5CBDF}" srcOrd="2" destOrd="0" presId="urn:microsoft.com/office/officeart/2008/layout/VerticalCurvedList"/>
    <dgm:cxn modelId="{3E90BECD-3ED0-4497-B990-75625CDEA8B7}" type="presParOf" srcId="{F906E761-2B35-4D8A-8B73-C29A5CF5CBDF}" destId="{27878C57-BBF6-4C22-88FA-1C3D4933722D}" srcOrd="0" destOrd="0" presId="urn:microsoft.com/office/officeart/2008/layout/VerticalCurvedList"/>
    <dgm:cxn modelId="{E3C1D84C-FDD4-4CAD-A0D5-EB67777F07FA}" type="presParOf" srcId="{0B7B7FCB-7340-4C8C-9CEC-44D83247E09F}" destId="{AD2F74AD-5B6A-4346-8349-090AC68FEE9A}" srcOrd="3" destOrd="0" presId="urn:microsoft.com/office/officeart/2008/layout/VerticalCurvedList"/>
    <dgm:cxn modelId="{F284A45B-A820-4966-8D75-55F296D2955A}" type="presParOf" srcId="{0B7B7FCB-7340-4C8C-9CEC-44D83247E09F}" destId="{EC0276CD-B669-4245-86BE-66420155BEF4}" srcOrd="4" destOrd="0" presId="urn:microsoft.com/office/officeart/2008/layout/VerticalCurvedList"/>
    <dgm:cxn modelId="{DC8D7196-2049-4ED4-8420-4953330DA0A7}" type="presParOf" srcId="{EC0276CD-B669-4245-86BE-66420155BEF4}" destId="{E63EBB38-5984-4F74-98F1-254621592311}" srcOrd="0" destOrd="0" presId="urn:microsoft.com/office/officeart/2008/layout/VerticalCurvedList"/>
    <dgm:cxn modelId="{0BE6CD36-F713-4670-8C52-E86D77C01A88}" type="presParOf" srcId="{0B7B7FCB-7340-4C8C-9CEC-44D83247E09F}" destId="{46297F79-2755-4E7F-87B4-88629DD167EF}" srcOrd="5" destOrd="0" presId="urn:microsoft.com/office/officeart/2008/layout/VerticalCurvedList"/>
    <dgm:cxn modelId="{0917D814-F178-4633-9370-5D39485E5431}" type="presParOf" srcId="{0B7B7FCB-7340-4C8C-9CEC-44D83247E09F}" destId="{00F75627-8B37-47AF-A999-4F6E49849E6B}" srcOrd="6" destOrd="0" presId="urn:microsoft.com/office/officeart/2008/layout/VerticalCurvedList"/>
    <dgm:cxn modelId="{5F6E4A7F-75EC-4A8B-8694-775BA0D1AFC4}" type="presParOf" srcId="{00F75627-8B37-47AF-A999-4F6E49849E6B}" destId="{D13D7DA6-9D1E-4150-A6AE-C6ABC36166D5}" srcOrd="0" destOrd="0" presId="urn:microsoft.com/office/officeart/2008/layout/VerticalCurvedList"/>
    <dgm:cxn modelId="{C6DCAC9D-4B18-405F-A389-72B125D12799}" type="presParOf" srcId="{0B7B7FCB-7340-4C8C-9CEC-44D83247E09F}" destId="{E97A966C-ADE1-481C-9602-29D743F1F5D5}" srcOrd="7" destOrd="0" presId="urn:microsoft.com/office/officeart/2008/layout/VerticalCurvedList"/>
    <dgm:cxn modelId="{0D6C2F8F-8724-4805-9FDC-89C02C7B9100}" type="presParOf" srcId="{0B7B7FCB-7340-4C8C-9CEC-44D83247E09F}" destId="{9E25BE06-63B3-417D-8D1F-AE7788C8D10B}" srcOrd="8" destOrd="0" presId="urn:microsoft.com/office/officeart/2008/layout/VerticalCurvedList"/>
    <dgm:cxn modelId="{29B03BE2-DC72-4FD3-BDDA-087524F92E93}" type="presParOf" srcId="{9E25BE06-63B3-417D-8D1F-AE7788C8D10B}" destId="{AA2029A9-878F-42BF-A694-5944B1AD983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77BD33-EC30-46AC-BD24-401E734F8176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D44B0D79-7F04-44B9-9C7C-CD28C17613D0}">
      <dgm:prSet phldrT="[Текст]" custT="1"/>
      <dgm:spPr/>
      <dgm:t>
        <a:bodyPr/>
        <a:lstStyle/>
        <a:p>
          <a:r>
            <a:rPr lang="uk-UA" sz="2800" i="1" noProof="0" dirty="0"/>
            <a:t>отримані за допомогою запиту дані можуть використовуватися як джерело для інших запитів;</a:t>
          </a:r>
        </a:p>
      </dgm:t>
    </dgm:pt>
    <dgm:pt modelId="{CBC678DE-E0F6-4248-85B7-DD8409BBE0F4}" type="parTrans" cxnId="{F5ABE5B7-449B-46C8-BE46-F3A4F660E09A}">
      <dgm:prSet/>
      <dgm:spPr/>
      <dgm:t>
        <a:bodyPr/>
        <a:lstStyle/>
        <a:p>
          <a:endParaRPr lang="uk-UA" i="1"/>
        </a:p>
      </dgm:t>
    </dgm:pt>
    <dgm:pt modelId="{CB2F3BEF-FA31-40CA-87C5-7058F5D23E9E}" type="sibTrans" cxnId="{F5ABE5B7-449B-46C8-BE46-F3A4F660E09A}">
      <dgm:prSet/>
      <dgm:spPr/>
      <dgm:t>
        <a:bodyPr/>
        <a:lstStyle/>
        <a:p>
          <a:endParaRPr lang="uk-UA" i="1" noProof="0" dirty="0"/>
        </a:p>
      </dgm:t>
    </dgm:pt>
    <dgm:pt modelId="{1B81C372-925C-46FC-96B1-2F1AAF945560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uk-UA" sz="2800" i="1" noProof="0" dirty="0"/>
            <a:t>дані, отримані за допомогою запитів, можуть додаватися до інших таблиць;</a:t>
          </a:r>
        </a:p>
      </dgm:t>
    </dgm:pt>
    <dgm:pt modelId="{EFDD7AA1-CE6D-4DAE-A006-A48F62651F7D}" type="parTrans" cxnId="{A6441D21-127F-4A5A-946F-CDEE8A3F4D19}">
      <dgm:prSet/>
      <dgm:spPr/>
      <dgm:t>
        <a:bodyPr/>
        <a:lstStyle/>
        <a:p>
          <a:endParaRPr lang="uk-UA" i="1"/>
        </a:p>
      </dgm:t>
    </dgm:pt>
    <dgm:pt modelId="{EAA467BD-7E67-4E63-841E-1141B6CA2872}" type="sibTrans" cxnId="{A6441D21-127F-4A5A-946F-CDEE8A3F4D19}">
      <dgm:prSet/>
      <dgm:spPr/>
      <dgm:t>
        <a:bodyPr/>
        <a:lstStyle/>
        <a:p>
          <a:endParaRPr lang="uk-UA" i="1"/>
        </a:p>
      </dgm:t>
    </dgm:pt>
    <dgm:pt modelId="{FFF60420-B008-4E57-9B7A-8B5C4B8F1F0F}">
      <dgm:prSet phldrT="[Текст]" custT="1"/>
      <dgm:spPr/>
      <dgm:t>
        <a:bodyPr/>
        <a:lstStyle/>
        <a:p>
          <a:r>
            <a:rPr lang="uk-UA" sz="2800" i="1" noProof="0" dirty="0">
              <a:solidFill>
                <a:srgbClr val="002060"/>
              </a:solidFill>
            </a:rPr>
            <a:t>можна виконувати обмін даними з іншими базами даних, а також текстовим редактором Word і електронними таблицями Excel.</a:t>
          </a:r>
        </a:p>
      </dgm:t>
    </dgm:pt>
    <dgm:pt modelId="{F58F1996-42CF-41B9-87C6-9B7541547FDC}" type="parTrans" cxnId="{62C63869-0694-4175-851B-A15176CAA5F3}">
      <dgm:prSet/>
      <dgm:spPr/>
      <dgm:t>
        <a:bodyPr/>
        <a:lstStyle/>
        <a:p>
          <a:endParaRPr lang="uk-UA" i="1"/>
        </a:p>
      </dgm:t>
    </dgm:pt>
    <dgm:pt modelId="{893D8247-1D02-4E45-A80D-A06E4F50304F}" type="sibTrans" cxnId="{62C63869-0694-4175-851B-A15176CAA5F3}">
      <dgm:prSet/>
      <dgm:spPr/>
      <dgm:t>
        <a:bodyPr/>
        <a:lstStyle/>
        <a:p>
          <a:endParaRPr lang="uk-UA" i="1"/>
        </a:p>
      </dgm:t>
    </dgm:pt>
    <dgm:pt modelId="{C1C788E7-40FA-4439-878F-2CC8367B8F22}" type="pres">
      <dgm:prSet presAssocID="{BD77BD33-EC30-46AC-BD24-401E734F8176}" presName="Name0" presStyleCnt="0">
        <dgm:presLayoutVars>
          <dgm:chMax val="7"/>
          <dgm:chPref val="7"/>
          <dgm:dir/>
        </dgm:presLayoutVars>
      </dgm:prSet>
      <dgm:spPr/>
    </dgm:pt>
    <dgm:pt modelId="{0B7B7FCB-7340-4C8C-9CEC-44D83247E09F}" type="pres">
      <dgm:prSet presAssocID="{BD77BD33-EC30-46AC-BD24-401E734F8176}" presName="Name1" presStyleCnt="0"/>
      <dgm:spPr/>
    </dgm:pt>
    <dgm:pt modelId="{8D39F2BC-8176-4C61-8E04-72E8B55182E0}" type="pres">
      <dgm:prSet presAssocID="{BD77BD33-EC30-46AC-BD24-401E734F8176}" presName="cycle" presStyleCnt="0"/>
      <dgm:spPr/>
    </dgm:pt>
    <dgm:pt modelId="{09BAB6D9-5BBE-46FE-9243-AD21CFADB3C1}" type="pres">
      <dgm:prSet presAssocID="{BD77BD33-EC30-46AC-BD24-401E734F8176}" presName="srcNode" presStyleLbl="node1" presStyleIdx="0" presStyleCnt="3"/>
      <dgm:spPr/>
    </dgm:pt>
    <dgm:pt modelId="{C7661E35-6C55-4B51-BE17-D9D67599F310}" type="pres">
      <dgm:prSet presAssocID="{BD77BD33-EC30-46AC-BD24-401E734F8176}" presName="conn" presStyleLbl="parChTrans1D2" presStyleIdx="0" presStyleCnt="1"/>
      <dgm:spPr/>
    </dgm:pt>
    <dgm:pt modelId="{7DF117A4-BB7B-4C63-B83D-1D769ED77955}" type="pres">
      <dgm:prSet presAssocID="{BD77BD33-EC30-46AC-BD24-401E734F8176}" presName="extraNode" presStyleLbl="node1" presStyleIdx="0" presStyleCnt="3"/>
      <dgm:spPr/>
    </dgm:pt>
    <dgm:pt modelId="{79FA0555-FEE1-4173-AD86-0A4FAA4240E0}" type="pres">
      <dgm:prSet presAssocID="{BD77BD33-EC30-46AC-BD24-401E734F8176}" presName="dstNode" presStyleLbl="node1" presStyleIdx="0" presStyleCnt="3"/>
      <dgm:spPr/>
    </dgm:pt>
    <dgm:pt modelId="{EE2EA9E0-CBE5-43E4-BB02-325D168626A4}" type="pres">
      <dgm:prSet presAssocID="{D44B0D79-7F04-44B9-9C7C-CD28C17613D0}" presName="text_1" presStyleLbl="node1" presStyleIdx="0" presStyleCnt="3" custScaleY="122891">
        <dgm:presLayoutVars>
          <dgm:bulletEnabled val="1"/>
        </dgm:presLayoutVars>
      </dgm:prSet>
      <dgm:spPr/>
    </dgm:pt>
    <dgm:pt modelId="{F906E761-2B35-4D8A-8B73-C29A5CF5CBDF}" type="pres">
      <dgm:prSet presAssocID="{D44B0D79-7F04-44B9-9C7C-CD28C17613D0}" presName="accent_1" presStyleCnt="0"/>
      <dgm:spPr/>
    </dgm:pt>
    <dgm:pt modelId="{27878C57-BBF6-4C22-88FA-1C3D4933722D}" type="pres">
      <dgm:prSet presAssocID="{D44B0D79-7F04-44B9-9C7C-CD28C17613D0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AD2F74AD-5B6A-4346-8349-090AC68FEE9A}" type="pres">
      <dgm:prSet presAssocID="{1B81C372-925C-46FC-96B1-2F1AAF945560}" presName="text_2" presStyleLbl="node1" presStyleIdx="1" presStyleCnt="3" custScaleY="122891">
        <dgm:presLayoutVars>
          <dgm:bulletEnabled val="1"/>
        </dgm:presLayoutVars>
      </dgm:prSet>
      <dgm:spPr/>
    </dgm:pt>
    <dgm:pt modelId="{EC0276CD-B669-4245-86BE-66420155BEF4}" type="pres">
      <dgm:prSet presAssocID="{1B81C372-925C-46FC-96B1-2F1AAF945560}" presName="accent_2" presStyleCnt="0"/>
      <dgm:spPr/>
    </dgm:pt>
    <dgm:pt modelId="{E63EBB38-5984-4F74-98F1-254621592311}" type="pres">
      <dgm:prSet presAssocID="{1B81C372-925C-46FC-96B1-2F1AAF945560}" presName="accentRepeatNode" presStyleLbl="solidFgAcc1" presStyleIdx="1" presStyleCnt="3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46297F79-2755-4E7F-87B4-88629DD167EF}" type="pres">
      <dgm:prSet presAssocID="{FFF60420-B008-4E57-9B7A-8B5C4B8F1F0F}" presName="text_3" presStyleLbl="node1" presStyleIdx="2" presStyleCnt="3" custScaleY="122891">
        <dgm:presLayoutVars>
          <dgm:bulletEnabled val="1"/>
        </dgm:presLayoutVars>
      </dgm:prSet>
      <dgm:spPr/>
    </dgm:pt>
    <dgm:pt modelId="{00F75627-8B37-47AF-A999-4F6E49849E6B}" type="pres">
      <dgm:prSet presAssocID="{FFF60420-B008-4E57-9B7A-8B5C4B8F1F0F}" presName="accent_3" presStyleCnt="0"/>
      <dgm:spPr/>
    </dgm:pt>
    <dgm:pt modelId="{D13D7DA6-9D1E-4150-A6AE-C6ABC36166D5}" type="pres">
      <dgm:prSet presAssocID="{FFF60420-B008-4E57-9B7A-8B5C4B8F1F0F}" presName="accentRepeatNode" presStyleLbl="solidFgAcc1" presStyleIdx="2" presStyleCnt="3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</dgm:ptLst>
  <dgm:cxnLst>
    <dgm:cxn modelId="{A6441D21-127F-4A5A-946F-CDEE8A3F4D19}" srcId="{BD77BD33-EC30-46AC-BD24-401E734F8176}" destId="{1B81C372-925C-46FC-96B1-2F1AAF945560}" srcOrd="1" destOrd="0" parTransId="{EFDD7AA1-CE6D-4DAE-A006-A48F62651F7D}" sibTransId="{EAA467BD-7E67-4E63-841E-1141B6CA2872}"/>
    <dgm:cxn modelId="{3B3A4033-91B6-4651-849D-C1EE9494A415}" type="presOf" srcId="{BD77BD33-EC30-46AC-BD24-401E734F8176}" destId="{C1C788E7-40FA-4439-878F-2CC8367B8F22}" srcOrd="0" destOrd="0" presId="urn:microsoft.com/office/officeart/2008/layout/VerticalCurvedList"/>
    <dgm:cxn modelId="{62C63869-0694-4175-851B-A15176CAA5F3}" srcId="{BD77BD33-EC30-46AC-BD24-401E734F8176}" destId="{FFF60420-B008-4E57-9B7A-8B5C4B8F1F0F}" srcOrd="2" destOrd="0" parTransId="{F58F1996-42CF-41B9-87C6-9B7541547FDC}" sibTransId="{893D8247-1D02-4E45-A80D-A06E4F50304F}"/>
    <dgm:cxn modelId="{A69E3987-9B80-4103-A19E-5090F1A20AE9}" type="presOf" srcId="{1B81C372-925C-46FC-96B1-2F1AAF945560}" destId="{AD2F74AD-5B6A-4346-8349-090AC68FEE9A}" srcOrd="0" destOrd="0" presId="urn:microsoft.com/office/officeart/2008/layout/VerticalCurvedList"/>
    <dgm:cxn modelId="{27E044B7-6DA3-41AE-91C5-4124E7D1B7D5}" type="presOf" srcId="{D44B0D79-7F04-44B9-9C7C-CD28C17613D0}" destId="{EE2EA9E0-CBE5-43E4-BB02-325D168626A4}" srcOrd="0" destOrd="0" presId="urn:microsoft.com/office/officeart/2008/layout/VerticalCurvedList"/>
    <dgm:cxn modelId="{F5ABE5B7-449B-46C8-BE46-F3A4F660E09A}" srcId="{BD77BD33-EC30-46AC-BD24-401E734F8176}" destId="{D44B0D79-7F04-44B9-9C7C-CD28C17613D0}" srcOrd="0" destOrd="0" parTransId="{CBC678DE-E0F6-4248-85B7-DD8409BBE0F4}" sibTransId="{CB2F3BEF-FA31-40CA-87C5-7058F5D23E9E}"/>
    <dgm:cxn modelId="{515F73BE-0876-4821-81BD-362967BA7243}" type="presOf" srcId="{FFF60420-B008-4E57-9B7A-8B5C4B8F1F0F}" destId="{46297F79-2755-4E7F-87B4-88629DD167EF}" srcOrd="0" destOrd="0" presId="urn:microsoft.com/office/officeart/2008/layout/VerticalCurvedList"/>
    <dgm:cxn modelId="{184A32C5-9C7D-4FEF-947F-7A0B3DCB90D4}" type="presOf" srcId="{CB2F3BEF-FA31-40CA-87C5-7058F5D23E9E}" destId="{C7661E35-6C55-4B51-BE17-D9D67599F310}" srcOrd="0" destOrd="0" presId="urn:microsoft.com/office/officeart/2008/layout/VerticalCurvedList"/>
    <dgm:cxn modelId="{9EA14DE7-2001-43F9-B8C3-DF9C2257522E}" type="presParOf" srcId="{C1C788E7-40FA-4439-878F-2CC8367B8F22}" destId="{0B7B7FCB-7340-4C8C-9CEC-44D83247E09F}" srcOrd="0" destOrd="0" presId="urn:microsoft.com/office/officeart/2008/layout/VerticalCurvedList"/>
    <dgm:cxn modelId="{A5D2100C-23AF-4537-A213-8DEF49AA998F}" type="presParOf" srcId="{0B7B7FCB-7340-4C8C-9CEC-44D83247E09F}" destId="{8D39F2BC-8176-4C61-8E04-72E8B55182E0}" srcOrd="0" destOrd="0" presId="urn:microsoft.com/office/officeart/2008/layout/VerticalCurvedList"/>
    <dgm:cxn modelId="{60EB1EBD-90AD-4D62-911F-21391F981FF8}" type="presParOf" srcId="{8D39F2BC-8176-4C61-8E04-72E8B55182E0}" destId="{09BAB6D9-5BBE-46FE-9243-AD21CFADB3C1}" srcOrd="0" destOrd="0" presId="urn:microsoft.com/office/officeart/2008/layout/VerticalCurvedList"/>
    <dgm:cxn modelId="{70C6A1CC-C5DB-4395-B074-7411809DD664}" type="presParOf" srcId="{8D39F2BC-8176-4C61-8E04-72E8B55182E0}" destId="{C7661E35-6C55-4B51-BE17-D9D67599F310}" srcOrd="1" destOrd="0" presId="urn:microsoft.com/office/officeart/2008/layout/VerticalCurvedList"/>
    <dgm:cxn modelId="{221279E6-8D30-49CE-8659-CED2A1958621}" type="presParOf" srcId="{8D39F2BC-8176-4C61-8E04-72E8B55182E0}" destId="{7DF117A4-BB7B-4C63-B83D-1D769ED77955}" srcOrd="2" destOrd="0" presId="urn:microsoft.com/office/officeart/2008/layout/VerticalCurvedList"/>
    <dgm:cxn modelId="{C11E5688-80AB-41F5-95AF-A3441905AB0A}" type="presParOf" srcId="{8D39F2BC-8176-4C61-8E04-72E8B55182E0}" destId="{79FA0555-FEE1-4173-AD86-0A4FAA4240E0}" srcOrd="3" destOrd="0" presId="urn:microsoft.com/office/officeart/2008/layout/VerticalCurvedList"/>
    <dgm:cxn modelId="{414E7D10-7E6D-448F-8AF6-D20C37DC0DEC}" type="presParOf" srcId="{0B7B7FCB-7340-4C8C-9CEC-44D83247E09F}" destId="{EE2EA9E0-CBE5-43E4-BB02-325D168626A4}" srcOrd="1" destOrd="0" presId="urn:microsoft.com/office/officeart/2008/layout/VerticalCurvedList"/>
    <dgm:cxn modelId="{63064430-D5E4-4125-8A2E-055B90378C24}" type="presParOf" srcId="{0B7B7FCB-7340-4C8C-9CEC-44D83247E09F}" destId="{F906E761-2B35-4D8A-8B73-C29A5CF5CBDF}" srcOrd="2" destOrd="0" presId="urn:microsoft.com/office/officeart/2008/layout/VerticalCurvedList"/>
    <dgm:cxn modelId="{3E90BECD-3ED0-4497-B990-75625CDEA8B7}" type="presParOf" srcId="{F906E761-2B35-4D8A-8B73-C29A5CF5CBDF}" destId="{27878C57-BBF6-4C22-88FA-1C3D4933722D}" srcOrd="0" destOrd="0" presId="urn:microsoft.com/office/officeart/2008/layout/VerticalCurvedList"/>
    <dgm:cxn modelId="{E3C1D84C-FDD4-4CAD-A0D5-EB67777F07FA}" type="presParOf" srcId="{0B7B7FCB-7340-4C8C-9CEC-44D83247E09F}" destId="{AD2F74AD-5B6A-4346-8349-090AC68FEE9A}" srcOrd="3" destOrd="0" presId="urn:microsoft.com/office/officeart/2008/layout/VerticalCurvedList"/>
    <dgm:cxn modelId="{F284A45B-A820-4966-8D75-55F296D2955A}" type="presParOf" srcId="{0B7B7FCB-7340-4C8C-9CEC-44D83247E09F}" destId="{EC0276CD-B669-4245-86BE-66420155BEF4}" srcOrd="4" destOrd="0" presId="urn:microsoft.com/office/officeart/2008/layout/VerticalCurvedList"/>
    <dgm:cxn modelId="{DC8D7196-2049-4ED4-8420-4953330DA0A7}" type="presParOf" srcId="{EC0276CD-B669-4245-86BE-66420155BEF4}" destId="{E63EBB38-5984-4F74-98F1-254621592311}" srcOrd="0" destOrd="0" presId="urn:microsoft.com/office/officeart/2008/layout/VerticalCurvedList"/>
    <dgm:cxn modelId="{0BE6CD36-F713-4670-8C52-E86D77C01A88}" type="presParOf" srcId="{0B7B7FCB-7340-4C8C-9CEC-44D83247E09F}" destId="{46297F79-2755-4E7F-87B4-88629DD167EF}" srcOrd="5" destOrd="0" presId="urn:microsoft.com/office/officeart/2008/layout/VerticalCurvedList"/>
    <dgm:cxn modelId="{0917D814-F178-4633-9370-5D39485E5431}" type="presParOf" srcId="{0B7B7FCB-7340-4C8C-9CEC-44D83247E09F}" destId="{00F75627-8B37-47AF-A999-4F6E49849E6B}" srcOrd="6" destOrd="0" presId="urn:microsoft.com/office/officeart/2008/layout/VerticalCurvedList"/>
    <dgm:cxn modelId="{5F6E4A7F-75EC-4A8B-8694-775BA0D1AFC4}" type="presParOf" srcId="{00F75627-8B37-47AF-A999-4F6E49849E6B}" destId="{D13D7DA6-9D1E-4150-A6AE-C6ABC36166D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27E79-D860-45DB-88C0-CADA087A767E}">
      <dsp:nvSpPr>
        <dsp:cNvPr id="0" name=""/>
        <dsp:cNvSpPr/>
      </dsp:nvSpPr>
      <dsp:spPr>
        <a:xfrm>
          <a:off x="412366" y="114"/>
          <a:ext cx="3621246" cy="701457"/>
        </a:xfrm>
        <a:prstGeom prst="roundRect">
          <a:avLst>
            <a:gd name="adj" fmla="val 10000"/>
          </a:avLst>
        </a:prstGeom>
        <a:solidFill>
          <a:srgbClr val="7030A0"/>
        </a:solidFill>
        <a:ln w="28575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solidFill>
                <a:schemeClr val="bg1"/>
              </a:solidFill>
            </a:rPr>
            <a:t>За кількістю таблиць, що використовуються</a:t>
          </a:r>
        </a:p>
      </dsp:txBody>
      <dsp:txXfrm>
        <a:off x="432911" y="20659"/>
        <a:ext cx="3580156" cy="660367"/>
      </dsp:txXfrm>
    </dsp:sp>
    <dsp:sp modelId="{2094169B-2E2C-4665-8E24-DE145E7D2F82}">
      <dsp:nvSpPr>
        <dsp:cNvPr id="0" name=""/>
        <dsp:cNvSpPr/>
      </dsp:nvSpPr>
      <dsp:spPr>
        <a:xfrm>
          <a:off x="774491" y="701572"/>
          <a:ext cx="362124" cy="334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717"/>
              </a:lnTo>
              <a:lnTo>
                <a:pt x="362124" y="334717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004C5-07FE-40D5-B06B-4DDA3F35BEAE}">
      <dsp:nvSpPr>
        <dsp:cNvPr id="0" name=""/>
        <dsp:cNvSpPr/>
      </dsp:nvSpPr>
      <dsp:spPr>
        <a:xfrm>
          <a:off x="1136616" y="775260"/>
          <a:ext cx="2823907" cy="522058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noProof="0" dirty="0" err="1">
              <a:solidFill>
                <a:schemeClr val="bg1"/>
              </a:solidFill>
            </a:rPr>
            <a:t>Однотабличні</a:t>
          </a:r>
          <a:endParaRPr lang="uk-UA" sz="2000" i="1" kern="1200" noProof="0" dirty="0">
            <a:solidFill>
              <a:schemeClr val="bg1"/>
            </a:solidFill>
          </a:endParaRPr>
        </a:p>
      </dsp:txBody>
      <dsp:txXfrm>
        <a:off x="1151907" y="790551"/>
        <a:ext cx="2793325" cy="491476"/>
      </dsp:txXfrm>
    </dsp:sp>
    <dsp:sp modelId="{140D007A-E220-48B9-8DFE-99DA5BF95556}">
      <dsp:nvSpPr>
        <dsp:cNvPr id="0" name=""/>
        <dsp:cNvSpPr/>
      </dsp:nvSpPr>
      <dsp:spPr>
        <a:xfrm>
          <a:off x="774491" y="701572"/>
          <a:ext cx="362124" cy="930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0464"/>
              </a:lnTo>
              <a:lnTo>
                <a:pt x="362124" y="930464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317127-F31A-4365-B3C2-4EEDD0778BD1}">
      <dsp:nvSpPr>
        <dsp:cNvPr id="0" name=""/>
        <dsp:cNvSpPr/>
      </dsp:nvSpPr>
      <dsp:spPr>
        <a:xfrm>
          <a:off x="1136616" y="1371007"/>
          <a:ext cx="2823907" cy="522058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noProof="0" dirty="0" err="1">
              <a:solidFill>
                <a:schemeClr val="bg1"/>
              </a:solidFill>
            </a:rPr>
            <a:t>Багатотабличні</a:t>
          </a:r>
          <a:endParaRPr lang="uk-UA" sz="2000" i="1" kern="1200" noProof="0" dirty="0">
            <a:solidFill>
              <a:schemeClr val="bg1"/>
            </a:solidFill>
          </a:endParaRPr>
        </a:p>
      </dsp:txBody>
      <dsp:txXfrm>
        <a:off x="1151907" y="1386298"/>
        <a:ext cx="2793325" cy="491476"/>
      </dsp:txXfrm>
    </dsp:sp>
    <dsp:sp modelId="{7B58425A-EEE2-4898-917A-96C2B82E4003}">
      <dsp:nvSpPr>
        <dsp:cNvPr id="0" name=""/>
        <dsp:cNvSpPr/>
      </dsp:nvSpPr>
      <dsp:spPr>
        <a:xfrm>
          <a:off x="4180989" y="114"/>
          <a:ext cx="3621246" cy="701457"/>
        </a:xfrm>
        <a:prstGeom prst="roundRect">
          <a:avLst>
            <a:gd name="adj" fmla="val 10000"/>
          </a:avLst>
        </a:prstGeom>
        <a:solidFill>
          <a:srgbClr val="7030A0"/>
        </a:solidFill>
        <a:ln w="28575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solidFill>
                <a:schemeClr val="bg1"/>
              </a:solidFill>
            </a:rPr>
            <a:t>За складністю функцій, що використовуються</a:t>
          </a:r>
        </a:p>
      </dsp:txBody>
      <dsp:txXfrm>
        <a:off x="4201534" y="20659"/>
        <a:ext cx="3580156" cy="660367"/>
      </dsp:txXfrm>
    </dsp:sp>
    <dsp:sp modelId="{31BCB4F8-59A4-4358-A885-7479DC412C86}">
      <dsp:nvSpPr>
        <dsp:cNvPr id="0" name=""/>
        <dsp:cNvSpPr/>
      </dsp:nvSpPr>
      <dsp:spPr>
        <a:xfrm>
          <a:off x="4543114" y="701572"/>
          <a:ext cx="362124" cy="334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717"/>
              </a:lnTo>
              <a:lnTo>
                <a:pt x="362124" y="334717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6AE67-7CF8-4BF5-891C-16417FD52F4E}">
      <dsp:nvSpPr>
        <dsp:cNvPr id="0" name=""/>
        <dsp:cNvSpPr/>
      </dsp:nvSpPr>
      <dsp:spPr>
        <a:xfrm>
          <a:off x="4905239" y="775260"/>
          <a:ext cx="2823907" cy="522058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schemeClr val="bg1"/>
              </a:solidFill>
            </a:rPr>
            <a:t>Прості</a:t>
          </a:r>
        </a:p>
      </dsp:txBody>
      <dsp:txXfrm>
        <a:off x="4920530" y="790551"/>
        <a:ext cx="2793325" cy="491476"/>
      </dsp:txXfrm>
    </dsp:sp>
    <dsp:sp modelId="{9075A20B-2327-475B-8D29-D3A3D428CAE4}">
      <dsp:nvSpPr>
        <dsp:cNvPr id="0" name=""/>
        <dsp:cNvSpPr/>
      </dsp:nvSpPr>
      <dsp:spPr>
        <a:xfrm>
          <a:off x="4543114" y="701572"/>
          <a:ext cx="362124" cy="930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0464"/>
              </a:lnTo>
              <a:lnTo>
                <a:pt x="362124" y="930464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74754-0E4D-4CDC-903B-564D3327B06B}">
      <dsp:nvSpPr>
        <dsp:cNvPr id="0" name=""/>
        <dsp:cNvSpPr/>
      </dsp:nvSpPr>
      <dsp:spPr>
        <a:xfrm>
          <a:off x="4905239" y="1371007"/>
          <a:ext cx="2823907" cy="522058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schemeClr val="bg1"/>
              </a:solidFill>
            </a:rPr>
            <a:t>Складні</a:t>
          </a:r>
        </a:p>
      </dsp:txBody>
      <dsp:txXfrm>
        <a:off x="4920530" y="1386298"/>
        <a:ext cx="2793325" cy="491476"/>
      </dsp:txXfrm>
    </dsp:sp>
    <dsp:sp modelId="{85DB79EE-53B9-461B-A817-D98CDF7E65E8}">
      <dsp:nvSpPr>
        <dsp:cNvPr id="0" name=""/>
        <dsp:cNvSpPr/>
      </dsp:nvSpPr>
      <dsp:spPr>
        <a:xfrm>
          <a:off x="7949612" y="114"/>
          <a:ext cx="3621246" cy="701457"/>
        </a:xfrm>
        <a:prstGeom prst="roundRect">
          <a:avLst>
            <a:gd name="adj" fmla="val 10000"/>
          </a:avLst>
        </a:prstGeom>
        <a:solidFill>
          <a:srgbClr val="7030A0"/>
        </a:solidFill>
        <a:ln w="28575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solidFill>
                <a:schemeClr val="bg1"/>
              </a:solidFill>
            </a:rPr>
            <a:t>За призначенням</a:t>
          </a:r>
        </a:p>
      </dsp:txBody>
      <dsp:txXfrm>
        <a:off x="7970157" y="20659"/>
        <a:ext cx="3580156" cy="660367"/>
      </dsp:txXfrm>
    </dsp:sp>
    <dsp:sp modelId="{86D859DD-5D83-4F63-A4E2-18B8A17D328D}">
      <dsp:nvSpPr>
        <dsp:cNvPr id="0" name=""/>
        <dsp:cNvSpPr/>
      </dsp:nvSpPr>
      <dsp:spPr>
        <a:xfrm>
          <a:off x="8311737" y="701572"/>
          <a:ext cx="362124" cy="347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803"/>
              </a:lnTo>
              <a:lnTo>
                <a:pt x="362124" y="34780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86F0D-F5A6-4412-B580-EC3FC18F541D}">
      <dsp:nvSpPr>
        <dsp:cNvPr id="0" name=""/>
        <dsp:cNvSpPr/>
      </dsp:nvSpPr>
      <dsp:spPr>
        <a:xfrm>
          <a:off x="8673862" y="775260"/>
          <a:ext cx="2823907" cy="548229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schemeClr val="bg1"/>
              </a:solidFill>
            </a:rPr>
            <a:t>Вибірки даних</a:t>
          </a:r>
        </a:p>
      </dsp:txBody>
      <dsp:txXfrm>
        <a:off x="8689919" y="791317"/>
        <a:ext cx="2791793" cy="516115"/>
      </dsp:txXfrm>
    </dsp:sp>
    <dsp:sp modelId="{61B56BAC-717B-4981-B596-2DBE24A0733D}">
      <dsp:nvSpPr>
        <dsp:cNvPr id="0" name=""/>
        <dsp:cNvSpPr/>
      </dsp:nvSpPr>
      <dsp:spPr>
        <a:xfrm>
          <a:off x="8311737" y="701572"/>
          <a:ext cx="362124" cy="969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9721"/>
              </a:lnTo>
              <a:lnTo>
                <a:pt x="362124" y="969721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0BF0C-7388-4A8D-BC0B-4C9F3F60A735}">
      <dsp:nvSpPr>
        <dsp:cNvPr id="0" name=""/>
        <dsp:cNvSpPr/>
      </dsp:nvSpPr>
      <dsp:spPr>
        <a:xfrm>
          <a:off x="8673862" y="1397178"/>
          <a:ext cx="2823907" cy="548229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schemeClr val="bg1"/>
              </a:solidFill>
            </a:rPr>
            <a:t>Оновлення даних</a:t>
          </a:r>
        </a:p>
      </dsp:txBody>
      <dsp:txXfrm>
        <a:off x="8689919" y="1413235"/>
        <a:ext cx="2791793" cy="516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27E79-D860-45DB-88C0-CADA087A767E}">
      <dsp:nvSpPr>
        <dsp:cNvPr id="0" name=""/>
        <dsp:cNvSpPr/>
      </dsp:nvSpPr>
      <dsp:spPr>
        <a:xfrm>
          <a:off x="989471" y="2065"/>
          <a:ext cx="4894260" cy="688070"/>
        </a:xfrm>
        <a:prstGeom prst="roundRect">
          <a:avLst>
            <a:gd name="adj" fmla="val 10000"/>
          </a:avLst>
        </a:prstGeom>
        <a:solidFill>
          <a:srgbClr val="7030A0"/>
        </a:solidFill>
        <a:ln w="28575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 можливістю підтримки зв’язку з серверами БД</a:t>
          </a:r>
        </a:p>
      </dsp:txBody>
      <dsp:txXfrm>
        <a:off x="1009624" y="22218"/>
        <a:ext cx="4853954" cy="647764"/>
      </dsp:txXfrm>
    </dsp:sp>
    <dsp:sp modelId="{2094169B-2E2C-4665-8E24-DE145E7D2F82}">
      <dsp:nvSpPr>
        <dsp:cNvPr id="0" name=""/>
        <dsp:cNvSpPr/>
      </dsp:nvSpPr>
      <dsp:spPr>
        <a:xfrm>
          <a:off x="1478897" y="690136"/>
          <a:ext cx="489426" cy="323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43"/>
              </a:lnTo>
              <a:lnTo>
                <a:pt x="489426" y="32364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004C5-07FE-40D5-B06B-4DDA3F35BEAE}">
      <dsp:nvSpPr>
        <dsp:cNvPr id="0" name=""/>
        <dsp:cNvSpPr/>
      </dsp:nvSpPr>
      <dsp:spPr>
        <a:xfrm>
          <a:off x="1968323" y="798017"/>
          <a:ext cx="2619783" cy="431524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Запити </a:t>
          </a:r>
          <a:r>
            <a:rPr lang="en-US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SQL</a:t>
          </a:r>
          <a:endParaRPr lang="uk-UA" sz="2000" i="1" kern="1200" dirty="0">
            <a:solidFill>
              <a:prstClr val="white"/>
            </a:solidFill>
            <a:latin typeface="Verdana"/>
            <a:ea typeface="+mn-ea"/>
            <a:cs typeface="+mn-cs"/>
          </a:endParaRPr>
        </a:p>
      </dsp:txBody>
      <dsp:txXfrm>
        <a:off x="1980962" y="810656"/>
        <a:ext cx="2594505" cy="406246"/>
      </dsp:txXfrm>
    </dsp:sp>
    <dsp:sp modelId="{140D007A-E220-48B9-8DFE-99DA5BF95556}">
      <dsp:nvSpPr>
        <dsp:cNvPr id="0" name=""/>
        <dsp:cNvSpPr/>
      </dsp:nvSpPr>
      <dsp:spPr>
        <a:xfrm>
          <a:off x="1478897" y="690136"/>
          <a:ext cx="489426" cy="863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3049"/>
              </a:lnTo>
              <a:lnTo>
                <a:pt x="489426" y="863049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317127-F31A-4365-B3C2-4EEDD0778BD1}">
      <dsp:nvSpPr>
        <dsp:cNvPr id="0" name=""/>
        <dsp:cNvSpPr/>
      </dsp:nvSpPr>
      <dsp:spPr>
        <a:xfrm>
          <a:off x="1968323" y="1337423"/>
          <a:ext cx="2619783" cy="431524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Запити </a:t>
          </a:r>
          <a:r>
            <a:rPr lang="en-US" sz="2000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Access</a:t>
          </a:r>
          <a:endParaRPr lang="uk-UA" sz="2000" i="1" kern="1200" dirty="0">
            <a:solidFill>
              <a:prstClr val="white"/>
            </a:solidFill>
            <a:latin typeface="Verdana"/>
            <a:ea typeface="+mn-ea"/>
            <a:cs typeface="+mn-cs"/>
          </a:endParaRPr>
        </a:p>
      </dsp:txBody>
      <dsp:txXfrm>
        <a:off x="1980962" y="1350062"/>
        <a:ext cx="2594505" cy="406246"/>
      </dsp:txXfrm>
    </dsp:sp>
    <dsp:sp modelId="{7B58425A-EEE2-4898-917A-96C2B82E4003}">
      <dsp:nvSpPr>
        <dsp:cNvPr id="0" name=""/>
        <dsp:cNvSpPr/>
      </dsp:nvSpPr>
      <dsp:spPr>
        <a:xfrm>
          <a:off x="6099494" y="2065"/>
          <a:ext cx="4894260" cy="688070"/>
        </a:xfrm>
        <a:prstGeom prst="roundRect">
          <a:avLst>
            <a:gd name="adj" fmla="val 10000"/>
          </a:avLst>
        </a:prstGeom>
        <a:solidFill>
          <a:srgbClr val="7030A0"/>
        </a:solidFill>
        <a:ln w="28575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solidFill>
                <a:prstClr val="white"/>
              </a:solidFill>
              <a:latin typeface="Verdana"/>
              <a:ea typeface="+mn-ea"/>
              <a:cs typeface="+mn-cs"/>
            </a:rPr>
            <a:t>За способом вибірки та обробки даних</a:t>
          </a:r>
        </a:p>
      </dsp:txBody>
      <dsp:txXfrm>
        <a:off x="6119647" y="22218"/>
        <a:ext cx="4853954" cy="647764"/>
      </dsp:txXfrm>
    </dsp:sp>
    <dsp:sp modelId="{31BCB4F8-59A4-4358-A885-7479DC412C86}">
      <dsp:nvSpPr>
        <dsp:cNvPr id="0" name=""/>
        <dsp:cNvSpPr/>
      </dsp:nvSpPr>
      <dsp:spPr>
        <a:xfrm>
          <a:off x="6588920" y="690136"/>
          <a:ext cx="489426" cy="323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43"/>
              </a:lnTo>
              <a:lnTo>
                <a:pt x="489426" y="32364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6AE67-7CF8-4BF5-891C-16417FD52F4E}">
      <dsp:nvSpPr>
        <dsp:cNvPr id="0" name=""/>
        <dsp:cNvSpPr/>
      </dsp:nvSpPr>
      <dsp:spPr>
        <a:xfrm>
          <a:off x="7078346" y="798017"/>
          <a:ext cx="2619783" cy="431524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i="1" kern="1200" dirty="0">
              <a:solidFill>
                <a:schemeClr val="bg1"/>
              </a:solidFill>
            </a:rPr>
            <a:t>З умовами і виразами</a:t>
          </a:r>
        </a:p>
      </dsp:txBody>
      <dsp:txXfrm>
        <a:off x="7090985" y="810656"/>
        <a:ext cx="2594505" cy="406246"/>
      </dsp:txXfrm>
    </dsp:sp>
    <dsp:sp modelId="{9075A20B-2327-475B-8D29-D3A3D428CAE4}">
      <dsp:nvSpPr>
        <dsp:cNvPr id="0" name=""/>
        <dsp:cNvSpPr/>
      </dsp:nvSpPr>
      <dsp:spPr>
        <a:xfrm>
          <a:off x="6588920" y="690136"/>
          <a:ext cx="489426" cy="863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3049"/>
              </a:lnTo>
              <a:lnTo>
                <a:pt x="489426" y="863049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74754-0E4D-4CDC-903B-564D3327B06B}">
      <dsp:nvSpPr>
        <dsp:cNvPr id="0" name=""/>
        <dsp:cNvSpPr/>
      </dsp:nvSpPr>
      <dsp:spPr>
        <a:xfrm>
          <a:off x="7078346" y="1337423"/>
          <a:ext cx="2619783" cy="431524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i="1" kern="1200" dirty="0">
              <a:solidFill>
                <a:schemeClr val="bg1"/>
              </a:solidFill>
            </a:rPr>
            <a:t>З полями, що обчислюються</a:t>
          </a:r>
        </a:p>
      </dsp:txBody>
      <dsp:txXfrm>
        <a:off x="7090985" y="1350062"/>
        <a:ext cx="2594505" cy="406246"/>
      </dsp:txXfrm>
    </dsp:sp>
    <dsp:sp modelId="{68EC21CC-4117-4AA7-BAA8-3E8FF7B78EAA}">
      <dsp:nvSpPr>
        <dsp:cNvPr id="0" name=""/>
        <dsp:cNvSpPr/>
      </dsp:nvSpPr>
      <dsp:spPr>
        <a:xfrm>
          <a:off x="6588920" y="690136"/>
          <a:ext cx="489426" cy="14024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455"/>
              </a:lnTo>
              <a:lnTo>
                <a:pt x="489426" y="1402455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A0F14C-F947-45C5-915E-1A90D089610C}">
      <dsp:nvSpPr>
        <dsp:cNvPr id="0" name=""/>
        <dsp:cNvSpPr/>
      </dsp:nvSpPr>
      <dsp:spPr>
        <a:xfrm>
          <a:off x="7078346" y="1876829"/>
          <a:ext cx="2619783" cy="431524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i="1" kern="1200" dirty="0">
              <a:solidFill>
                <a:schemeClr val="bg1"/>
              </a:solidFill>
            </a:rPr>
            <a:t>З функціями</a:t>
          </a:r>
        </a:p>
      </dsp:txBody>
      <dsp:txXfrm>
        <a:off x="7090985" y="1889468"/>
        <a:ext cx="2594505" cy="406246"/>
      </dsp:txXfrm>
    </dsp:sp>
    <dsp:sp modelId="{5588548A-8F52-491E-BFB6-39C89C423DC8}">
      <dsp:nvSpPr>
        <dsp:cNvPr id="0" name=""/>
        <dsp:cNvSpPr/>
      </dsp:nvSpPr>
      <dsp:spPr>
        <a:xfrm>
          <a:off x="6588920" y="690136"/>
          <a:ext cx="489426" cy="1941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1861"/>
              </a:lnTo>
              <a:lnTo>
                <a:pt x="489426" y="1941861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28965-D308-43FA-A572-A49D048DAC8D}">
      <dsp:nvSpPr>
        <dsp:cNvPr id="0" name=""/>
        <dsp:cNvSpPr/>
      </dsp:nvSpPr>
      <dsp:spPr>
        <a:xfrm>
          <a:off x="7078346" y="2416235"/>
          <a:ext cx="2619783" cy="431524"/>
        </a:xfrm>
        <a:prstGeom prst="roundRect">
          <a:avLst>
            <a:gd name="adj" fmla="val 10000"/>
          </a:avLst>
        </a:prstGeom>
        <a:solidFill>
          <a:srgbClr val="008000">
            <a:alpha val="90000"/>
          </a:srgbClr>
        </a:solidFill>
        <a:ln w="28575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i="1" kern="1200" dirty="0">
              <a:solidFill>
                <a:schemeClr val="bg1"/>
              </a:solidFill>
            </a:rPr>
            <a:t>Перехресні запити</a:t>
          </a:r>
        </a:p>
      </dsp:txBody>
      <dsp:txXfrm>
        <a:off x="7090985" y="2428874"/>
        <a:ext cx="2594505" cy="406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61E35-6C55-4B51-BE17-D9D67599F310}">
      <dsp:nvSpPr>
        <dsp:cNvPr id="0" name=""/>
        <dsp:cNvSpPr/>
      </dsp:nvSpPr>
      <dsp:spPr>
        <a:xfrm>
          <a:off x="-5303630" y="-812239"/>
          <a:ext cx="6315407" cy="6315407"/>
        </a:xfrm>
        <a:prstGeom prst="blockArc">
          <a:avLst>
            <a:gd name="adj1" fmla="val 18900000"/>
            <a:gd name="adj2" fmla="val 2700000"/>
            <a:gd name="adj3" fmla="val 342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EA9E0-CBE5-43E4-BB02-325D168626A4}">
      <dsp:nvSpPr>
        <dsp:cNvPr id="0" name=""/>
        <dsp:cNvSpPr/>
      </dsp:nvSpPr>
      <dsp:spPr>
        <a:xfrm>
          <a:off x="529721" y="278041"/>
          <a:ext cx="11306682" cy="8868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281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i="1" kern="1200" noProof="0" dirty="0"/>
            <a:t>вибір даних зі вказаних полів на основі заданих критеріїв;</a:t>
          </a:r>
        </a:p>
      </dsp:txBody>
      <dsp:txXfrm>
        <a:off x="529721" y="278041"/>
        <a:ext cx="11306682" cy="886845"/>
      </dsp:txXfrm>
    </dsp:sp>
    <dsp:sp modelId="{27878C57-BBF6-4C22-88FA-1C3D4933722D}">
      <dsp:nvSpPr>
        <dsp:cNvPr id="0" name=""/>
        <dsp:cNvSpPr/>
      </dsp:nvSpPr>
      <dsp:spPr>
        <a:xfrm>
          <a:off x="78688" y="270431"/>
          <a:ext cx="902065" cy="902065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2F74AD-5B6A-4346-8349-090AC68FEE9A}">
      <dsp:nvSpPr>
        <dsp:cNvPr id="0" name=""/>
        <dsp:cNvSpPr/>
      </dsp:nvSpPr>
      <dsp:spPr>
        <a:xfrm>
          <a:off x="943461" y="1360708"/>
          <a:ext cx="10892942" cy="886845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281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i="1" kern="1200" noProof="0" dirty="0"/>
            <a:t>дані, отримані з таблиць, упорядковуються за значеннями вказаних полів;</a:t>
          </a:r>
        </a:p>
      </dsp:txBody>
      <dsp:txXfrm>
        <a:off x="943461" y="1360708"/>
        <a:ext cx="10892942" cy="886845"/>
      </dsp:txXfrm>
    </dsp:sp>
    <dsp:sp modelId="{E63EBB38-5984-4F74-98F1-254621592311}">
      <dsp:nvSpPr>
        <dsp:cNvPr id="0" name=""/>
        <dsp:cNvSpPr/>
      </dsp:nvSpPr>
      <dsp:spPr>
        <a:xfrm>
          <a:off x="492428" y="1353098"/>
          <a:ext cx="902065" cy="902065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297F79-2755-4E7F-87B4-88629DD167EF}">
      <dsp:nvSpPr>
        <dsp:cNvPr id="0" name=""/>
        <dsp:cNvSpPr/>
      </dsp:nvSpPr>
      <dsp:spPr>
        <a:xfrm>
          <a:off x="943461" y="2443374"/>
          <a:ext cx="10892942" cy="88684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281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i="1" kern="1200" noProof="0" dirty="0">
              <a:solidFill>
                <a:srgbClr val="002060"/>
              </a:solidFill>
            </a:rPr>
            <a:t>із отриманих даних може бути побудована нова таблиця або діаграма;</a:t>
          </a:r>
        </a:p>
      </dsp:txBody>
      <dsp:txXfrm>
        <a:off x="943461" y="2443374"/>
        <a:ext cx="10892942" cy="886845"/>
      </dsp:txXfrm>
    </dsp:sp>
    <dsp:sp modelId="{D13D7DA6-9D1E-4150-A6AE-C6ABC36166D5}">
      <dsp:nvSpPr>
        <dsp:cNvPr id="0" name=""/>
        <dsp:cNvSpPr/>
      </dsp:nvSpPr>
      <dsp:spPr>
        <a:xfrm>
          <a:off x="492428" y="2435764"/>
          <a:ext cx="902065" cy="902065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7A966C-ADE1-481C-9602-29D743F1F5D5}">
      <dsp:nvSpPr>
        <dsp:cNvPr id="0" name=""/>
        <dsp:cNvSpPr/>
      </dsp:nvSpPr>
      <dsp:spPr>
        <a:xfrm>
          <a:off x="529721" y="3526040"/>
          <a:ext cx="11306682" cy="88684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281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i="1" kern="1200" noProof="0" dirty="0"/>
            <a:t>вибрані з таблиць дані можуть бути опрацьовані за допомогою вбудованих функцій;</a:t>
          </a:r>
        </a:p>
      </dsp:txBody>
      <dsp:txXfrm>
        <a:off x="529721" y="3526040"/>
        <a:ext cx="11306682" cy="886845"/>
      </dsp:txXfrm>
    </dsp:sp>
    <dsp:sp modelId="{AA2029A9-878F-42BF-A694-5944B1AD983E}">
      <dsp:nvSpPr>
        <dsp:cNvPr id="0" name=""/>
        <dsp:cNvSpPr/>
      </dsp:nvSpPr>
      <dsp:spPr>
        <a:xfrm>
          <a:off x="78688" y="3518430"/>
          <a:ext cx="902065" cy="902065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61E35-6C55-4B51-BE17-D9D67599F310}">
      <dsp:nvSpPr>
        <dsp:cNvPr id="0" name=""/>
        <dsp:cNvSpPr/>
      </dsp:nvSpPr>
      <dsp:spPr>
        <a:xfrm>
          <a:off x="-5303277" y="-812239"/>
          <a:ext cx="6315407" cy="6315407"/>
        </a:xfrm>
        <a:prstGeom prst="blockArc">
          <a:avLst>
            <a:gd name="adj1" fmla="val 18900000"/>
            <a:gd name="adj2" fmla="val 2700000"/>
            <a:gd name="adj3" fmla="val 342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EA9E0-CBE5-43E4-BB02-325D168626A4}">
      <dsp:nvSpPr>
        <dsp:cNvPr id="0" name=""/>
        <dsp:cNvSpPr/>
      </dsp:nvSpPr>
      <dsp:spPr>
        <a:xfrm>
          <a:off x="651100" y="361712"/>
          <a:ext cx="11185656" cy="11529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44685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i="1" kern="1200" noProof="0" dirty="0"/>
            <a:t>отримані за допомогою запиту дані можуть використовуватися як джерело для інших запитів;</a:t>
          </a:r>
        </a:p>
      </dsp:txBody>
      <dsp:txXfrm>
        <a:off x="651100" y="361712"/>
        <a:ext cx="11185656" cy="1152945"/>
      </dsp:txXfrm>
    </dsp:sp>
    <dsp:sp modelId="{27878C57-BBF6-4C22-88FA-1C3D4933722D}">
      <dsp:nvSpPr>
        <dsp:cNvPr id="0" name=""/>
        <dsp:cNvSpPr/>
      </dsp:nvSpPr>
      <dsp:spPr>
        <a:xfrm>
          <a:off x="64734" y="351819"/>
          <a:ext cx="1172732" cy="1172732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2F74AD-5B6A-4346-8349-090AC68FEE9A}">
      <dsp:nvSpPr>
        <dsp:cNvPr id="0" name=""/>
        <dsp:cNvSpPr/>
      </dsp:nvSpPr>
      <dsp:spPr>
        <a:xfrm>
          <a:off x="992131" y="1768991"/>
          <a:ext cx="10844625" cy="1152945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44685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i="1" kern="1200" noProof="0" dirty="0"/>
            <a:t>дані, отримані за допомогою запитів, можуть додаватися до інших таблиць;</a:t>
          </a:r>
        </a:p>
      </dsp:txBody>
      <dsp:txXfrm>
        <a:off x="992131" y="1768991"/>
        <a:ext cx="10844625" cy="1152945"/>
      </dsp:txXfrm>
    </dsp:sp>
    <dsp:sp modelId="{E63EBB38-5984-4F74-98F1-254621592311}">
      <dsp:nvSpPr>
        <dsp:cNvPr id="0" name=""/>
        <dsp:cNvSpPr/>
      </dsp:nvSpPr>
      <dsp:spPr>
        <a:xfrm>
          <a:off x="405765" y="1759098"/>
          <a:ext cx="1172732" cy="1172732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297F79-2755-4E7F-87B4-88629DD167EF}">
      <dsp:nvSpPr>
        <dsp:cNvPr id="0" name=""/>
        <dsp:cNvSpPr/>
      </dsp:nvSpPr>
      <dsp:spPr>
        <a:xfrm>
          <a:off x="651100" y="3176269"/>
          <a:ext cx="11185656" cy="115294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44685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i="1" kern="1200" noProof="0" dirty="0">
              <a:solidFill>
                <a:srgbClr val="002060"/>
              </a:solidFill>
            </a:rPr>
            <a:t>можна виконувати обмін даними з іншими базами даних, а також текстовим редактором Word і електронними таблицями Excel.</a:t>
          </a:r>
        </a:p>
      </dsp:txBody>
      <dsp:txXfrm>
        <a:off x="651100" y="3176269"/>
        <a:ext cx="11185656" cy="1152945"/>
      </dsp:txXfrm>
    </dsp:sp>
    <dsp:sp modelId="{D13D7DA6-9D1E-4150-A6AE-C6ABC36166D5}">
      <dsp:nvSpPr>
        <dsp:cNvPr id="0" name=""/>
        <dsp:cNvSpPr/>
      </dsp:nvSpPr>
      <dsp:spPr>
        <a:xfrm>
          <a:off x="64734" y="3166376"/>
          <a:ext cx="1172732" cy="1172732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hyperlink" Target="http://teach-inf.at.ua/" TargetMode="External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F7B198C-4D93-4D54-AE95-CB8EC82A86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3"/>
          <a:stretch/>
        </p:blipFill>
        <p:spPr>
          <a:xfrm>
            <a:off x="4005" y="0"/>
            <a:ext cx="4761672" cy="3761807"/>
          </a:xfrm>
          <a:prstGeom prst="rect">
            <a:avLst/>
          </a:prstGeom>
        </p:spPr>
      </p:pic>
      <p:sp>
        <p:nvSpPr>
          <p:cNvPr id="9" name="Rectangle 24"/>
          <p:cNvSpPr>
            <a:spLocks noChangeArrowheads="1"/>
          </p:cNvSpPr>
          <p:nvPr userDrawn="1"/>
        </p:nvSpPr>
        <p:spPr bwMode="auto">
          <a:xfrm>
            <a:off x="0" y="3527436"/>
            <a:ext cx="12192000" cy="335756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484" y="6021300"/>
            <a:ext cx="5699686" cy="991249"/>
          </a:xfrm>
          <a:prstGeom prst="rect">
            <a:avLst/>
          </a:prstGeom>
        </p:spPr>
      </p:pic>
      <p:sp>
        <p:nvSpPr>
          <p:cNvPr id="11" name="Rectangle 17"/>
          <p:cNvSpPr>
            <a:spLocks noChangeArrowheads="1"/>
          </p:cNvSpPr>
          <p:nvPr userDrawn="1"/>
        </p:nvSpPr>
        <p:spPr bwMode="gray">
          <a:xfrm>
            <a:off x="0" y="3141663"/>
            <a:ext cx="12192000" cy="431800"/>
          </a:xfrm>
          <a:prstGeom prst="rect">
            <a:avLst/>
          </a:prstGeom>
          <a:solidFill>
            <a:srgbClr val="19426B"/>
          </a:solidFill>
          <a:ln w="9525">
            <a:solidFill>
              <a:srgbClr val="19426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Oval 25"/>
          <p:cNvSpPr>
            <a:spLocks noChangeArrowheads="1"/>
          </p:cNvSpPr>
          <p:nvPr userDrawn="1"/>
        </p:nvSpPr>
        <p:spPr bwMode="ltGray">
          <a:xfrm>
            <a:off x="1258888" y="4508512"/>
            <a:ext cx="4248150" cy="1800225"/>
          </a:xfrm>
          <a:prstGeom prst="ellipse">
            <a:avLst/>
          </a:prstGeom>
          <a:gradFill rotWithShape="1">
            <a:gsLst>
              <a:gs pos="0">
                <a:srgbClr val="398AC7"/>
              </a:gs>
              <a:gs pos="100000">
                <a:srgbClr val="398AC7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auto">
          <a:xfrm>
            <a:off x="457200" y="6486536"/>
            <a:ext cx="2133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 userDrawn="1"/>
        </p:nvSpPr>
        <p:spPr>
          <a:xfrm>
            <a:off x="3124200" y="6486536"/>
            <a:ext cx="2895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ctr" defTabSz="914400" rtl="0" eaLnBrk="1" latinLnBrk="0" hangingPunct="1"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dist="172739" dir="3238358" algn="ctr" rotWithShape="0">
              <a:srgbClr val="19426B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Freeform 21" descr="2"/>
          <p:cNvSpPr>
            <a:spLocks/>
          </p:cNvSpPr>
          <p:nvPr userDrawn="1"/>
        </p:nvSpPr>
        <p:spPr bwMode="gray">
          <a:xfrm>
            <a:off x="376245" y="2147896"/>
            <a:ext cx="2103437" cy="3032125"/>
          </a:xfrm>
          <a:custGeom>
            <a:avLst/>
            <a:gdLst>
              <a:gd name="T0" fmla="*/ 1325 w 1325"/>
              <a:gd name="T1" fmla="*/ 960 h 1910"/>
              <a:gd name="T2" fmla="*/ 414 w 1325"/>
              <a:gd name="T3" fmla="*/ 0 h 1910"/>
              <a:gd name="T4" fmla="*/ 27 w 1325"/>
              <a:gd name="T5" fmla="*/ 1014 h 1910"/>
              <a:gd name="T6" fmla="*/ 402 w 1325"/>
              <a:gd name="T7" fmla="*/ 1910 h 1910"/>
              <a:gd name="T8" fmla="*/ 1325 w 1325"/>
              <a:gd name="T9" fmla="*/ 960 h 1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cmpd="sng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9" descr="4"/>
          <p:cNvSpPr>
            <a:spLocks/>
          </p:cNvSpPr>
          <p:nvPr userDrawn="1"/>
        </p:nvSpPr>
        <p:spPr bwMode="gray">
          <a:xfrm>
            <a:off x="2625727" y="2119317"/>
            <a:ext cx="2139950" cy="3116263"/>
          </a:xfrm>
          <a:custGeom>
            <a:avLst/>
            <a:gdLst>
              <a:gd name="T0" fmla="*/ 951 w 1348"/>
              <a:gd name="T1" fmla="*/ 1963 h 1963"/>
              <a:gd name="T2" fmla="*/ 1338 w 1348"/>
              <a:gd name="T3" fmla="*/ 977 h 1963"/>
              <a:gd name="T4" fmla="*/ 905 w 1348"/>
              <a:gd name="T5" fmla="*/ 0 h 1963"/>
              <a:gd name="T6" fmla="*/ 0 w 1348"/>
              <a:gd name="T7" fmla="*/ 987 h 1963"/>
              <a:gd name="T8" fmla="*/ 951 w 1348"/>
              <a:gd name="T9" fmla="*/ 1963 h 1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20" descr="1"/>
          <p:cNvSpPr>
            <a:spLocks/>
          </p:cNvSpPr>
          <p:nvPr userDrawn="1"/>
        </p:nvSpPr>
        <p:spPr bwMode="gray">
          <a:xfrm>
            <a:off x="1130307" y="1416060"/>
            <a:ext cx="2873375" cy="2182813"/>
          </a:xfrm>
          <a:custGeom>
            <a:avLst/>
            <a:gdLst>
              <a:gd name="T0" fmla="*/ 905 w 1810"/>
              <a:gd name="T1" fmla="*/ 1375 h 1375"/>
              <a:gd name="T2" fmla="*/ 1810 w 1810"/>
              <a:gd name="T3" fmla="*/ 395 h 1375"/>
              <a:gd name="T4" fmla="*/ 876 w 1810"/>
              <a:gd name="T5" fmla="*/ 24 h 1375"/>
              <a:gd name="T6" fmla="*/ 0 w 1810"/>
              <a:gd name="T7" fmla="*/ 396 h 1375"/>
              <a:gd name="T8" fmla="*/ 905 w 1810"/>
              <a:gd name="T9" fmla="*/ 1375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22" descr="55282"/>
          <p:cNvSpPr>
            <a:spLocks/>
          </p:cNvSpPr>
          <p:nvPr userDrawn="1"/>
        </p:nvSpPr>
        <p:spPr bwMode="gray">
          <a:xfrm>
            <a:off x="1085855" y="3730636"/>
            <a:ext cx="2962275" cy="2219325"/>
          </a:xfrm>
          <a:custGeom>
            <a:avLst/>
            <a:gdLst>
              <a:gd name="T0" fmla="*/ 927 w 1866"/>
              <a:gd name="T1" fmla="*/ 0 h 1398"/>
              <a:gd name="T2" fmla="*/ 0 w 1866"/>
              <a:gd name="T3" fmla="*/ 975 h 1398"/>
              <a:gd name="T4" fmla="*/ 996 w 1866"/>
              <a:gd name="T5" fmla="*/ 1387 h 1398"/>
              <a:gd name="T6" fmla="*/ 1866 w 1866"/>
              <a:gd name="T7" fmla="*/ 996 h 1398"/>
              <a:gd name="T8" fmla="*/ 927 w 1866"/>
              <a:gd name="T9" fmla="*/ 0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1" name="Oval 23"/>
          <p:cNvSpPr>
            <a:spLocks noChangeArrowheads="1"/>
          </p:cNvSpPr>
          <p:nvPr userDrawn="1"/>
        </p:nvSpPr>
        <p:spPr bwMode="gray">
          <a:xfrm>
            <a:off x="1806578" y="2954337"/>
            <a:ext cx="1655763" cy="165576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370286" y="3045082"/>
            <a:ext cx="244102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ru-RU" sz="5400" b="1" i="1" dirty="0">
                <a:solidFill>
                  <a:srgbClr val="002060"/>
                </a:solidFill>
                <a:latin typeface="Arial" panose="020B0604020202020204" pitchFamily="34" charset="0"/>
              </a:rPr>
              <a:t>1</a:t>
            </a:r>
            <a:r>
              <a:rPr lang="uk-UA" sz="5400" b="1" i="1" dirty="0">
                <a:solidFill>
                  <a:srgbClr val="002060"/>
                </a:solidFill>
                <a:latin typeface="Arial" panose="020B0604020202020204" pitchFamily="34" charset="0"/>
              </a:rPr>
              <a:t>0</a:t>
            </a:r>
          </a:p>
          <a:p>
            <a:pPr mar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uk-UA" sz="5400" b="1" i="1" dirty="0">
                <a:solidFill>
                  <a:srgbClr val="002060"/>
                </a:solidFill>
                <a:latin typeface="Arial" panose="020B0604020202020204" pitchFamily="34" charset="0"/>
              </a:rPr>
              <a:t>(11)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4847770" y="584394"/>
            <a:ext cx="7151587" cy="1801607"/>
          </a:xfrm>
        </p:spPr>
        <p:txBody>
          <a:bodyPr anchor="ctr">
            <a:normAutofit/>
          </a:bodyPr>
          <a:lstStyle>
            <a:lvl1pPr algn="r">
              <a:defRPr kumimoji="0" lang="uk-UA" sz="4400" b="1" i="0" u="none" strike="noStrike" kern="1200" cap="none" spc="0" normalizeH="0" baseline="0" dirty="0">
                <a:ln>
                  <a:noFill/>
                </a:ln>
                <a:solidFill>
                  <a:srgbClr val="19426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/>
                <a:ea typeface="+mj-ea"/>
                <a:cs typeface="+mj-cs"/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  <p:sp>
        <p:nvSpPr>
          <p:cNvPr id="26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032382" y="3184362"/>
            <a:ext cx="7138989" cy="40341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uk-UA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marR="0" lvl="0" indent="0" algn="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BBC00"/>
              </a:buClr>
              <a:buSzTx/>
              <a:buFont typeface="Wingdings" panose="05000000000000000000" pitchFamily="2" charset="2"/>
              <a:buNone/>
              <a:tabLst/>
            </a:pPr>
            <a:r>
              <a:rPr lang="uk-UA" dirty="0"/>
              <a:t>Зразок підзаголовка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4506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0" y="798521"/>
            <a:ext cx="12192000" cy="312737"/>
          </a:xfrm>
          <a:prstGeom prst="rect">
            <a:avLst/>
          </a:prstGeom>
          <a:solidFill>
            <a:srgbClr val="1942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white">
          <a:xfrm>
            <a:off x="0" y="11"/>
            <a:ext cx="12192000" cy="83661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9" name="Group 17"/>
          <p:cNvGrpSpPr>
            <a:grpSpLocks/>
          </p:cNvGrpSpPr>
          <p:nvPr userDrawn="1"/>
        </p:nvGrpSpPr>
        <p:grpSpPr bwMode="auto">
          <a:xfrm>
            <a:off x="10287570" y="188919"/>
            <a:ext cx="1665288" cy="1512887"/>
            <a:chOff x="4604" y="119"/>
            <a:chExt cx="1049" cy="953"/>
          </a:xfrm>
        </p:grpSpPr>
        <p:sp>
          <p:nvSpPr>
            <p:cNvPr id="10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rgbClr val="19426B"/>
                </a:gs>
                <a:gs pos="100000">
                  <a:srgbClr val="19426B">
                    <a:gamma/>
                    <a:tint val="0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dist="63500" dir="2212194" algn="ctr" rotWithShape="0">
                <a:srgbClr val="19426B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2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>
                <a:gd name="T0" fmla="*/ 951 w 1348"/>
                <a:gd name="T1" fmla="*/ 1963 h 1963"/>
                <a:gd name="T2" fmla="*/ 1338 w 1348"/>
                <a:gd name="T3" fmla="*/ 977 h 1963"/>
                <a:gd name="T4" fmla="*/ 905 w 1348"/>
                <a:gd name="T5" fmla="*/ 0 h 1963"/>
                <a:gd name="T6" fmla="*/ 0 w 1348"/>
                <a:gd name="T7" fmla="*/ 987 h 1963"/>
                <a:gd name="T8" fmla="*/ 951 w 1348"/>
                <a:gd name="T9" fmla="*/ 1963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>
                <a:gd name="T0" fmla="*/ 905 w 1810"/>
                <a:gd name="T1" fmla="*/ 1388 h 1388"/>
                <a:gd name="T2" fmla="*/ 1810 w 1810"/>
                <a:gd name="T3" fmla="*/ 408 h 1388"/>
                <a:gd name="T4" fmla="*/ 874 w 1810"/>
                <a:gd name="T5" fmla="*/ 40 h 1388"/>
                <a:gd name="T6" fmla="*/ 0 w 1810"/>
                <a:gd name="T7" fmla="*/ 409 h 1388"/>
                <a:gd name="T8" fmla="*/ 905 w 1810"/>
                <a:gd name="T9" fmla="*/ 1388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>
                <a:gd name="T0" fmla="*/ 1325 w 1325"/>
                <a:gd name="T1" fmla="*/ 960 h 1910"/>
                <a:gd name="T2" fmla="*/ 414 w 1325"/>
                <a:gd name="T3" fmla="*/ 0 h 1910"/>
                <a:gd name="T4" fmla="*/ 27 w 1325"/>
                <a:gd name="T5" fmla="*/ 1014 h 1910"/>
                <a:gd name="T6" fmla="*/ 402 w 1325"/>
                <a:gd name="T7" fmla="*/ 1910 h 1910"/>
                <a:gd name="T8" fmla="*/ 1325 w 1325"/>
                <a:gd name="T9" fmla="*/ 960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>
                <a:gd name="T0" fmla="*/ 927 w 1866"/>
                <a:gd name="T1" fmla="*/ 0 h 1398"/>
                <a:gd name="T2" fmla="*/ 0 w 1866"/>
                <a:gd name="T3" fmla="*/ 975 h 1398"/>
                <a:gd name="T4" fmla="*/ 996 w 1866"/>
                <a:gd name="T5" fmla="*/ 1387 h 1398"/>
                <a:gd name="T6" fmla="*/ 1866 w 1866"/>
                <a:gd name="T7" fmla="*/ 996 h 1398"/>
                <a:gd name="T8" fmla="*/ 927 w 1866"/>
                <a:gd name="T9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10545104" y="700372"/>
            <a:ext cx="948605" cy="527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i="1" spc="-400" baseline="0" dirty="0">
                <a:solidFill>
                  <a:srgbClr val="19426B"/>
                </a:solidFill>
                <a:latin typeface="Arial" panose="020B0604020202020204" pitchFamily="34" charset="0"/>
              </a:rPr>
              <a:t>1</a:t>
            </a:r>
            <a:r>
              <a:rPr lang="uk-UA" sz="2000" b="1" i="1" spc="-400" baseline="0" dirty="0">
                <a:solidFill>
                  <a:srgbClr val="19426B"/>
                </a:solidFill>
                <a:latin typeface="Arial" panose="020B0604020202020204" pitchFamily="34" charset="0"/>
              </a:rPr>
              <a:t>0</a:t>
            </a:r>
            <a:br>
              <a:rPr lang="uk-UA" sz="2000" b="1" i="1" spc="-400" baseline="0" dirty="0">
                <a:solidFill>
                  <a:srgbClr val="19426B"/>
                </a:solidFill>
                <a:latin typeface="Arial" panose="020B0604020202020204" pitchFamily="34" charset="0"/>
              </a:rPr>
            </a:br>
            <a:r>
              <a:rPr lang="uk-UA" sz="2000" b="1" i="1" spc="-400" baseline="0" dirty="0">
                <a:solidFill>
                  <a:srgbClr val="19426B"/>
                </a:solidFill>
                <a:latin typeface="Arial" panose="020B0604020202020204" pitchFamily="34" charset="0"/>
              </a:rPr>
              <a:t>(11)</a:t>
            </a:r>
          </a:p>
        </p:txBody>
      </p:sp>
      <p:grpSp>
        <p:nvGrpSpPr>
          <p:cNvPr id="19" name="Групувати 18"/>
          <p:cNvGrpSpPr/>
          <p:nvPr userDrawn="1"/>
        </p:nvGrpSpPr>
        <p:grpSpPr>
          <a:xfrm>
            <a:off x="-15225" y="6529734"/>
            <a:ext cx="4680520" cy="328282"/>
            <a:chOff x="467544" y="6485698"/>
            <a:chExt cx="4680520" cy="328281"/>
          </a:xfrm>
        </p:grpSpPr>
        <p:pic>
          <p:nvPicPr>
            <p:cNvPr id="2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467544" y="6506203"/>
              <a:ext cx="468052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dirty="0">
                  <a:solidFill>
                    <a:srgbClr val="19426B"/>
                  </a:solidFill>
                  <a:latin typeface="Verdana"/>
                </a:rPr>
                <a:t>© </a:t>
              </a:r>
              <a:r>
                <a:rPr lang="uk-UA" sz="1400" i="1" dirty="0">
                  <a:solidFill>
                    <a:srgbClr val="19426B"/>
                  </a:solidFill>
                  <a:latin typeface="Verdana"/>
                </a:rPr>
                <a:t>Вивчаємо інформатику        </a:t>
              </a:r>
              <a:r>
                <a:rPr lang="en-US" sz="1400" b="1" i="1" dirty="0">
                  <a:solidFill>
                    <a:srgbClr val="19426B"/>
                  </a:solidFill>
                  <a:latin typeface="Verdana"/>
                  <a:hlinkClick r:id="rId7" tooltip="Перейти на сайт"/>
                </a:rPr>
                <a:t>teach-inf.at.ua</a:t>
              </a:r>
              <a:endParaRPr lang="ru-RU" sz="1400" b="1" i="1" dirty="0">
                <a:solidFill>
                  <a:srgbClr val="19426B"/>
                </a:solidFill>
                <a:latin typeface="Verdana"/>
              </a:endParaRPr>
            </a:p>
          </p:txBody>
        </p:sp>
      </p:grp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>
              <a:defRPr kumimoji="0" lang="uk-UA" sz="3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lvl="0" fontAlgn="base">
              <a:lnSpc>
                <a:spcPct val="100000"/>
              </a:lnSpc>
              <a:spcAft>
                <a:spcPct val="0"/>
              </a:spcAft>
            </a:pPr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9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391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і області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03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9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459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03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3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8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96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332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E9269-1560-433C-88F4-3A78CD881B3D}" type="datetimeFigureOut">
              <a:rPr lang="uk-UA" smtClean="0"/>
              <a:t>12.01.2019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2E948-F03E-4133-ABAE-EC8DE8272D4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80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47771" y="584394"/>
            <a:ext cx="7137066" cy="1801607"/>
          </a:xfrm>
        </p:spPr>
        <p:txBody>
          <a:bodyPr>
            <a:noAutofit/>
          </a:bodyPr>
          <a:lstStyle/>
          <a:p>
            <a:r>
              <a:rPr lang="uk-UA" sz="6600" dirty="0"/>
              <a:t>Загальні відомості про запити</a:t>
            </a:r>
            <a:endParaRPr lang="uk-UA" sz="6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4294967295"/>
          </p:nvPr>
        </p:nvSpPr>
        <p:spPr>
          <a:xfrm>
            <a:off x="5032382" y="3184362"/>
            <a:ext cx="7138989" cy="40341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uk-UA" sz="1600" b="1" dirty="0">
                <a:solidFill>
                  <a:srgbClr val="FFFFFF"/>
                </a:solidFill>
              </a:rPr>
              <a:t>За навчальною програмою 2018 року</a:t>
            </a:r>
          </a:p>
        </p:txBody>
      </p:sp>
      <p:sp>
        <p:nvSpPr>
          <p:cNvPr id="6" name="Округлена прямокутна виноска 5"/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13</a:t>
            </a:r>
          </a:p>
        </p:txBody>
      </p:sp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580DFE73-720E-4A26-9E42-EBC0A1B1646A}"/>
              </a:ext>
            </a:extLst>
          </p:cNvPr>
          <p:cNvGrpSpPr/>
          <p:nvPr/>
        </p:nvGrpSpPr>
        <p:grpSpPr>
          <a:xfrm>
            <a:off x="6562014" y="3662320"/>
            <a:ext cx="2314131" cy="2333067"/>
            <a:chOff x="4936414" y="2837275"/>
            <a:chExt cx="2545557" cy="2566387"/>
          </a:xfrm>
        </p:grpSpPr>
        <p:sp>
          <p:nvSpPr>
            <p:cNvPr id="8" name="Прямокутник 7">
              <a:extLst>
                <a:ext uri="{FF2B5EF4-FFF2-40B4-BE49-F238E27FC236}">
                  <a16:creationId xmlns:a16="http://schemas.microsoft.com/office/drawing/2014/main" id="{3488AA16-0965-45F7-A229-102143E754D5}"/>
                </a:ext>
              </a:extLst>
            </p:cNvPr>
            <p:cNvSpPr/>
            <p:nvPr/>
          </p:nvSpPr>
          <p:spPr>
            <a:xfrm>
              <a:off x="5009569" y="2909455"/>
              <a:ext cx="2453008" cy="243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9" name="Picture 2" descr="access, microsoft, ms, office, services, suite, windows icon">
              <a:extLst>
                <a:ext uri="{FF2B5EF4-FFF2-40B4-BE49-F238E27FC236}">
                  <a16:creationId xmlns:a16="http://schemas.microsoft.com/office/drawing/2014/main" id="{A0B84689-E109-4C27-99BC-05DBC26E65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51" t="11207" r="11875" b="11792"/>
            <a:stretch/>
          </p:blipFill>
          <p:spPr bwMode="auto">
            <a:xfrm>
              <a:off x="4936414" y="2837275"/>
              <a:ext cx="2545557" cy="2566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proforma, request, sheet icon">
            <a:extLst>
              <a:ext uri="{FF2B5EF4-FFF2-40B4-BE49-F238E27FC236}">
                <a16:creationId xmlns:a16="http://schemas.microsoft.com/office/drawing/2014/main" id="{F50D290C-3905-4C50-B877-241115494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786" y="3577395"/>
            <a:ext cx="2521388" cy="252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43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3151684"/>
            <a:ext cx="8157592" cy="3108543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Створений запит можна зберігати з певним іменем і потім неодноразово виконувати. Якщо між першим і другим запусками запиту змінилися дані в таблицях, то в процесі другого його виконання будуть використовуватися оновлені дані.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65D8C5-7A7C-4E5F-8F86-C129D49EC9BF}"/>
              </a:ext>
            </a:extLst>
          </p:cNvPr>
          <p:cNvSpPr txBox="1"/>
          <p:nvPr/>
        </p:nvSpPr>
        <p:spPr>
          <a:xfrm>
            <a:off x="1403648" y="1196752"/>
            <a:ext cx="10718502" cy="181588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Запит</a:t>
            </a:r>
            <a:r>
              <a:rPr lang="uk-UA" sz="2800" b="1" i="1" kern="0" dirty="0">
                <a:solidFill>
                  <a:srgbClr val="FFFFFF"/>
                </a:solidFill>
              </a:rPr>
              <a:t> — це один із основних об'єктів БД </a:t>
            </a:r>
            <a:r>
              <a:rPr lang="en-US" sz="2800" b="1" i="1" kern="0" dirty="0">
                <a:solidFill>
                  <a:srgbClr val="FFFFFF"/>
                </a:solidFill>
              </a:rPr>
              <a:t>Access 2016. </a:t>
            </a:r>
            <a:r>
              <a:rPr lang="uk-UA" sz="2800" b="1" i="1" kern="0" dirty="0">
                <a:solidFill>
                  <a:srgbClr val="FFFFFF"/>
                </a:solidFill>
              </a:rPr>
              <a:t>Головним призначенням запиту є відбір із таблиць потрібних даних, їх опрацювання й подання користувачеві в зручній формі.</a:t>
            </a:r>
          </a:p>
        </p:txBody>
      </p:sp>
      <p:pic>
        <p:nvPicPr>
          <p:cNvPr id="15" name="Picture 2" descr="alert, attention, danger, error, exclamation, hanger, message, problem, warning icon">
            <a:extLst>
              <a:ext uri="{FF2B5EF4-FFF2-40B4-BE49-F238E27FC236}">
                <a16:creationId xmlns:a16="http://schemas.microsoft.com/office/drawing/2014/main" id="{6A5F8496-A8FE-4314-B7CC-18956402E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0" y="123504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Ð ÐµÐ·ÑÐ»ÑÑÐ°Ñ Ð¿Ð¾ÑÑÐºÑ Ð·Ð¾Ð±ÑÐ°Ð¶ÐµÐ½Ñ Ð·Ð° Ð·Ð°Ð¿Ð¸ÑÐ¾Ð¼ &quot;request icon&quot;">
            <a:extLst>
              <a:ext uri="{FF2B5EF4-FFF2-40B4-BE49-F238E27FC236}">
                <a16:creationId xmlns:a16="http://schemas.microsoft.com/office/drawing/2014/main" id="{0776918C-E454-4F38-ACCF-014E14C77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2" b="7608"/>
          <a:stretch/>
        </p:blipFill>
        <p:spPr bwMode="auto">
          <a:xfrm>
            <a:off x="8862758" y="3151684"/>
            <a:ext cx="2889374" cy="310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36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9" y="1196763"/>
            <a:ext cx="4510502" cy="483209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Запити не містять даних. Під час кожного нового виконання запиту формуються необхідні дані з тих таблиць, на основі яких його створено. Запити класифікують за багатьма ознаками. </a:t>
            </a:r>
          </a:p>
        </p:txBody>
      </p:sp>
      <p:pic>
        <p:nvPicPr>
          <p:cNvPr id="6" name="Picture 2" descr="ÐÐ¾Ð²âÑÐ·Ð°Ð½Ðµ Ð·Ð¾Ð±ÑÐ°Ð¶ÐµÐ½Ð½Ñ">
            <a:extLst>
              <a:ext uri="{FF2B5EF4-FFF2-40B4-BE49-F238E27FC236}">
                <a16:creationId xmlns:a16="http://schemas.microsoft.com/office/drawing/2014/main" id="{51CAADBD-EF6F-42F1-AF12-87D052569D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9"/>
          <a:stretch/>
        </p:blipFill>
        <p:spPr bwMode="auto">
          <a:xfrm>
            <a:off x="4761186" y="1196763"/>
            <a:ext cx="7358806" cy="483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2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144C30-7429-46C8-B781-0F6F32EB6686}"/>
              </a:ext>
            </a:extLst>
          </p:cNvPr>
          <p:cNvSpPr txBox="1"/>
          <p:nvPr/>
        </p:nvSpPr>
        <p:spPr>
          <a:xfrm>
            <a:off x="70929" y="1175743"/>
            <a:ext cx="12050142" cy="523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Запити</a:t>
            </a:r>
          </a:p>
        </p:txBody>
      </p: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879B15CC-1541-4B2E-9693-84ACCC41AC9D}"/>
              </a:ext>
            </a:extLst>
          </p:cNvPr>
          <p:cNvCxnSpPr>
            <a:cxnSpLocks/>
          </p:cNvCxnSpPr>
          <p:nvPr/>
        </p:nvCxnSpPr>
        <p:spPr>
          <a:xfrm flipV="1">
            <a:off x="2023872" y="1722140"/>
            <a:ext cx="0" cy="233262"/>
          </a:xfrm>
          <a:prstGeom prst="line">
            <a:avLst/>
          </a:prstGeom>
          <a:noFill/>
          <a:ln w="28575" cap="flat" cmpd="sng" algn="ctr">
            <a:solidFill>
              <a:scrgbClr r="0" g="0" b="0"/>
            </a:solidFill>
            <a:prstDash val="solid"/>
            <a:miter lim="800000"/>
          </a:ln>
          <a:effectLst/>
        </p:spPr>
      </p:cxn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5FAFEBA6-DED0-4FBD-B529-DB1841C929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893250"/>
              </p:ext>
            </p:extLst>
          </p:nvPr>
        </p:nvGraphicFramePr>
        <p:xfrm>
          <a:off x="44651" y="1827691"/>
          <a:ext cx="11983226" cy="1945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D45BF550-CF9C-4F85-8FC5-BCC3F2DF03F3}"/>
              </a:ext>
            </a:extLst>
          </p:cNvPr>
          <p:cNvCxnSpPr>
            <a:cxnSpLocks/>
          </p:cNvCxnSpPr>
          <p:nvPr/>
        </p:nvCxnSpPr>
        <p:spPr>
          <a:xfrm flipV="1">
            <a:off x="6050280" y="1695153"/>
            <a:ext cx="0" cy="153579"/>
          </a:xfrm>
          <a:prstGeom prst="line">
            <a:avLst/>
          </a:prstGeom>
          <a:noFill/>
          <a:ln w="28575" cap="flat" cmpd="sng" algn="ctr">
            <a:solidFill>
              <a:scrgbClr r="0" g="0" b="0"/>
            </a:solidFill>
            <a:prstDash val="solid"/>
            <a:miter lim="800000"/>
          </a:ln>
          <a:effectLst/>
        </p:spPr>
      </p:cxnSp>
      <p:cxnSp>
        <p:nvCxnSpPr>
          <p:cNvPr id="12" name="Пряма сполучна лінія 11">
            <a:extLst>
              <a:ext uri="{FF2B5EF4-FFF2-40B4-BE49-F238E27FC236}">
                <a16:creationId xmlns:a16="http://schemas.microsoft.com/office/drawing/2014/main" id="{412D0DAA-0711-4BF3-A9FE-04007E65D83A}"/>
              </a:ext>
            </a:extLst>
          </p:cNvPr>
          <p:cNvCxnSpPr>
            <a:cxnSpLocks/>
          </p:cNvCxnSpPr>
          <p:nvPr/>
        </p:nvCxnSpPr>
        <p:spPr>
          <a:xfrm flipV="1">
            <a:off x="10046208" y="1705917"/>
            <a:ext cx="0" cy="142815"/>
          </a:xfrm>
          <a:prstGeom prst="line">
            <a:avLst/>
          </a:prstGeom>
          <a:noFill/>
          <a:ln w="28575" cap="flat" cmpd="sng" algn="ctr">
            <a:solidFill>
              <a:scrgbClr r="0" g="0" b="0"/>
            </a:solidFill>
            <a:prstDash val="solid"/>
            <a:miter lim="800000"/>
          </a:ln>
          <a:effectLst/>
        </p:spPr>
      </p:cxn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CEFA2EBD-C860-4175-93BB-891EB09904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0788939"/>
              </p:ext>
            </p:extLst>
          </p:nvPr>
        </p:nvGraphicFramePr>
        <p:xfrm>
          <a:off x="44651" y="3878765"/>
          <a:ext cx="11983226" cy="2849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22" name="Пряма сполучна лінія 21">
            <a:extLst>
              <a:ext uri="{FF2B5EF4-FFF2-40B4-BE49-F238E27FC236}">
                <a16:creationId xmlns:a16="http://schemas.microsoft.com/office/drawing/2014/main" id="{AA606D17-919C-4CB5-B844-82F0028F90BA}"/>
              </a:ext>
            </a:extLst>
          </p:cNvPr>
          <p:cNvCxnSpPr>
            <a:cxnSpLocks/>
          </p:cNvCxnSpPr>
          <p:nvPr/>
        </p:nvCxnSpPr>
        <p:spPr>
          <a:xfrm flipV="1">
            <a:off x="4151376" y="1711060"/>
            <a:ext cx="0" cy="2167705"/>
          </a:xfrm>
          <a:prstGeom prst="line">
            <a:avLst/>
          </a:prstGeom>
          <a:noFill/>
          <a:ln w="28575" cap="flat" cmpd="sng" algn="ctr">
            <a:solidFill>
              <a:scrgbClr r="0" g="0" b="0"/>
            </a:solidFill>
            <a:prstDash val="solid"/>
            <a:miter lim="800000"/>
          </a:ln>
          <a:effectLst/>
        </p:spPr>
      </p:cxn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F500CA78-CB96-4B9C-BF57-B52CACA5BED9}"/>
              </a:ext>
            </a:extLst>
          </p:cNvPr>
          <p:cNvCxnSpPr>
            <a:cxnSpLocks/>
          </p:cNvCxnSpPr>
          <p:nvPr/>
        </p:nvCxnSpPr>
        <p:spPr>
          <a:xfrm flipV="1">
            <a:off x="7918704" y="1711060"/>
            <a:ext cx="0" cy="2167705"/>
          </a:xfrm>
          <a:prstGeom prst="line">
            <a:avLst/>
          </a:prstGeom>
          <a:noFill/>
          <a:ln w="28575" cap="flat" cmpd="sng" algn="ctr">
            <a:solidFill>
              <a:scrgbClr r="0" g="0" b="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77849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BF27E79-D860-45DB-88C0-CADA087A7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>
                                            <p:graphicEl>
                                              <a:dgm id="{1BF27E79-D860-45DB-88C0-CADA087A7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094169B-2E2C-4665-8E24-DE145E7D2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>
                                            <p:graphicEl>
                                              <a:dgm id="{2094169B-2E2C-4665-8E24-DE145E7D2F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C7004C5-07FE-40D5-B06B-4DDA3F35BE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>
                                            <p:graphicEl>
                                              <a:dgm id="{FC7004C5-07FE-40D5-B06B-4DDA3F35BE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40D007A-E220-48B9-8DFE-99DA5BF955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">
                                            <p:graphicEl>
                                              <a:dgm id="{140D007A-E220-48B9-8DFE-99DA5BF955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F317127-F31A-4365-B3C2-4EEDD0778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0">
                                            <p:graphicEl>
                                              <a:dgm id="{4F317127-F31A-4365-B3C2-4EEDD0778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B58425A-EEE2-4898-917A-96C2B82E4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0">
                                            <p:graphicEl>
                                              <a:dgm id="{7B58425A-EEE2-4898-917A-96C2B82E40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1BCB4F8-59A4-4358-A885-7479DC412C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0">
                                            <p:graphicEl>
                                              <a:dgm id="{31BCB4F8-59A4-4358-A885-7479DC412C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146AE67-7CF8-4BF5-891C-16417FD52F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graphicEl>
                                              <a:dgm id="{1146AE67-7CF8-4BF5-891C-16417FD52F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075A20B-2327-475B-8D29-D3A3D428C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0">
                                            <p:graphicEl>
                                              <a:dgm id="{9075A20B-2327-475B-8D29-D3A3D428C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D74754-0E4D-4CDC-903B-564D3327B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0">
                                            <p:graphicEl>
                                              <a:dgm id="{D7D74754-0E4D-4CDC-903B-564D3327B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5DB79EE-53B9-461B-A817-D98CDF7E6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0">
                                            <p:graphicEl>
                                              <a:dgm id="{85DB79EE-53B9-461B-A817-D98CDF7E6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6D859DD-5D83-4F63-A4E2-18B8A17D3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0">
                                            <p:graphicEl>
                                              <a:dgm id="{86D859DD-5D83-4F63-A4E2-18B8A17D3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A86F0D-F5A6-4412-B580-EC3FC18F5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0">
                                            <p:graphicEl>
                                              <a:dgm id="{DEA86F0D-F5A6-4412-B580-EC3FC18F54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1B56BAC-717B-4981-B596-2DBE24A07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0">
                                            <p:graphicEl>
                                              <a:dgm id="{61B56BAC-717B-4981-B596-2DBE24A07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500BF0C-7388-4A8D-BC0B-4C9F3F60A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0">
                                            <p:graphicEl>
                                              <a:dgm id="{1500BF0C-7388-4A8D-BC0B-4C9F3F60A7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25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BF27E79-D860-45DB-88C0-CADA087A7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3">
                                            <p:graphicEl>
                                              <a:dgm id="{1BF27E79-D860-45DB-88C0-CADA087A7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4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094169B-2E2C-4665-8E24-DE145E7D2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3">
                                            <p:graphicEl>
                                              <a:dgm id="{2094169B-2E2C-4665-8E24-DE145E7D2F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C7004C5-07FE-40D5-B06B-4DDA3F35BE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13">
                                            <p:graphicEl>
                                              <a:dgm id="{FC7004C5-07FE-40D5-B06B-4DDA3F35BE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40D007A-E220-48B9-8DFE-99DA5BF955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13">
                                            <p:graphicEl>
                                              <a:dgm id="{140D007A-E220-48B9-8DFE-99DA5BF955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F317127-F31A-4365-B3C2-4EEDD0778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13">
                                            <p:graphicEl>
                                              <a:dgm id="{4F317127-F31A-4365-B3C2-4EEDD0778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60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7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B58425A-EEE2-4898-917A-96C2B82E4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13">
                                            <p:graphicEl>
                                              <a:dgm id="{7B58425A-EEE2-4898-917A-96C2B82E40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1BCB4F8-59A4-4358-A885-7479DC412C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13">
                                            <p:graphicEl>
                                              <a:dgm id="{31BCB4F8-59A4-4358-A885-7479DC412C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146AE67-7CF8-4BF5-891C-16417FD52F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13">
                                            <p:graphicEl>
                                              <a:dgm id="{1146AE67-7CF8-4BF5-891C-16417FD52F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875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75A20B-2327-475B-8D29-D3A3D428C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13">
                                            <p:graphicEl>
                                              <a:dgm id="{9075A20B-2327-475B-8D29-D3A3D428C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7D74754-0E4D-4CDC-903B-564D3327B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13">
                                            <p:graphicEl>
                                              <a:dgm id="{D7D74754-0E4D-4CDC-903B-564D3327B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7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8EC21CC-4117-4AA7-BAA8-3E8FF7B78E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1000"/>
                                        <p:tgtEl>
                                          <p:spTgt spid="13">
                                            <p:graphicEl>
                                              <a:dgm id="{68EC21CC-4117-4AA7-BAA8-3E8FF7B78E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2A0F14C-F947-45C5-915E-1A90D0896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1000"/>
                                        <p:tgtEl>
                                          <p:spTgt spid="13">
                                            <p:graphicEl>
                                              <a:dgm id="{B2A0F14C-F947-45C5-915E-1A90D08961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588548A-8F52-491E-BFB6-39C89C423D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13">
                                            <p:graphicEl>
                                              <a:dgm id="{5588548A-8F52-491E-BFB6-39C89C423D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2928965-D308-43FA-A572-A49D048DA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13">
                                            <p:graphicEl>
                                              <a:dgm id="{72928965-D308-43FA-A572-A49D048DAC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0" grpId="0" uiExpand="1">
        <p:bldSub>
          <a:bldDgm bld="one"/>
        </p:bldSub>
      </p:bldGraphic>
      <p:bldGraphic spid="13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Запити, за допомогою яких вибираються дані з: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29673F7-02C8-4F31-A181-B232879B9075}"/>
              </a:ext>
            </a:extLst>
          </p:cNvPr>
          <p:cNvSpPr/>
          <p:nvPr/>
        </p:nvSpPr>
        <p:spPr>
          <a:xfrm>
            <a:off x="68844" y="1801824"/>
            <a:ext cx="5972332" cy="87831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однієї таблиці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632050C-96BB-4F56-A3A1-84BBB68C8A7D}"/>
              </a:ext>
            </a:extLst>
          </p:cNvPr>
          <p:cNvSpPr/>
          <p:nvPr/>
        </p:nvSpPr>
        <p:spPr>
          <a:xfrm>
            <a:off x="6148813" y="1801824"/>
            <a:ext cx="5972332" cy="87831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з кількох таблиць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21D0EA4-8653-455B-8EF5-93E650CBB5DF}"/>
              </a:ext>
            </a:extLst>
          </p:cNvPr>
          <p:cNvSpPr/>
          <p:nvPr/>
        </p:nvSpPr>
        <p:spPr>
          <a:xfrm>
            <a:off x="68844" y="2761978"/>
            <a:ext cx="5972332" cy="8783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називають </a:t>
            </a:r>
            <a:r>
              <a:rPr lang="uk-UA" sz="2800" b="1" i="1" kern="0" dirty="0" err="1">
                <a:solidFill>
                  <a:schemeClr val="bg1"/>
                </a:solidFill>
              </a:rPr>
              <a:t>однотабличними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7D979E0-AB71-4A03-A08C-237BA4849FAB}"/>
              </a:ext>
            </a:extLst>
          </p:cNvPr>
          <p:cNvSpPr/>
          <p:nvPr/>
        </p:nvSpPr>
        <p:spPr>
          <a:xfrm>
            <a:off x="6148813" y="2761978"/>
            <a:ext cx="5972332" cy="8783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називають </a:t>
            </a:r>
            <a:r>
              <a:rPr lang="uk-UA" sz="2800" b="1" i="1" kern="0" dirty="0" err="1">
                <a:solidFill>
                  <a:schemeClr val="bg1"/>
                </a:solidFill>
              </a:rPr>
              <a:t>багатотабличними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73C142-9684-4198-8433-01F9B3E51E8F}"/>
              </a:ext>
            </a:extLst>
          </p:cNvPr>
          <p:cNvSpPr txBox="1"/>
          <p:nvPr/>
        </p:nvSpPr>
        <p:spPr>
          <a:xfrm>
            <a:off x="68844" y="3722132"/>
            <a:ext cx="12050142" cy="2585323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700" b="1" i="1" kern="0" dirty="0">
                <a:solidFill>
                  <a:schemeClr val="bg1"/>
                </a:solidFill>
              </a:rPr>
              <a:t>До </a:t>
            </a:r>
            <a:r>
              <a:rPr lang="uk-UA" sz="2700" b="1" i="1" kern="0" dirty="0">
                <a:solidFill>
                  <a:srgbClr val="FFFF00"/>
                </a:solidFill>
              </a:rPr>
              <a:t>простих запитів </a:t>
            </a:r>
            <a:r>
              <a:rPr lang="uk-UA" sz="2700" b="1" i="1" kern="0" dirty="0">
                <a:solidFill>
                  <a:schemeClr val="bg1"/>
                </a:solidFill>
              </a:rPr>
              <a:t>належать такі, за якими вибираються дані за критерієм одного поля однієї таблиці. Наприклад, простими є такі запити: вибрати з таблиці МАГАЗИНИ ті номери магазинів, де кількість працівників більше 13, вибрати з таблиці КАДРИ прізвища тих працівників, які народилися після 1979 року.</a:t>
            </a:r>
          </a:p>
        </p:txBody>
      </p:sp>
    </p:spTree>
    <p:extLst>
      <p:ext uri="{BB962C8B-B14F-4D97-AF65-F5344CB8AC3E}">
        <p14:creationId xmlns:p14="http://schemas.microsoft.com/office/powerpoint/2010/main" val="325016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До </a:t>
            </a:r>
            <a:r>
              <a:rPr lang="uk-UA" sz="2800" b="1" i="1" kern="0" dirty="0">
                <a:solidFill>
                  <a:srgbClr val="FFFF00"/>
                </a:solidFill>
              </a:rPr>
              <a:t>складних</a:t>
            </a:r>
            <a:r>
              <a:rPr lang="uk-UA" sz="2800" b="1" i="1" kern="0" dirty="0">
                <a:solidFill>
                  <a:schemeClr val="bg1"/>
                </a:solidFill>
              </a:rPr>
              <a:t> належать запити, за якими формуються дані з кількох таблиць за критеріями кількох полів. Наприклад, складним є запит для таблиць МАГАЗИНИ й КАДРИ, за яким формуються дані, наведені в таблиці.</a:t>
            </a:r>
            <a:endParaRPr lang="az-Cyrl-AZ" sz="2800" b="1" i="1" kern="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8C3D33-67EA-476A-8D81-0430AE148ACC}"/>
              </a:ext>
            </a:extLst>
          </p:cNvPr>
          <p:cNvSpPr txBox="1"/>
          <p:nvPr/>
        </p:nvSpPr>
        <p:spPr>
          <a:xfrm>
            <a:off x="72008" y="3078113"/>
            <a:ext cx="1205014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Таблиця 1. РЕЗУЛЬТАТ ВИКОНАННЯ СКЛАДНОГО ЗАПИТУ</a:t>
            </a:r>
          </a:p>
        </p:txBody>
      </p:sp>
      <p:graphicFrame>
        <p:nvGraphicFramePr>
          <p:cNvPr id="9" name="Таблиця 8">
            <a:extLst>
              <a:ext uri="{FF2B5EF4-FFF2-40B4-BE49-F238E27FC236}">
                <a16:creationId xmlns:a16="http://schemas.microsoft.com/office/drawing/2014/main" id="{5A7FA569-BBFC-4B25-B9B4-FDEFE0E39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319589"/>
              </p:ext>
            </p:extLst>
          </p:nvPr>
        </p:nvGraphicFramePr>
        <p:xfrm>
          <a:off x="72008" y="3695090"/>
          <a:ext cx="12045826" cy="1976307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229005">
                  <a:extLst>
                    <a:ext uri="{9D8B030D-6E8A-4147-A177-3AD203B41FA5}">
                      <a16:colId xmlns:a16="http://schemas.microsoft.com/office/drawing/2014/main" val="2536893789"/>
                    </a:ext>
                  </a:extLst>
                </a:gridCol>
                <a:gridCol w="3637332">
                  <a:extLst>
                    <a:ext uri="{9D8B030D-6E8A-4147-A177-3AD203B41FA5}">
                      <a16:colId xmlns:a16="http://schemas.microsoft.com/office/drawing/2014/main" val="2257628060"/>
                    </a:ext>
                  </a:extLst>
                </a:gridCol>
                <a:gridCol w="2921876">
                  <a:extLst>
                    <a:ext uri="{9D8B030D-6E8A-4147-A177-3AD203B41FA5}">
                      <a16:colId xmlns:a16="http://schemas.microsoft.com/office/drawing/2014/main" val="1810284488"/>
                    </a:ext>
                  </a:extLst>
                </a:gridCol>
                <a:gridCol w="3257613">
                  <a:extLst>
                    <a:ext uri="{9D8B030D-6E8A-4147-A177-3AD203B41FA5}">
                      <a16:colId xmlns:a16="http://schemas.microsoft.com/office/drawing/2014/main" val="2491303736"/>
                    </a:ext>
                  </a:extLst>
                </a:gridCol>
              </a:tblGrid>
              <a:tr h="566471">
                <a:tc>
                  <a:txBody>
                    <a:bodyPr/>
                    <a:lstStyle/>
                    <a:p>
                      <a:pPr algn="ctr"/>
                      <a:r>
                        <a:rPr lang="uk-UA" sz="2200" i="1" noProof="0" dirty="0"/>
                        <a:t>Магазин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i="1" noProof="0" dirty="0"/>
                        <a:t>Адреса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i="1" noProof="0" dirty="0"/>
                        <a:t>Прізвище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i="1" noProof="0" dirty="0"/>
                        <a:t>Посада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041234"/>
                  </a:ext>
                </a:extLst>
              </a:tr>
              <a:tr h="513075">
                <a:tc>
                  <a:txBody>
                    <a:bodyPr/>
                    <a:lstStyle/>
                    <a:p>
                      <a:pPr algn="ctr"/>
                      <a:r>
                        <a:rPr lang="uk-UA" sz="2200" b="1" i="1" noProof="0" dirty="0"/>
                        <a:t>21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200" b="1" i="1" noProof="0" dirty="0"/>
                        <a:t>вул. Паркова, 33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200" b="1" i="1" noProof="0" dirty="0" err="1"/>
                        <a:t>Семко</a:t>
                      </a:r>
                      <a:r>
                        <a:rPr lang="uk-UA" sz="2200" b="1" i="1" noProof="0" dirty="0"/>
                        <a:t> М.М.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i="1" noProof="0" dirty="0"/>
                        <a:t>диспетчер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60058"/>
                  </a:ext>
                </a:extLst>
              </a:tr>
              <a:tr h="470041">
                <a:tc>
                  <a:txBody>
                    <a:bodyPr/>
                    <a:lstStyle/>
                    <a:p>
                      <a:pPr algn="ctr"/>
                      <a:r>
                        <a:rPr lang="uk-UA" sz="2200" b="1" i="1" noProof="0" dirty="0"/>
                        <a:t>31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200" b="1" i="1" noProof="0" dirty="0"/>
                        <a:t>вул. Печерська, 21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200" b="1" i="1" noProof="0" dirty="0"/>
                        <a:t>Таран В.Д.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i="1" noProof="0" dirty="0"/>
                        <a:t>диспетчер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237296"/>
                  </a:ext>
                </a:extLst>
              </a:tr>
              <a:tr h="416561">
                <a:tc>
                  <a:txBody>
                    <a:bodyPr/>
                    <a:lstStyle/>
                    <a:p>
                      <a:pPr algn="ctr"/>
                      <a:r>
                        <a:rPr lang="uk-UA" sz="2200" b="1" i="1" noProof="0" dirty="0"/>
                        <a:t>31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200" b="1" i="1" noProof="0" dirty="0"/>
                        <a:t>вул. Печерська, 21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200" b="1" i="1" noProof="0" dirty="0"/>
                        <a:t>Горошко Ф.Р.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b="1" i="1" noProof="0" dirty="0"/>
                        <a:t>диспетчер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6429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9BF1DA1-AA12-4ACB-9C53-95C7D56DB763}"/>
              </a:ext>
            </a:extLst>
          </p:cNvPr>
          <p:cNvSpPr txBox="1"/>
          <p:nvPr/>
        </p:nvSpPr>
        <p:spPr>
          <a:xfrm>
            <a:off x="67692" y="5748324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Тут з таблиць МАГАЗИНИ й КАДРИ відібрані прізвища людей, які працюють у магазинах 21 і 31 диспетчерами.</a:t>
            </a:r>
          </a:p>
        </p:txBody>
      </p:sp>
    </p:spTree>
    <p:extLst>
      <p:ext uri="{BB962C8B-B14F-4D97-AF65-F5344CB8AC3E}">
        <p14:creationId xmlns:p14="http://schemas.microsoft.com/office/powerpoint/2010/main" val="312044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216982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700" b="1" i="1" kern="0" dirty="0">
                <a:solidFill>
                  <a:schemeClr val="bg1"/>
                </a:solidFill>
              </a:rPr>
              <a:t>До однієї </a:t>
            </a:r>
            <a:r>
              <a:rPr lang="az-Cyrl-AZ" sz="2700" b="1" i="1" kern="0" dirty="0">
                <a:solidFill>
                  <a:srgbClr val="FFFF00"/>
                </a:solidFill>
              </a:rPr>
              <a:t>БД </a:t>
            </a:r>
            <a:r>
              <a:rPr lang="en-US" sz="2700" b="1" i="1" kern="0" dirty="0">
                <a:solidFill>
                  <a:srgbClr val="FFFF00"/>
                </a:solidFill>
              </a:rPr>
              <a:t>Access 2016 </a:t>
            </a:r>
            <a:r>
              <a:rPr lang="az-Cyrl-AZ" sz="2700" b="1" i="1" kern="0" dirty="0">
                <a:solidFill>
                  <a:schemeClr val="bg1"/>
                </a:solidFill>
              </a:rPr>
              <a:t>може бути розроблено кілька запитів, кожен із яких можна виконати в будь-який час, і кожен із них виконує чітко визначені функції. Але запити можуть не лише виконуватися самостійно, а й використовуватися в складі форм і звітів.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2528A8-82A6-47E3-AF1D-A871F46557F3}"/>
              </a:ext>
            </a:extLst>
          </p:cNvPr>
          <p:cNvSpPr txBox="1"/>
          <p:nvPr/>
        </p:nvSpPr>
        <p:spPr>
          <a:xfrm>
            <a:off x="1567543" y="3466991"/>
            <a:ext cx="10554607" cy="3108543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rgbClr val="FFFFFF"/>
                </a:solidFill>
              </a:rPr>
              <a:t>Ще раз зазначимо, що запити не містять даних, вони лише формують необхідні дані з таблиць. Наприклад, отримані за допомогою запиту дані, наведені в результуючій табл. 1, не зберігаються, а формуються в процесі виконання запиту. Щоб зберегти ці дані, необхідно створити таблицю та скопіювати до неї цей набір даних.</a:t>
            </a:r>
          </a:p>
        </p:txBody>
      </p:sp>
      <p:pic>
        <p:nvPicPr>
          <p:cNvPr id="8" name="Picture 2" descr="attention, notice, warning icon">
            <a:extLst>
              <a:ext uri="{FF2B5EF4-FFF2-40B4-BE49-F238E27FC236}">
                <a16:creationId xmlns:a16="http://schemas.microsoft.com/office/drawing/2014/main" id="{7136E664-6284-435D-863A-3AD5A5561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3441800"/>
            <a:ext cx="1349130" cy="134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2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Описаний тип запиту називають </a:t>
            </a:r>
            <a:r>
              <a:rPr lang="az-Cyrl-AZ" sz="2800" b="1" i="1" kern="0" dirty="0">
                <a:solidFill>
                  <a:srgbClr val="FFFF00"/>
                </a:solidFill>
              </a:rPr>
              <a:t>запитом на вибірку</a:t>
            </a:r>
            <a:r>
              <a:rPr lang="az-Cyrl-AZ" sz="2800" b="1" i="1" kern="0" dirty="0">
                <a:solidFill>
                  <a:schemeClr val="bg1"/>
                </a:solidFill>
              </a:rPr>
              <a:t>. Такий тип запитів є одним із найрозповсюдженіших. </a:t>
            </a:r>
          </a:p>
        </p:txBody>
      </p:sp>
      <p:pic>
        <p:nvPicPr>
          <p:cNvPr id="6" name="Picture 2" descr="ÐÐ¾Ð²âÑÐ·Ð°Ð½Ðµ Ð·Ð¾Ð±ÑÐ°Ð¶ÐµÐ½Ð½Ñ">
            <a:extLst>
              <a:ext uri="{FF2B5EF4-FFF2-40B4-BE49-F238E27FC236}">
                <a16:creationId xmlns:a16="http://schemas.microsoft.com/office/drawing/2014/main" id="{301641FB-C270-478D-A04D-BC3C5EDEF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652" y="2265430"/>
            <a:ext cx="7058340" cy="397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2C1C1B-E3B0-4109-B64F-51F17C064EF4}"/>
              </a:ext>
            </a:extLst>
          </p:cNvPr>
          <p:cNvSpPr txBox="1"/>
          <p:nvPr/>
        </p:nvSpPr>
        <p:spPr>
          <a:xfrm>
            <a:off x="72008" y="2265431"/>
            <a:ext cx="4815302" cy="3970318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Разом із тим, в </a:t>
            </a:r>
            <a:r>
              <a:rPr lang="en-US" sz="2800" b="1" i="1" kern="0" dirty="0">
                <a:solidFill>
                  <a:srgbClr val="FFFF00"/>
                </a:solidFill>
              </a:rPr>
              <a:t>Access 2016 </a:t>
            </a:r>
            <a:r>
              <a:rPr lang="az-Cyrl-AZ" sz="2800" b="1" i="1" kern="0" dirty="0">
                <a:solidFill>
                  <a:schemeClr val="bg1"/>
                </a:solidFill>
              </a:rPr>
              <a:t>використовуються й </a:t>
            </a:r>
            <a:r>
              <a:rPr lang="az-Cyrl-AZ" sz="2800" b="1" i="1" kern="0" dirty="0">
                <a:solidFill>
                  <a:srgbClr val="FFFF00"/>
                </a:solidFill>
              </a:rPr>
              <a:t>запити на зміну</a:t>
            </a:r>
            <a:r>
              <a:rPr lang="az-Cyrl-AZ" sz="2800" b="1" i="1" kern="0" dirty="0">
                <a:solidFill>
                  <a:schemeClr val="bg1"/>
                </a:solidFill>
              </a:rPr>
              <a:t>, за допомогою яких модифікуються структури таблиць і змінюються в них дані.</a:t>
            </a:r>
          </a:p>
        </p:txBody>
      </p:sp>
    </p:spTree>
    <p:extLst>
      <p:ext uri="{BB962C8B-B14F-4D97-AF65-F5344CB8AC3E}">
        <p14:creationId xmlns:p14="http://schemas.microsoft.com/office/powerpoint/2010/main" val="312609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2246769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За допомогою запитів найчастіше дані вибираються на основі критеріїв. Окрім того, </a:t>
            </a:r>
            <a:r>
              <a:rPr lang="en-US" sz="2800" b="1" i="1" kern="0" dirty="0">
                <a:solidFill>
                  <a:srgbClr val="FFFF00"/>
                </a:solidFill>
              </a:rPr>
              <a:t>Access 2016 </a:t>
            </a:r>
            <a:r>
              <a:rPr lang="az-Cyrl-AZ" sz="2800" b="1" i="1" kern="0" dirty="0">
                <a:solidFill>
                  <a:schemeClr val="bg1"/>
                </a:solidFill>
              </a:rPr>
              <a:t>має набір убудованих функцій, за допомогою яких можна не лише вибрати з таблиць необхідні дані, а й опрацювати їх та узагальнити. </a:t>
            </a:r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database&quot;">
            <a:extLst>
              <a:ext uri="{FF2B5EF4-FFF2-40B4-BE49-F238E27FC236}">
                <a16:creationId xmlns:a16="http://schemas.microsoft.com/office/drawing/2014/main" id="{45D91648-6983-4788-96C2-DA554A55B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615" y="3569449"/>
            <a:ext cx="5477454" cy="308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F26667-2C2B-4C43-9128-26C91F224F89}"/>
              </a:ext>
            </a:extLst>
          </p:cNvPr>
          <p:cNvSpPr txBox="1"/>
          <p:nvPr/>
        </p:nvSpPr>
        <p:spPr>
          <a:xfrm>
            <a:off x="72008" y="3569449"/>
            <a:ext cx="5782254" cy="2677656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Із опрацьованих даних можна створювати нові поля. Такий тип запитів називають </a:t>
            </a:r>
            <a:r>
              <a:rPr lang="az-Cyrl-AZ" sz="2800" b="1" i="1" kern="0" dirty="0">
                <a:solidFill>
                  <a:srgbClr val="FFFF00"/>
                </a:solidFill>
              </a:rPr>
              <a:t>запитами з полями, що обчислюються</a:t>
            </a:r>
            <a:r>
              <a:rPr lang="az-Cyrl-AZ" sz="2800" b="1" i="1" kern="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197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Перелічимо операції, які найчастіше реалізуються в запитах різних типів: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783036D-268B-4919-9F64-1028048B8569}"/>
              </a:ext>
            </a:extLst>
          </p:cNvPr>
          <p:cNvGraphicFramePr/>
          <p:nvPr>
            <p:extLst/>
          </p:nvPr>
        </p:nvGraphicFramePr>
        <p:xfrm>
          <a:off x="126385" y="2068292"/>
          <a:ext cx="11901492" cy="469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227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2029A9-878F-42BF-A694-5944B1AD9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AA2029A9-878F-42BF-A694-5944B1AD9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7A966C-ADE1-481C-9602-29D743F1F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6">
                                            <p:graphicEl>
                                              <a:dgm id="{E97A966C-ADE1-481C-9602-29D743F1F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6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(Продовження...) Операції, які найчастіше реалізуються в запитах різних типів: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783036D-268B-4919-9F64-1028048B85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3487645"/>
              </p:ext>
            </p:extLst>
          </p:nvPr>
        </p:nvGraphicFramePr>
        <p:xfrm>
          <a:off x="126385" y="2068292"/>
          <a:ext cx="11901492" cy="469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328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C7661E35-6C55-4B51-BE17-D9D67599F3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27878C57-BBF6-4C22-88FA-1C3D49337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>
                                            <p:graphicEl>
                                              <a:dgm id="{EE2EA9E0-CBE5-43E4-BB02-325D168626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E63EBB38-5984-4F74-98F1-254621592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>
                                            <p:graphicEl>
                                              <a:dgm id="{AD2F74AD-5B6A-4346-8349-090AC68FEE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D13D7DA6-9D1E-4150-A6AE-C6ABC36166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46297F79-2755-4E7F-87B4-88629DD167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6" grpId="0" uiExpand="1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Вирази в критеріях, що застосовуються в запитах, будуються на основі звичайних арифметичних операцій, операцій порівняння й логічних операцій:</a:t>
            </a:r>
            <a:endParaRPr lang="en-US" sz="2800" b="1" i="1" kern="0" dirty="0">
              <a:solidFill>
                <a:schemeClr val="bg1"/>
              </a:solidFill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A8CE27A-3D9D-43F9-8B35-41745BCD491D}"/>
              </a:ext>
            </a:extLst>
          </p:cNvPr>
          <p:cNvSpPr/>
          <p:nvPr/>
        </p:nvSpPr>
        <p:spPr>
          <a:xfrm>
            <a:off x="72008" y="2727105"/>
            <a:ext cx="3890393" cy="61518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kern="0" dirty="0">
                <a:solidFill>
                  <a:schemeClr val="bg1"/>
                </a:solidFill>
              </a:rPr>
              <a:t>And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C86EC00-0A61-45AF-AF4F-7C3DD252AF66}"/>
              </a:ext>
            </a:extLst>
          </p:cNvPr>
          <p:cNvSpPr/>
          <p:nvPr/>
        </p:nvSpPr>
        <p:spPr>
          <a:xfrm>
            <a:off x="72006" y="3695858"/>
            <a:ext cx="3890393" cy="61518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i="1" kern="0" dirty="0">
                <a:solidFill>
                  <a:schemeClr val="bg1"/>
                </a:solidFill>
              </a:rPr>
              <a:t>Or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956ADC-EB4B-4ABB-B6CE-6FD6A9F7E7FD}"/>
              </a:ext>
            </a:extLst>
          </p:cNvPr>
          <p:cNvSpPr/>
          <p:nvPr/>
        </p:nvSpPr>
        <p:spPr>
          <a:xfrm>
            <a:off x="72007" y="4731212"/>
            <a:ext cx="3890393" cy="61518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i="1" kern="0" dirty="0" err="1">
                <a:solidFill>
                  <a:schemeClr val="bg1"/>
                </a:solidFill>
              </a:rPr>
              <a:t>Xor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0B29168-EA46-41F6-A4A3-5013485328E6}"/>
              </a:ext>
            </a:extLst>
          </p:cNvPr>
          <p:cNvSpPr/>
          <p:nvPr/>
        </p:nvSpPr>
        <p:spPr>
          <a:xfrm>
            <a:off x="72007" y="5766566"/>
            <a:ext cx="3890393" cy="61518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i="1" kern="0" dirty="0">
                <a:solidFill>
                  <a:schemeClr val="bg1"/>
                </a:solidFill>
              </a:rPr>
              <a:t>Non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pic>
        <p:nvPicPr>
          <p:cNvPr id="3074" name="Picture 2" descr="ÐÐ¾Ð²âÑÐ·Ð°Ð½Ðµ Ð·Ð¾Ð±ÑÐ°Ð¶ÐµÐ½Ð½Ñ">
            <a:extLst>
              <a:ext uri="{FF2B5EF4-FFF2-40B4-BE49-F238E27FC236}">
                <a16:creationId xmlns:a16="http://schemas.microsoft.com/office/drawing/2014/main" id="{7FEC878C-D417-456B-B468-F3CB2EE185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79"/>
          <a:stretch/>
        </p:blipFill>
        <p:spPr bwMode="auto">
          <a:xfrm>
            <a:off x="4111882" y="2727104"/>
            <a:ext cx="8008110" cy="3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4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849922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Окрім того, може використовуватися низка специфічних операторів.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ED771-F50E-4A94-99F8-44002E22B5BC}"/>
              </a:ext>
            </a:extLst>
          </p:cNvPr>
          <p:cNvSpPr txBox="1"/>
          <p:nvPr/>
        </p:nvSpPr>
        <p:spPr>
          <a:xfrm>
            <a:off x="70929" y="1898277"/>
            <a:ext cx="12050142" cy="3293209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az-Cyrl-AZ" sz="2600" b="1" i="1" kern="0" dirty="0">
                <a:solidFill>
                  <a:schemeClr val="bg1"/>
                </a:solidFill>
              </a:rPr>
              <a:t>Рядкові оператори </a:t>
            </a:r>
            <a:r>
              <a:rPr lang="en-US" sz="2600" b="1" i="1" kern="0" dirty="0">
                <a:solidFill>
                  <a:schemeClr val="bg1"/>
                </a:solidFill>
              </a:rPr>
              <a:t>Like (</a:t>
            </a:r>
            <a:r>
              <a:rPr lang="az-Cyrl-AZ" sz="2600" b="1" i="1" kern="0" dirty="0">
                <a:solidFill>
                  <a:schemeClr val="bg1"/>
                </a:solidFill>
              </a:rPr>
              <a:t>які збігаються/відповідність). </a:t>
            </a:r>
            <a:r>
              <a:rPr lang="en-US" sz="2600" b="1" i="1" kern="0" dirty="0">
                <a:solidFill>
                  <a:schemeClr val="bg1"/>
                </a:solidFill>
              </a:rPr>
              <a:t>Not Like (</a:t>
            </a:r>
            <a:r>
              <a:rPr lang="az-Cyrl-AZ" sz="2600" b="1" i="1" kern="0" dirty="0">
                <a:solidFill>
                  <a:schemeClr val="bg1"/>
                </a:solidFill>
              </a:rPr>
              <a:t>які не збігаються/невідповідність), а також уже відомий оператор об'єднання рядків (&amp;). Оператори </a:t>
            </a:r>
            <a:r>
              <a:rPr lang="en-US" sz="2600" b="1" i="1" kern="0" dirty="0">
                <a:solidFill>
                  <a:schemeClr val="bg1"/>
                </a:solidFill>
              </a:rPr>
              <a:t>Like </a:t>
            </a:r>
            <a:r>
              <a:rPr lang="az-Cyrl-AZ" sz="2600" b="1" i="1" kern="0" dirty="0">
                <a:solidFill>
                  <a:schemeClr val="bg1"/>
                </a:solidFill>
              </a:rPr>
              <a:t>та </a:t>
            </a:r>
            <a:r>
              <a:rPr lang="en-US" sz="2600" b="1" i="1" kern="0" dirty="0">
                <a:solidFill>
                  <a:schemeClr val="bg1"/>
                </a:solidFill>
              </a:rPr>
              <a:t>Not Like </a:t>
            </a:r>
            <a:r>
              <a:rPr lang="az-Cyrl-AZ" sz="2600" b="1" i="1" kern="0" dirty="0">
                <a:solidFill>
                  <a:schemeClr val="bg1"/>
                </a:solidFill>
              </a:rPr>
              <a:t>використовуються для порівняння двох рядкових виразів. Водночас перевіряється, чи збігаються ці вирази, і залежно від результату повертають значення Так, Ні або </a:t>
            </a:r>
            <a:r>
              <a:rPr lang="en-US" sz="2600" b="1" i="1" kern="0" dirty="0">
                <a:solidFill>
                  <a:schemeClr val="bg1"/>
                </a:solidFill>
              </a:rPr>
              <a:t>Null. </a:t>
            </a:r>
            <a:r>
              <a:rPr lang="az-Cyrl-AZ" sz="2600" b="1" i="1" kern="0" dirty="0">
                <a:solidFill>
                  <a:schemeClr val="bg1"/>
                </a:solidFill>
              </a:rPr>
              <a:t>Оператор </a:t>
            </a:r>
            <a:r>
              <a:rPr lang="en-US" sz="2600" b="1" i="1" kern="0" dirty="0">
                <a:solidFill>
                  <a:schemeClr val="bg1"/>
                </a:solidFill>
              </a:rPr>
              <a:t>Like </a:t>
            </a:r>
            <a:r>
              <a:rPr lang="az-Cyrl-AZ" sz="2600" b="1" i="1" kern="0" dirty="0">
                <a:solidFill>
                  <a:schemeClr val="bg1"/>
                </a:solidFill>
              </a:rPr>
              <a:t>має таку структуру: &lt;ім’я поля&gt; </a:t>
            </a:r>
            <a:r>
              <a:rPr lang="en-US" sz="2600" b="1" i="1" kern="0" dirty="0">
                <a:solidFill>
                  <a:schemeClr val="bg1"/>
                </a:solidFill>
              </a:rPr>
              <a:t>Like &lt;</a:t>
            </a:r>
            <a:r>
              <a:rPr lang="az-Cyrl-AZ" sz="2600" b="1" i="1" kern="0" dirty="0">
                <a:solidFill>
                  <a:schemeClr val="bg1"/>
                </a:solidFill>
              </a:rPr>
              <a:t>зразок&gt;.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C1B435-4BA6-456F-A0A7-CDEBBD4AFF13}"/>
              </a:ext>
            </a:extLst>
          </p:cNvPr>
          <p:cNvSpPr txBox="1"/>
          <p:nvPr/>
        </p:nvSpPr>
        <p:spPr>
          <a:xfrm>
            <a:off x="70929" y="5303886"/>
            <a:ext cx="12050142" cy="129266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600" b="1" i="1" kern="0" dirty="0">
                <a:solidFill>
                  <a:schemeClr val="bg1"/>
                </a:solidFill>
              </a:rPr>
              <a:t>Наприклад, для таблиці КАДРИ вираз &lt;Прізвище </a:t>
            </a:r>
            <a:r>
              <a:rPr lang="en-US" sz="2600" b="1" i="1" kern="0" dirty="0">
                <a:solidFill>
                  <a:schemeClr val="bg1"/>
                </a:solidFill>
              </a:rPr>
              <a:t>Like "</a:t>
            </a:r>
            <a:r>
              <a:rPr lang="az-Cyrl-AZ" sz="2600" b="1" i="1" kern="0" dirty="0">
                <a:solidFill>
                  <a:schemeClr val="bg1"/>
                </a:solidFill>
              </a:rPr>
              <a:t>Раков Г.П."&gt; повертає значення Так, оскільки поле Прізвище містить значення Раков Г. П.</a:t>
            </a:r>
          </a:p>
        </p:txBody>
      </p:sp>
    </p:spTree>
    <p:extLst>
      <p:ext uri="{BB962C8B-B14F-4D97-AF65-F5344CB8AC3E}">
        <p14:creationId xmlns:p14="http://schemas.microsoft.com/office/powerpoint/2010/main" val="58653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(Продовження...) Специфічні оператори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ED771-F50E-4A94-99F8-44002E22B5BC}"/>
              </a:ext>
            </a:extLst>
          </p:cNvPr>
          <p:cNvSpPr txBox="1"/>
          <p:nvPr/>
        </p:nvSpPr>
        <p:spPr>
          <a:xfrm>
            <a:off x="70929" y="1835222"/>
            <a:ext cx="12050142" cy="2492990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az-Cyrl-AZ" sz="2600" b="1" i="1" kern="0" dirty="0">
                <a:solidFill>
                  <a:schemeClr val="bg1"/>
                </a:solidFill>
              </a:rPr>
              <a:t>Оператори списку й діапазону: </a:t>
            </a:r>
            <a:r>
              <a:rPr lang="en-US" sz="2600" b="1" i="1" kern="0" dirty="0">
                <a:solidFill>
                  <a:schemeClr val="bg1"/>
                </a:solidFill>
              </a:rPr>
              <a:t>In</a:t>
            </a:r>
            <a:r>
              <a:rPr lang="az-Cyrl-AZ" sz="2600" b="1" i="1" kern="0" dirty="0">
                <a:solidFill>
                  <a:schemeClr val="bg1"/>
                </a:solidFill>
              </a:rPr>
              <a:t> (входження в список), </a:t>
            </a:r>
            <a:r>
              <a:rPr lang="en-US" sz="2600" b="1" i="1" kern="0" dirty="0">
                <a:solidFill>
                  <a:schemeClr val="bg1"/>
                </a:solidFill>
              </a:rPr>
              <a:t>Is (</a:t>
            </a:r>
            <a:r>
              <a:rPr lang="az-Cyrl-AZ" sz="2600" b="1" i="1" kern="0" dirty="0">
                <a:solidFill>
                  <a:schemeClr val="bg1"/>
                </a:solidFill>
              </a:rPr>
              <a:t>наявність значення), </a:t>
            </a:r>
            <a:r>
              <a:rPr lang="en-US" sz="2600" b="1" i="1" kern="0" dirty="0">
                <a:solidFill>
                  <a:schemeClr val="bg1"/>
                </a:solidFill>
              </a:rPr>
              <a:t>Between... And (</a:t>
            </a:r>
            <a:r>
              <a:rPr lang="az-Cyrl-AZ" sz="2600" b="1" i="1" kern="0" dirty="0">
                <a:solidFill>
                  <a:schemeClr val="bg1"/>
                </a:solidFill>
              </a:rPr>
              <a:t>входження в діапазон). За допомогою оператора </a:t>
            </a:r>
            <a:r>
              <a:rPr lang="en-US" sz="2600" b="1" i="1" kern="0" dirty="0">
                <a:solidFill>
                  <a:schemeClr val="bg1"/>
                </a:solidFill>
              </a:rPr>
              <a:t>In </a:t>
            </a:r>
            <a:r>
              <a:rPr lang="az-Cyrl-AZ" sz="2600" b="1" i="1" kern="0" dirty="0">
                <a:solidFill>
                  <a:schemeClr val="bg1"/>
                </a:solidFill>
              </a:rPr>
              <a:t>перевіряється, чи збігається/відповідає значення поля з одним/одному зі значень списку. Якщо збігається/відповідає, повертається значення Так, інакше — Ні.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B64436-9005-4B25-936E-733E7EFEAE1D}"/>
              </a:ext>
            </a:extLst>
          </p:cNvPr>
          <p:cNvSpPr txBox="1"/>
          <p:nvPr/>
        </p:nvSpPr>
        <p:spPr>
          <a:xfrm>
            <a:off x="70929" y="4469024"/>
            <a:ext cx="12050142" cy="129266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600" b="1" i="1" kern="0" dirty="0">
                <a:solidFill>
                  <a:schemeClr val="bg1"/>
                </a:solidFill>
              </a:rPr>
              <a:t>Наприклад, для таблиці КАДРИ оператор &lt;Прізвище </a:t>
            </a:r>
            <a:r>
              <a:rPr lang="en-US" sz="2600" b="1" i="1" kern="0" dirty="0">
                <a:solidFill>
                  <a:schemeClr val="bg1"/>
                </a:solidFill>
              </a:rPr>
              <a:t>In ('</a:t>
            </a:r>
            <a:r>
              <a:rPr lang="az-Cyrl-AZ" sz="2600" b="1" i="1" kern="0" dirty="0">
                <a:solidFill>
                  <a:schemeClr val="bg1"/>
                </a:solidFill>
              </a:rPr>
              <a:t>Семко Н.Н</a:t>
            </a:r>
            <a:r>
              <a:rPr lang="en-US" sz="2600" b="1" i="1" kern="0" dirty="0">
                <a:solidFill>
                  <a:schemeClr val="bg1"/>
                </a:solidFill>
              </a:rPr>
              <a:t>.’,</a:t>
            </a:r>
            <a:r>
              <a:rPr lang="az-Cyrl-AZ" sz="2600" b="1" i="1" kern="0" dirty="0">
                <a:solidFill>
                  <a:schemeClr val="bg1"/>
                </a:solidFill>
              </a:rPr>
              <a:t> 'Горошко Ф.</a:t>
            </a:r>
            <a:r>
              <a:rPr lang="uk-UA" sz="2600" b="1" i="1" kern="0" dirty="0">
                <a:solidFill>
                  <a:schemeClr val="bg1"/>
                </a:solidFill>
              </a:rPr>
              <a:t>Р.</a:t>
            </a:r>
            <a:r>
              <a:rPr lang="en-US" sz="2600" b="1" i="1" kern="0" dirty="0">
                <a:solidFill>
                  <a:schemeClr val="bg1"/>
                </a:solidFill>
              </a:rPr>
              <a:t>')&gt; </a:t>
            </a:r>
            <a:r>
              <a:rPr lang="az-Cyrl-AZ" sz="2600" b="1" i="1" kern="0" dirty="0">
                <a:solidFill>
                  <a:schemeClr val="bg1"/>
                </a:solidFill>
              </a:rPr>
              <a:t>повертає значення Так, оскільки в цьому полі є зазначені прізвища.</a:t>
            </a:r>
          </a:p>
        </p:txBody>
      </p:sp>
    </p:spTree>
    <p:extLst>
      <p:ext uri="{BB962C8B-B14F-4D97-AF65-F5344CB8AC3E}">
        <p14:creationId xmlns:p14="http://schemas.microsoft.com/office/powerpoint/2010/main" val="15490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(Продовження...) Специфічні оператори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ED771-F50E-4A94-99F8-44002E22B5BC}"/>
              </a:ext>
            </a:extLst>
          </p:cNvPr>
          <p:cNvSpPr txBox="1"/>
          <p:nvPr/>
        </p:nvSpPr>
        <p:spPr>
          <a:xfrm>
            <a:off x="70929" y="1835222"/>
            <a:ext cx="12050142" cy="3293209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az-Cyrl-AZ" sz="2600" b="1" i="1" kern="0" dirty="0">
                <a:solidFill>
                  <a:schemeClr val="bg1"/>
                </a:solidFill>
              </a:rPr>
              <a:t>Оператор </a:t>
            </a:r>
            <a:r>
              <a:rPr lang="en-US" sz="2600" b="1" i="1" kern="0" dirty="0">
                <a:solidFill>
                  <a:schemeClr val="bg1"/>
                </a:solidFill>
              </a:rPr>
              <a:t>Is </a:t>
            </a:r>
            <a:r>
              <a:rPr lang="az-Cyrl-AZ" sz="2600" b="1" i="1" kern="0" dirty="0">
                <a:solidFill>
                  <a:schemeClr val="bg1"/>
                </a:solidFill>
              </a:rPr>
              <a:t>використовується лише з ключовим словом </a:t>
            </a:r>
            <a:r>
              <a:rPr lang="en-US" sz="2600" b="1" i="1" kern="0" dirty="0">
                <a:solidFill>
                  <a:schemeClr val="bg1"/>
                </a:solidFill>
              </a:rPr>
              <a:t>Null </a:t>
            </a:r>
            <a:r>
              <a:rPr lang="az-Cyrl-AZ" sz="2600" b="1" i="1" kern="0" dirty="0">
                <a:solidFill>
                  <a:schemeClr val="bg1"/>
                </a:solidFill>
              </a:rPr>
              <a:t>для з'ясування, чи містить об'єкт будь-яке значення. Повертається значення Так, якщо вираз порожній (не містить жодного значення). Оператор </a:t>
            </a:r>
            <a:r>
              <a:rPr lang="en-US" sz="2600" b="1" i="1" kern="0" dirty="0">
                <a:solidFill>
                  <a:schemeClr val="bg1"/>
                </a:solidFill>
              </a:rPr>
              <a:t>Between... And </a:t>
            </a:r>
            <a:r>
              <a:rPr lang="az-Cyrl-AZ" sz="2600" b="1" i="1" kern="0" dirty="0">
                <a:solidFill>
                  <a:schemeClr val="bg1"/>
                </a:solidFill>
              </a:rPr>
              <a:t>має таку структуру: &lt;ім'я поля&gt; </a:t>
            </a:r>
            <a:r>
              <a:rPr lang="en-US" sz="2600" b="1" i="1" kern="0" dirty="0">
                <a:solidFill>
                  <a:schemeClr val="bg1"/>
                </a:solidFill>
              </a:rPr>
              <a:t>Between &lt;</a:t>
            </a:r>
            <a:r>
              <a:rPr lang="az-Cyrl-AZ" sz="2600" b="1" i="1" kern="0" dirty="0">
                <a:solidFill>
                  <a:schemeClr val="bg1"/>
                </a:solidFill>
              </a:rPr>
              <a:t>нижня межа&gt; </a:t>
            </a:r>
            <a:r>
              <a:rPr lang="en-US" sz="2600" b="1" i="1" kern="0" dirty="0">
                <a:solidFill>
                  <a:schemeClr val="bg1"/>
                </a:solidFill>
              </a:rPr>
              <a:t>And &lt;</a:t>
            </a:r>
            <a:r>
              <a:rPr lang="az-Cyrl-AZ" sz="2600" b="1" i="1" kern="0" dirty="0">
                <a:solidFill>
                  <a:schemeClr val="bg1"/>
                </a:solidFill>
              </a:rPr>
              <a:t>верхня межа&gt; Повертається значення Так, якщо значення поля містяться між значеннями &lt;нижня межа&gt; і &lt;верхня межа&gt;.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87EDDE-FD61-4FC5-B10B-41BCFF52A26D}"/>
              </a:ext>
            </a:extLst>
          </p:cNvPr>
          <p:cNvSpPr txBox="1"/>
          <p:nvPr/>
        </p:nvSpPr>
        <p:spPr>
          <a:xfrm>
            <a:off x="70929" y="5215258"/>
            <a:ext cx="12050142" cy="129266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600" b="1" i="1" kern="0" dirty="0">
                <a:solidFill>
                  <a:schemeClr val="bg1"/>
                </a:solidFill>
              </a:rPr>
              <a:t>Наприклад, для таблиці КАДРИ за допомогою оператора [Рік народження] </a:t>
            </a:r>
            <a:r>
              <a:rPr lang="en-US" sz="2600" b="1" i="1" kern="0" dirty="0">
                <a:solidFill>
                  <a:schemeClr val="bg1"/>
                </a:solidFill>
              </a:rPr>
              <a:t>Between 1965 And 1973 </a:t>
            </a:r>
            <a:r>
              <a:rPr lang="az-Cyrl-AZ" sz="2600" b="1" i="1" kern="0" dirty="0">
                <a:solidFill>
                  <a:schemeClr val="bg1"/>
                </a:solidFill>
              </a:rPr>
              <a:t>повертається значення Так, оскільки в цьому полі є зазначені діапазони.</a:t>
            </a:r>
          </a:p>
        </p:txBody>
      </p:sp>
    </p:spTree>
    <p:extLst>
      <p:ext uri="{BB962C8B-B14F-4D97-AF65-F5344CB8AC3E}">
        <p14:creationId xmlns:p14="http://schemas.microsoft.com/office/powerpoint/2010/main" val="261459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Загальні відомості про запити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A2532-3020-42AA-9F98-7C7B5F358A93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Зазначимо, що критерії поділяються на: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F760811-6FAA-4F52-AEBB-F7BEBBEA8719}"/>
              </a:ext>
            </a:extLst>
          </p:cNvPr>
          <p:cNvSpPr/>
          <p:nvPr/>
        </p:nvSpPr>
        <p:spPr>
          <a:xfrm>
            <a:off x="69849" y="1823404"/>
            <a:ext cx="5972332" cy="720099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3200" b="1" i="1" kern="0" dirty="0">
                <a:solidFill>
                  <a:schemeClr val="bg1"/>
                </a:solidFill>
              </a:rPr>
              <a:t>прості</a:t>
            </a:r>
            <a:endParaRPr lang="uk-UA" sz="3200" b="1" i="1" kern="0" dirty="0">
              <a:solidFill>
                <a:srgbClr val="FFFFFF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10DC1CB-1B24-4C47-A91A-9630C5A21727}"/>
              </a:ext>
            </a:extLst>
          </p:cNvPr>
          <p:cNvSpPr/>
          <p:nvPr/>
        </p:nvSpPr>
        <p:spPr>
          <a:xfrm>
            <a:off x="6149818" y="1823404"/>
            <a:ext cx="5972332" cy="720099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3200" b="1" i="1" kern="0" dirty="0">
                <a:solidFill>
                  <a:schemeClr val="bg1"/>
                </a:solidFill>
              </a:rPr>
              <a:t>складні</a:t>
            </a:r>
            <a:endParaRPr lang="uk-UA" sz="3200" b="1" i="1" kern="0" dirty="0">
              <a:solidFill>
                <a:srgbClr val="FFFFFF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7CE3916-4456-49B4-9ECB-27F8598DBFBD}"/>
              </a:ext>
            </a:extLst>
          </p:cNvPr>
          <p:cNvSpPr/>
          <p:nvPr/>
        </p:nvSpPr>
        <p:spPr>
          <a:xfrm>
            <a:off x="69849" y="2646438"/>
            <a:ext cx="5972332" cy="150514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як правило, містяться лише в одному полі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E00089A-3C67-4EF5-B432-DA54C383F3DC}"/>
              </a:ext>
            </a:extLst>
          </p:cNvPr>
          <p:cNvSpPr/>
          <p:nvPr/>
        </p:nvSpPr>
        <p:spPr>
          <a:xfrm>
            <a:off x="6149818" y="2646438"/>
            <a:ext cx="5972332" cy="150514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містяться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у кількох полях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0EC9B8-A767-4C3B-BFE7-1D17F6ABBDB5}"/>
              </a:ext>
            </a:extLst>
          </p:cNvPr>
          <p:cNvSpPr txBox="1"/>
          <p:nvPr/>
        </p:nvSpPr>
        <p:spPr>
          <a:xfrm>
            <a:off x="69849" y="4282968"/>
            <a:ext cx="12050142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 sz="2800" b="1" i="1" kern="0" dirty="0">
                <a:solidFill>
                  <a:schemeClr val="bg1"/>
                </a:solidFill>
              </a:rPr>
              <a:t>Наведемо приклад складного критерію: вибрати з таблиць МАГАЗИНИ й КАДРИ прізвища працівників магазинів, які народилися в період із 1961 по 1975 рік і працюють диспетчерами або аналітиками.</a:t>
            </a:r>
          </a:p>
        </p:txBody>
      </p:sp>
    </p:spTree>
    <p:extLst>
      <p:ext uri="{BB962C8B-B14F-4D97-AF65-F5344CB8AC3E}">
        <p14:creationId xmlns:p14="http://schemas.microsoft.com/office/powerpoint/2010/main" val="112060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rmAutofit/>
          </a:bodyPr>
          <a:lstStyle/>
          <a:p>
            <a:r>
              <a:rPr lang="uk-UA" dirty="0"/>
              <a:t>Запитання для самоперевірки знань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Яке основне призначення мають запити?</a:t>
            </a:r>
          </a:p>
        </p:txBody>
      </p:sp>
      <p:pic>
        <p:nvPicPr>
          <p:cNvPr id="30" name="Picture 2" descr="http://nvip.com.ua/sites/default/files/imagecache/original_watermark/pictures/news/q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774" y="4780449"/>
            <a:ext cx="1663554" cy="20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2008" y="1833851"/>
            <a:ext cx="12050142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Які запити називають простими?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008" y="2475356"/>
            <a:ext cx="12050142" cy="523220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Як класифікуються запити за призначенням?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9599C-B348-4D4A-98AD-D6874981D0C8}"/>
              </a:ext>
            </a:extLst>
          </p:cNvPr>
          <p:cNvSpPr txBox="1"/>
          <p:nvPr/>
        </p:nvSpPr>
        <p:spPr>
          <a:xfrm>
            <a:off x="73087" y="3120352"/>
            <a:ext cx="12050142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Назвіть основні класифікаційні ознаки запитів.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273129-A22D-40B1-AD5E-F9A38C216695}"/>
              </a:ext>
            </a:extLst>
          </p:cNvPr>
          <p:cNvSpPr txBox="1"/>
          <p:nvPr/>
        </p:nvSpPr>
        <p:spPr>
          <a:xfrm>
            <a:off x="70929" y="3751089"/>
            <a:ext cx="12050142" cy="523220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Наведіть приклад простого запиту.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8C204-6D0F-45C5-AD75-6977D58FAA4D}"/>
              </a:ext>
            </a:extLst>
          </p:cNvPr>
          <p:cNvSpPr txBox="1"/>
          <p:nvPr/>
        </p:nvSpPr>
        <p:spPr>
          <a:xfrm>
            <a:off x="72008" y="4381826"/>
            <a:ext cx="10453766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6"/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Які функції виконують запити на вибірку?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06A3E8-F746-4FF9-AD49-F3417A50550D}"/>
              </a:ext>
            </a:extLst>
          </p:cNvPr>
          <p:cNvSpPr txBox="1"/>
          <p:nvPr/>
        </p:nvSpPr>
        <p:spPr>
          <a:xfrm>
            <a:off x="69850" y="5011476"/>
            <a:ext cx="10453766" cy="954107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7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Назвіть операції, які найчастіше реалізуються в запитах.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D6D69F-CA83-48B5-9927-74C822616F31}"/>
              </a:ext>
            </a:extLst>
          </p:cNvPr>
          <p:cNvSpPr txBox="1"/>
          <p:nvPr/>
        </p:nvSpPr>
        <p:spPr>
          <a:xfrm>
            <a:off x="69850" y="6079109"/>
            <a:ext cx="10453766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8"/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Які існують оператори списку й діапазону?</a:t>
            </a:r>
          </a:p>
        </p:txBody>
      </p:sp>
    </p:spTree>
    <p:extLst>
      <p:ext uri="{BB962C8B-B14F-4D97-AF65-F5344CB8AC3E}">
        <p14:creationId xmlns:p14="http://schemas.microsoft.com/office/powerpoint/2010/main" val="219553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 animBg="1"/>
      <p:bldP spid="32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Домашнє завдання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003" y="1272160"/>
            <a:ext cx="4659625" cy="53478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69854" y="2133942"/>
            <a:ext cx="4663795" cy="1191816"/>
          </a:xfrm>
          <a:prstGeom prst="wedgeRoundRectCallout">
            <a:avLst>
              <a:gd name="adj1" fmla="val -59508"/>
              <a:gd name="adj2" fmla="val 126275"/>
              <a:gd name="adj3" fmla="val 16667"/>
            </a:avLst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Проаналізувати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§ </a:t>
            </a:r>
            <a:r>
              <a:rPr lang="uk-UA" sz="3200" i="1" kern="0" dirty="0">
                <a:solidFill>
                  <a:srgbClr val="FFFFFF"/>
                </a:solidFill>
                <a:latin typeface="Verdana"/>
              </a:rPr>
              <a:t>3.1</a:t>
            </a:r>
            <a:r>
              <a:rPr kumimoji="0" lang="uk-UA" sz="32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ст. </a:t>
            </a:r>
            <a:r>
              <a:rPr lang="uk-UA" sz="3200" i="1" kern="0" noProof="0" dirty="0">
                <a:solidFill>
                  <a:srgbClr val="FFFFFF"/>
                </a:solidFill>
                <a:latin typeface="Verdana"/>
              </a:rPr>
              <a:t>44</a:t>
            </a:r>
            <a:r>
              <a:rPr lang="uk-UA" sz="3200" i="1" kern="0" dirty="0">
                <a:solidFill>
                  <a:srgbClr val="FFFFFF"/>
                </a:solidFill>
                <a:latin typeface="Verdana"/>
              </a:rPr>
              <a:t>-47</a:t>
            </a:r>
            <a:endParaRPr kumimoji="0" lang="uk-UA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3 </a:t>
            </a:r>
            <a:r>
              <a:rPr lang="en-US" sz="1200" kern="0" dirty="0">
                <a:solidFill>
                  <a:srgbClr val="000000"/>
                </a:solidFill>
                <a:latin typeface="Verdana" pitchFamily="34" charset="0"/>
              </a:rPr>
              <a:t>§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3.1</a:t>
            </a:r>
            <a:endParaRPr lang="en-US" sz="1200" kern="0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3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5400" dirty="0"/>
              <a:t>Дякую за увагу!</a:t>
            </a:r>
          </a:p>
        </p:txBody>
      </p:sp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45D5766-B96E-4545-9CA4-E7EEC57F1C8C}"/>
              </a:ext>
            </a:extLst>
          </p:cNvPr>
          <p:cNvGrpSpPr/>
          <p:nvPr/>
        </p:nvGrpSpPr>
        <p:grpSpPr>
          <a:xfrm>
            <a:off x="6562014" y="3662320"/>
            <a:ext cx="2314131" cy="2333067"/>
            <a:chOff x="4936414" y="2837275"/>
            <a:chExt cx="2545557" cy="2566387"/>
          </a:xfrm>
        </p:grpSpPr>
        <p:sp>
          <p:nvSpPr>
            <p:cNvPr id="8" name="Прямокутник 7">
              <a:extLst>
                <a:ext uri="{FF2B5EF4-FFF2-40B4-BE49-F238E27FC236}">
                  <a16:creationId xmlns:a16="http://schemas.microsoft.com/office/drawing/2014/main" id="{1BFBEC8C-A65B-4BAC-A700-0AACF4C6327A}"/>
                </a:ext>
              </a:extLst>
            </p:cNvPr>
            <p:cNvSpPr/>
            <p:nvPr/>
          </p:nvSpPr>
          <p:spPr>
            <a:xfrm>
              <a:off x="5009569" y="2909455"/>
              <a:ext cx="2453008" cy="243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9" name="Picture 2" descr="access, microsoft, ms, office, services, suite, windows icon">
              <a:extLst>
                <a:ext uri="{FF2B5EF4-FFF2-40B4-BE49-F238E27FC236}">
                  <a16:creationId xmlns:a16="http://schemas.microsoft.com/office/drawing/2014/main" id="{E5DBC456-9D98-499F-8576-7AD9DCB87E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51" t="11207" r="11875" b="11792"/>
            <a:stretch/>
          </p:blipFill>
          <p:spPr bwMode="auto">
            <a:xfrm>
              <a:off x="4936414" y="2837275"/>
              <a:ext cx="2545557" cy="2566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Підзаголовок 2">
            <a:extLst>
              <a:ext uri="{FF2B5EF4-FFF2-40B4-BE49-F238E27FC236}">
                <a16:creationId xmlns:a16="http://schemas.microsoft.com/office/drawing/2014/main" id="{344007F2-3680-4034-9226-0551AEE1327D}"/>
              </a:ext>
            </a:extLst>
          </p:cNvPr>
          <p:cNvSpPr txBox="1">
            <a:spLocks/>
          </p:cNvSpPr>
          <p:nvPr/>
        </p:nvSpPr>
        <p:spPr>
          <a:xfrm>
            <a:off x="5032382" y="3184362"/>
            <a:ext cx="7138989" cy="403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uk-UA" sz="1600" b="1">
                <a:solidFill>
                  <a:srgbClr val="FFFFFF"/>
                </a:solidFill>
              </a:rPr>
              <a:t>За навчальною програмою 2018 року</a:t>
            </a:r>
            <a:endParaRPr lang="uk-UA" sz="1600" b="1" dirty="0">
              <a:solidFill>
                <a:srgbClr val="FFFFFF"/>
              </a:solidFill>
            </a:endParaRPr>
          </a:p>
        </p:txBody>
      </p:sp>
      <p:sp>
        <p:nvSpPr>
          <p:cNvPr id="12" name="Округлена прямокутна виноска 5">
            <a:extLst>
              <a:ext uri="{FF2B5EF4-FFF2-40B4-BE49-F238E27FC236}">
                <a16:creationId xmlns:a16="http://schemas.microsoft.com/office/drawing/2014/main" id="{50F6A942-D83A-4781-A35D-7D9E073D86CC}"/>
              </a:ext>
            </a:extLst>
          </p:cNvPr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13</a:t>
            </a:r>
          </a:p>
        </p:txBody>
      </p:sp>
      <p:pic>
        <p:nvPicPr>
          <p:cNvPr id="13" name="Picture 2" descr="proforma, request, sheet icon">
            <a:extLst>
              <a:ext uri="{FF2B5EF4-FFF2-40B4-BE49-F238E27FC236}">
                <a16:creationId xmlns:a16="http://schemas.microsoft.com/office/drawing/2014/main" id="{4A27E221-97C0-4F62-98D4-25FB3611E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786" y="3577395"/>
            <a:ext cx="2521388" cy="252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49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Настроювані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200769</TotalTime>
  <Words>1240</Words>
  <Application>Microsoft Office PowerPoint</Application>
  <PresentationFormat>Широкий екран</PresentationFormat>
  <Paragraphs>132</Paragraphs>
  <Slides>19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4" baseType="lpstr">
      <vt:lpstr>Arial</vt:lpstr>
      <vt:lpstr>Times New Roman</vt:lpstr>
      <vt:lpstr>Verdana</vt:lpstr>
      <vt:lpstr>Wingdings</vt:lpstr>
      <vt:lpstr>Тема Office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Загальні відомості про запити</vt:lpstr>
      <vt:lpstr>Запитання для самоперевірки знань</vt:lpstr>
      <vt:lpstr>Домашнє завдання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Мацаєнко Сергій</dc:creator>
  <cp:lastModifiedBy>Сергій Мацаєнко</cp:lastModifiedBy>
  <cp:revision>614</cp:revision>
  <dcterms:created xsi:type="dcterms:W3CDTF">2016-06-06T19:48:43Z</dcterms:created>
  <dcterms:modified xsi:type="dcterms:W3CDTF">2019-01-12T21:36:23Z</dcterms:modified>
</cp:coreProperties>
</file>