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32" r:id="rId5"/>
  </p:sldMasterIdLst>
  <p:sldIdLst>
    <p:sldId id="257" r:id="rId6"/>
    <p:sldId id="256" r:id="rId7"/>
    <p:sldId id="345" r:id="rId8"/>
    <p:sldId id="347" r:id="rId9"/>
    <p:sldId id="348" r:id="rId10"/>
    <p:sldId id="332" r:id="rId11"/>
    <p:sldId id="341" r:id="rId12"/>
    <p:sldId id="338" r:id="rId13"/>
    <p:sldId id="333" r:id="rId14"/>
    <p:sldId id="334" r:id="rId15"/>
    <p:sldId id="351" r:id="rId16"/>
    <p:sldId id="349" r:id="rId17"/>
    <p:sldId id="350" r:id="rId18"/>
    <p:sldId id="34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sto MT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3"/>
    <a:srgbClr val="3366FF"/>
    <a:srgbClr val="D9900D"/>
    <a:srgbClr val="F4B74A"/>
    <a:srgbClr val="FF99CC"/>
    <a:srgbClr val="FF6B21"/>
    <a:srgbClr val="040710"/>
    <a:srgbClr val="091215"/>
    <a:srgbClr val="081613"/>
    <a:srgbClr val="0F0B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88" autoAdjust="0"/>
    <p:restoredTop sz="94599" autoAdjust="0"/>
  </p:normalViewPr>
  <p:slideViewPr>
    <p:cSldViewPr snapToGrid="0">
      <p:cViewPr varScale="1">
        <p:scale>
          <a:sx n="87" d="100"/>
          <a:sy n="87" d="100"/>
        </p:scale>
        <p:origin x="955" y="58"/>
      </p:cViewPr>
      <p:guideLst>
        <p:guide orient="horz" pos="216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5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3ED01-3D4A-4466-9C02-1F802D1945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DD28E-9CEA-4D99-9819-BFC8DA4393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87BE2-6538-45C7-9F95-B2E040A848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9C9B3-A3BF-40ED-8FFD-6BDA4459E6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A1605-F175-4D1A-BC8D-5AC6E0AD40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E1D74-50A6-4AC5-A64A-956BF7C1B9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77A5C-CC31-47F1-A373-56F8911539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C445F-DA49-4FBD-8B80-22E5798444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376C2-7EB7-49E5-B525-2880C99528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8144A-AA0C-408A-8F8F-FAF8C6C6AA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3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3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D2A9D-70A8-4042-BC96-9D6FB4FEB6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A73ED01-3D4A-4466-9C02-1F802D194524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C5DD28E-9CEA-4D99-9819-BFC8DA439394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11787BE2-6538-45C7-9F95-B2E040A848B2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0E9C9B3-A3BF-40ED-8FFD-6BDA4459E616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BEA1605-F175-4D1A-BC8D-5AC6E0AD4074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77E1D74-50A6-4AC5-A64A-956BF7C1B971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2F77A5C-CC31-47F1-A373-56F8911539B9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C3C445F-DA49-4FBD-8B80-22E57984443F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19376C2-7EB7-49E5-B525-2880C995285E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4B8144A-AA0C-408A-8F8F-FAF8C6C6AA38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3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3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5FD2A9D-70A8-4042-BC96-9D6FB4FEB633}" type="slidenum">
              <a:rPr lang="ru-RU" sz="1400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7F34D-DEE1-4CFA-BA46-6A0584D3A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F005B-0F1B-4466-980C-E2DD8120A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E0702-FF8A-4483-8491-E55255E02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3ACA7-9421-481F-80BE-5BB7A20CF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0124C-2A84-45A5-8E90-E3B021CE50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00EC5-3BDB-4DFF-AD6E-0A7F57F7CC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F683E-B408-4E44-9A16-A91F255BB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B6D06-D06B-4D7D-80E2-E568DEDB1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67AFF-A187-4C1B-816D-152F606AB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D9779-1A13-4D3D-BB4B-88EF46B313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3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3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31E3D-E686-40B1-82EA-4869A8FF6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3B9FC-01DA-46B4-9ED5-6BAC6146EC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38302-2399-44D8-BF6C-D68A78576D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4B11-BA42-4381-BDEF-3D412B46A4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280FD-CFF5-4117-880B-AFC49ECC5D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5BBE8-4542-4DD2-8390-58F5C04CA1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428E-E1AE-4154-A3CA-B8460A0B07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8F84C-35A6-4561-92D1-B61F77986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F3519-B276-43A4-A6AE-C04E65B2D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423A-88EA-4E20-8EAC-AD4527F0ED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80D-B426-48BF-8DDC-F6533DE85F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D5DEA-E4BD-4624-92C1-42D77FCE7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1A32F-6AB4-4FF1-9980-20E22795A13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456C8-C757-45B1-B78E-689C8597821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BC311-6954-4D35-9526-7E662D36C20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59CF8-CD8D-4338-B523-2E58CBC5368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3A29-84AF-4FDA-A568-A896099BC4E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F1FBD-B112-4648-B17E-0171800F089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32B23-87F6-4970-A899-1897317FBE3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AB1B6-292D-4C81-BF98-5B9FE691CDA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A1EA7-2107-479D-B627-C1383CD2BAF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97C2-D283-4C0A-A41C-E254988C6C6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B1BAE-4202-4455-828D-46D70DCF730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EFD4E46-94F6-411B-B609-2B3A789E0FD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1EFD4E46-94F6-411B-B609-2B3A789E0FD0}" type="slidenum">
              <a:rPr lang="ru-RU" kern="120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BA64E38A-BBA3-4662-9075-AC42912A0A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6A2D44-AADF-44B6-83F7-DB95F5A355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E2AE54-B992-4AB8-BE15-2920A9440EBF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audio5.wav"/><Relationship Id="rId7" Type="http://schemas.openxmlformats.org/officeDocument/2006/relationships/image" Target="../media/image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8.wav"/><Relationship Id="rId7" Type="http://schemas.openxmlformats.org/officeDocument/2006/relationships/image" Target="../media/image2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audio" Target="../media/audio10.wav"/><Relationship Id="rId4" Type="http://schemas.openxmlformats.org/officeDocument/2006/relationships/audio" Target="../media/audio9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11.wav"/><Relationship Id="rId7" Type="http://schemas.openxmlformats.org/officeDocument/2006/relationships/audio" Target="../media/audio2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14.wav"/><Relationship Id="rId5" Type="http://schemas.openxmlformats.org/officeDocument/2006/relationships/audio" Target="../media/audio13.wav"/><Relationship Id="rId4" Type="http://schemas.openxmlformats.org/officeDocument/2006/relationships/audio" Target="../media/audio1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952500" y="990600"/>
            <a:ext cx="7467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ТЕКТОНІЧНІ  СТРУКТУРИ,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4370552" y="2682765"/>
            <a:ext cx="3657600" cy="817179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</a:bodyPr>
          <a:lstStyle/>
          <a:p>
            <a:pPr algn="ctr"/>
            <a:r>
              <a:rPr lang="uk-UA" sz="3600" b="1" kern="1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/>
                <a:cs typeface="Arial"/>
              </a:rPr>
              <a:t>РЕЛЬЄФ</a:t>
            </a: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994614" y="4565649"/>
            <a:ext cx="6492766" cy="6411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normalizeH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+mn-lt"/>
              </a:rPr>
              <a:t>ПІВНІЧНої</a:t>
            </a:r>
            <a:r>
              <a:rPr lang="uk-UA" sz="3600" b="1" kern="10" normalizeH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+mn-lt"/>
              </a:rPr>
              <a:t>  </a:t>
            </a:r>
            <a:r>
              <a:rPr lang="uk-UA" sz="3600" b="1" kern="10" normalizeH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+mn-lt"/>
              </a:rPr>
              <a:t>АМЕРИКи</a:t>
            </a:r>
            <a:endParaRPr lang="uk-UA" sz="3600" b="1" kern="10" normalizeH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  <a:reflection blurRad="6350" stA="60000" endA="900" endPos="58000" dir="5400000" sy="-100000" algn="bl" rotWithShape="0"/>
              </a:effectLst>
              <a:latin typeface="+mn-lt"/>
            </a:endParaRPr>
          </a:p>
        </p:txBody>
      </p:sp>
      <p:sp>
        <p:nvSpPr>
          <p:cNvPr id="3086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63000" y="6553201"/>
            <a:ext cx="381000" cy="304799"/>
          </a:xfrm>
          <a:prstGeom prst="actionButtonForwardNext">
            <a:avLst/>
          </a:prstGeom>
          <a:solidFill>
            <a:schemeClr val="tx1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7235827" y="6400801"/>
            <a:ext cx="1908175" cy="461665"/>
          </a:xfrm>
          <a:prstGeom prst="rect">
            <a:avLst/>
          </a:prstGeom>
          <a:solidFill>
            <a:srgbClr val="052120">
              <a:alpha val="7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Кордильєри</a:t>
            </a:r>
            <a:endParaRPr lang="ru-RU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n55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animBg="1"/>
      <p:bldP spid="307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6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0677" y="0"/>
            <a:ext cx="58416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Freeform 7"/>
          <p:cNvSpPr>
            <a:spLocks/>
          </p:cNvSpPr>
          <p:nvPr/>
        </p:nvSpPr>
        <p:spPr bwMode="auto">
          <a:xfrm rot="20984010">
            <a:off x="3187701" y="4399383"/>
            <a:ext cx="728663" cy="2413000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257" y="311"/>
              </a:cxn>
              <a:cxn ang="0">
                <a:pos x="459" y="695"/>
              </a:cxn>
              <a:cxn ang="0">
                <a:pos x="0" y="1520"/>
              </a:cxn>
            </a:cxnLst>
            <a:rect l="0" t="0" r="r" b="b"/>
            <a:pathLst>
              <a:path w="459" h="1520">
                <a:moveTo>
                  <a:pt x="73" y="0"/>
                </a:moveTo>
                <a:cubicBezTo>
                  <a:pt x="104" y="52"/>
                  <a:pt x="193" y="195"/>
                  <a:pt x="257" y="311"/>
                </a:cubicBezTo>
                <a:lnTo>
                  <a:pt x="459" y="695"/>
                </a:lnTo>
                <a:lnTo>
                  <a:pt x="0" y="1520"/>
                </a:ln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229" name="Freeform 181"/>
          <p:cNvSpPr>
            <a:spLocks/>
          </p:cNvSpPr>
          <p:nvPr/>
        </p:nvSpPr>
        <p:spPr bwMode="auto">
          <a:xfrm>
            <a:off x="3069773" y="4158344"/>
            <a:ext cx="272143" cy="261256"/>
          </a:xfrm>
          <a:custGeom>
            <a:avLst/>
            <a:gdLst/>
            <a:ahLst/>
            <a:cxnLst>
              <a:cxn ang="0">
                <a:pos x="96" y="144"/>
              </a:cxn>
              <a:cxn ang="0">
                <a:pos x="0" y="0"/>
              </a:cxn>
            </a:cxnLst>
            <a:rect l="0" t="0" r="r" b="b"/>
            <a:pathLst>
              <a:path w="96" h="144">
                <a:moveTo>
                  <a:pt x="96" y="144"/>
                </a:moveTo>
                <a:cubicBezTo>
                  <a:pt x="56" y="84"/>
                  <a:pt x="16" y="24"/>
                  <a:pt x="0" y="0"/>
                </a:cubicBezTo>
              </a:path>
            </a:pathLst>
          </a:custGeom>
          <a:noFill/>
          <a:ln w="76200" cap="flat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231" name="Freeform 183"/>
          <p:cNvSpPr>
            <a:spLocks/>
          </p:cNvSpPr>
          <p:nvPr/>
        </p:nvSpPr>
        <p:spPr bwMode="auto">
          <a:xfrm>
            <a:off x="3853545" y="5486399"/>
            <a:ext cx="3200399" cy="137160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1" y="61"/>
              </a:cxn>
              <a:cxn ang="0">
                <a:pos x="790" y="170"/>
              </a:cxn>
              <a:cxn ang="0">
                <a:pos x="1242" y="396"/>
              </a:cxn>
              <a:cxn ang="0">
                <a:pos x="1444" y="341"/>
              </a:cxn>
              <a:cxn ang="0">
                <a:pos x="1459" y="512"/>
              </a:cxn>
              <a:cxn ang="0">
                <a:pos x="1366" y="660"/>
              </a:cxn>
              <a:cxn ang="0">
                <a:pos x="1344" y="816"/>
              </a:cxn>
            </a:cxnLst>
            <a:rect l="0" t="0" r="r" b="b"/>
            <a:pathLst>
              <a:path w="1480" h="816">
                <a:moveTo>
                  <a:pt x="0" y="0"/>
                </a:moveTo>
                <a:cubicBezTo>
                  <a:pt x="43" y="10"/>
                  <a:pt x="129" y="33"/>
                  <a:pt x="261" y="61"/>
                </a:cubicBezTo>
                <a:cubicBezTo>
                  <a:pt x="393" y="89"/>
                  <a:pt x="627" y="114"/>
                  <a:pt x="790" y="170"/>
                </a:cubicBezTo>
                <a:cubicBezTo>
                  <a:pt x="953" y="226"/>
                  <a:pt x="1133" y="368"/>
                  <a:pt x="1242" y="396"/>
                </a:cubicBezTo>
                <a:cubicBezTo>
                  <a:pt x="1351" y="424"/>
                  <a:pt x="1408" y="322"/>
                  <a:pt x="1444" y="341"/>
                </a:cubicBezTo>
                <a:cubicBezTo>
                  <a:pt x="1480" y="360"/>
                  <a:pt x="1472" y="459"/>
                  <a:pt x="1459" y="512"/>
                </a:cubicBezTo>
                <a:cubicBezTo>
                  <a:pt x="1446" y="565"/>
                  <a:pt x="1385" y="609"/>
                  <a:pt x="1366" y="660"/>
                </a:cubicBezTo>
                <a:cubicBezTo>
                  <a:pt x="1347" y="711"/>
                  <a:pt x="1349" y="784"/>
                  <a:pt x="1344" y="816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232" name="Freeform 184"/>
          <p:cNvSpPr>
            <a:spLocks/>
          </p:cNvSpPr>
          <p:nvPr/>
        </p:nvSpPr>
        <p:spPr bwMode="auto">
          <a:xfrm>
            <a:off x="5007428" y="4571999"/>
            <a:ext cx="2460172" cy="1436915"/>
          </a:xfrm>
          <a:custGeom>
            <a:avLst/>
            <a:gdLst/>
            <a:ahLst/>
            <a:cxnLst>
              <a:cxn ang="0">
                <a:pos x="80" y="576"/>
              </a:cxn>
              <a:cxn ang="0">
                <a:pos x="32" y="432"/>
              </a:cxn>
              <a:cxn ang="0">
                <a:pos x="272" y="144"/>
              </a:cxn>
              <a:cxn ang="0">
                <a:pos x="608" y="96"/>
              </a:cxn>
              <a:cxn ang="0">
                <a:pos x="848" y="48"/>
              </a:cxn>
              <a:cxn ang="0">
                <a:pos x="1136" y="0"/>
              </a:cxn>
              <a:cxn ang="0">
                <a:pos x="1232" y="48"/>
              </a:cxn>
              <a:cxn ang="0">
                <a:pos x="1184" y="240"/>
              </a:cxn>
              <a:cxn ang="0">
                <a:pos x="896" y="432"/>
              </a:cxn>
              <a:cxn ang="0">
                <a:pos x="752" y="624"/>
              </a:cxn>
              <a:cxn ang="0">
                <a:pos x="656" y="720"/>
              </a:cxn>
            </a:cxnLst>
            <a:rect l="0" t="0" r="r" b="b"/>
            <a:pathLst>
              <a:path w="1240" h="720">
                <a:moveTo>
                  <a:pt x="80" y="576"/>
                </a:moveTo>
                <a:cubicBezTo>
                  <a:pt x="40" y="540"/>
                  <a:pt x="0" y="504"/>
                  <a:pt x="32" y="432"/>
                </a:cubicBezTo>
                <a:cubicBezTo>
                  <a:pt x="64" y="360"/>
                  <a:pt x="176" y="200"/>
                  <a:pt x="272" y="144"/>
                </a:cubicBezTo>
                <a:cubicBezTo>
                  <a:pt x="368" y="88"/>
                  <a:pt x="512" y="112"/>
                  <a:pt x="608" y="96"/>
                </a:cubicBezTo>
                <a:cubicBezTo>
                  <a:pt x="704" y="80"/>
                  <a:pt x="760" y="64"/>
                  <a:pt x="848" y="48"/>
                </a:cubicBezTo>
                <a:cubicBezTo>
                  <a:pt x="936" y="32"/>
                  <a:pt x="1072" y="0"/>
                  <a:pt x="1136" y="0"/>
                </a:cubicBezTo>
                <a:cubicBezTo>
                  <a:pt x="1200" y="0"/>
                  <a:pt x="1224" y="8"/>
                  <a:pt x="1232" y="48"/>
                </a:cubicBezTo>
                <a:cubicBezTo>
                  <a:pt x="1240" y="88"/>
                  <a:pt x="1240" y="176"/>
                  <a:pt x="1184" y="240"/>
                </a:cubicBezTo>
                <a:cubicBezTo>
                  <a:pt x="1128" y="304"/>
                  <a:pt x="968" y="368"/>
                  <a:pt x="896" y="432"/>
                </a:cubicBezTo>
                <a:cubicBezTo>
                  <a:pt x="824" y="496"/>
                  <a:pt x="792" y="576"/>
                  <a:pt x="752" y="624"/>
                </a:cubicBezTo>
                <a:cubicBezTo>
                  <a:pt x="712" y="672"/>
                  <a:pt x="672" y="704"/>
                  <a:pt x="656" y="720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rot="17606664">
            <a:off x="3380016" y="4914900"/>
            <a:ext cx="5334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3537857" y="5595257"/>
            <a:ext cx="533400" cy="22860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2234" name="Group 186"/>
          <p:cNvGrpSpPr>
            <a:grpSpLocks/>
          </p:cNvGrpSpPr>
          <p:nvPr/>
        </p:nvGrpSpPr>
        <p:grpSpPr bwMode="auto">
          <a:xfrm rot="9797410">
            <a:off x="6629400" y="4724400"/>
            <a:ext cx="160338" cy="584200"/>
            <a:chOff x="4521" y="1740"/>
            <a:chExt cx="101" cy="368"/>
          </a:xfrm>
        </p:grpSpPr>
        <p:sp>
          <p:nvSpPr>
            <p:cNvPr id="2235" name="Freeform 187"/>
            <p:cNvSpPr>
              <a:spLocks/>
            </p:cNvSpPr>
            <p:nvPr/>
          </p:nvSpPr>
          <p:spPr bwMode="auto">
            <a:xfrm>
              <a:off x="4536" y="1740"/>
              <a:ext cx="72" cy="1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180"/>
                </a:cxn>
              </a:cxnLst>
              <a:rect l="0" t="0" r="r" b="b"/>
              <a:pathLst>
                <a:path w="72" h="180">
                  <a:moveTo>
                    <a:pt x="0" y="0"/>
                  </a:moveTo>
                  <a:lnTo>
                    <a:pt x="72" y="18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2236" name="Freeform 188"/>
            <p:cNvSpPr>
              <a:spLocks/>
            </p:cNvSpPr>
            <p:nvPr/>
          </p:nvSpPr>
          <p:spPr bwMode="auto">
            <a:xfrm>
              <a:off x="4521" y="1920"/>
              <a:ext cx="101" cy="188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86" y="131"/>
                </a:cxn>
                <a:cxn ang="0">
                  <a:pos x="87" y="0"/>
                </a:cxn>
              </a:cxnLst>
              <a:rect l="0" t="0" r="r" b="b"/>
              <a:pathLst>
                <a:path w="101" h="188">
                  <a:moveTo>
                    <a:pt x="0" y="188"/>
                  </a:moveTo>
                  <a:cubicBezTo>
                    <a:pt x="14" y="179"/>
                    <a:pt x="71" y="162"/>
                    <a:pt x="86" y="131"/>
                  </a:cubicBezTo>
                  <a:cubicBezTo>
                    <a:pt x="101" y="100"/>
                    <a:pt x="87" y="27"/>
                    <a:pt x="87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237" name="Group 189"/>
          <p:cNvGrpSpPr>
            <a:grpSpLocks/>
          </p:cNvGrpSpPr>
          <p:nvPr/>
        </p:nvGrpSpPr>
        <p:grpSpPr bwMode="auto">
          <a:xfrm rot="2549280">
            <a:off x="4547087" y="5149028"/>
            <a:ext cx="347178" cy="899255"/>
            <a:chOff x="4521" y="1740"/>
            <a:chExt cx="101" cy="368"/>
          </a:xfrm>
        </p:grpSpPr>
        <p:sp>
          <p:nvSpPr>
            <p:cNvPr id="2238" name="Freeform 190"/>
            <p:cNvSpPr>
              <a:spLocks/>
            </p:cNvSpPr>
            <p:nvPr/>
          </p:nvSpPr>
          <p:spPr bwMode="auto">
            <a:xfrm>
              <a:off x="4536" y="1740"/>
              <a:ext cx="72" cy="1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180"/>
                </a:cxn>
              </a:cxnLst>
              <a:rect l="0" t="0" r="r" b="b"/>
              <a:pathLst>
                <a:path w="72" h="180">
                  <a:moveTo>
                    <a:pt x="0" y="0"/>
                  </a:moveTo>
                  <a:lnTo>
                    <a:pt x="72" y="18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2239" name="Freeform 191"/>
            <p:cNvSpPr>
              <a:spLocks/>
            </p:cNvSpPr>
            <p:nvPr/>
          </p:nvSpPr>
          <p:spPr bwMode="auto">
            <a:xfrm>
              <a:off x="4521" y="1920"/>
              <a:ext cx="101" cy="188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86" y="131"/>
                </a:cxn>
                <a:cxn ang="0">
                  <a:pos x="87" y="0"/>
                </a:cxn>
              </a:cxnLst>
              <a:rect l="0" t="0" r="r" b="b"/>
              <a:pathLst>
                <a:path w="101" h="188">
                  <a:moveTo>
                    <a:pt x="0" y="188"/>
                  </a:moveTo>
                  <a:cubicBezTo>
                    <a:pt x="14" y="179"/>
                    <a:pt x="71" y="162"/>
                    <a:pt x="86" y="131"/>
                  </a:cubicBezTo>
                  <a:cubicBezTo>
                    <a:pt x="101" y="100"/>
                    <a:pt x="87" y="27"/>
                    <a:pt x="87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240" name="Group 192"/>
          <p:cNvGrpSpPr>
            <a:grpSpLocks/>
          </p:cNvGrpSpPr>
          <p:nvPr/>
        </p:nvGrpSpPr>
        <p:grpSpPr bwMode="auto">
          <a:xfrm rot="2635752">
            <a:off x="2094019" y="1419153"/>
            <a:ext cx="306027" cy="924385"/>
            <a:chOff x="4521" y="1740"/>
            <a:chExt cx="101" cy="368"/>
          </a:xfrm>
        </p:grpSpPr>
        <p:sp>
          <p:nvSpPr>
            <p:cNvPr id="2241" name="Freeform 193"/>
            <p:cNvSpPr>
              <a:spLocks/>
            </p:cNvSpPr>
            <p:nvPr/>
          </p:nvSpPr>
          <p:spPr bwMode="auto">
            <a:xfrm>
              <a:off x="4536" y="1740"/>
              <a:ext cx="72" cy="1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180"/>
                </a:cxn>
              </a:cxnLst>
              <a:rect l="0" t="0" r="r" b="b"/>
              <a:pathLst>
                <a:path w="72" h="180">
                  <a:moveTo>
                    <a:pt x="0" y="0"/>
                  </a:moveTo>
                  <a:lnTo>
                    <a:pt x="72" y="18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uk-UA" sz="3600">
                <a:latin typeface="+mn-lt"/>
              </a:endParaRPr>
            </a:p>
          </p:txBody>
        </p:sp>
        <p:sp>
          <p:nvSpPr>
            <p:cNvPr id="2242" name="Freeform 194"/>
            <p:cNvSpPr>
              <a:spLocks/>
            </p:cNvSpPr>
            <p:nvPr/>
          </p:nvSpPr>
          <p:spPr bwMode="auto">
            <a:xfrm>
              <a:off x="4521" y="1920"/>
              <a:ext cx="101" cy="188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86" y="131"/>
                </a:cxn>
                <a:cxn ang="0">
                  <a:pos x="87" y="0"/>
                </a:cxn>
              </a:cxnLst>
              <a:rect l="0" t="0" r="r" b="b"/>
              <a:pathLst>
                <a:path w="101" h="188">
                  <a:moveTo>
                    <a:pt x="0" y="188"/>
                  </a:moveTo>
                  <a:cubicBezTo>
                    <a:pt x="14" y="179"/>
                    <a:pt x="71" y="162"/>
                    <a:pt x="86" y="131"/>
                  </a:cubicBezTo>
                  <a:cubicBezTo>
                    <a:pt x="101" y="100"/>
                    <a:pt x="87" y="27"/>
                    <a:pt x="87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uk-UA" sz="3600">
                <a:latin typeface="+mn-lt"/>
              </a:endParaRPr>
            </a:p>
          </p:txBody>
        </p:sp>
      </p:grpSp>
      <p:sp>
        <p:nvSpPr>
          <p:cNvPr id="2230" name="Freeform 182"/>
          <p:cNvSpPr>
            <a:spLocks/>
          </p:cNvSpPr>
          <p:nvPr/>
        </p:nvSpPr>
        <p:spPr bwMode="auto">
          <a:xfrm>
            <a:off x="1687287" y="1621972"/>
            <a:ext cx="1426028" cy="2906486"/>
          </a:xfrm>
          <a:custGeom>
            <a:avLst/>
            <a:gdLst/>
            <a:ahLst/>
            <a:cxnLst>
              <a:cxn ang="0">
                <a:pos x="1152" y="1632"/>
              </a:cxn>
              <a:cxn ang="0">
                <a:pos x="959" y="1413"/>
              </a:cxn>
              <a:cxn ang="0">
                <a:pos x="1029" y="1039"/>
              </a:cxn>
              <a:cxn ang="0">
                <a:pos x="982" y="704"/>
              </a:cxn>
              <a:cxn ang="0">
                <a:pos x="896" y="354"/>
              </a:cxn>
              <a:cxn ang="0">
                <a:pos x="717" y="191"/>
              </a:cxn>
              <a:cxn ang="0">
                <a:pos x="480" y="192"/>
              </a:cxn>
              <a:cxn ang="0">
                <a:pos x="196" y="113"/>
              </a:cxn>
              <a:cxn ang="0">
                <a:pos x="0" y="0"/>
              </a:cxn>
            </a:cxnLst>
            <a:rect l="0" t="0" r="r" b="b"/>
            <a:pathLst>
              <a:path w="1152" h="1632">
                <a:moveTo>
                  <a:pt x="1152" y="1632"/>
                </a:moveTo>
                <a:cubicBezTo>
                  <a:pt x="1120" y="1596"/>
                  <a:pt x="979" y="1512"/>
                  <a:pt x="959" y="1413"/>
                </a:cubicBezTo>
                <a:cubicBezTo>
                  <a:pt x="939" y="1314"/>
                  <a:pt x="1025" y="1157"/>
                  <a:pt x="1029" y="1039"/>
                </a:cubicBezTo>
                <a:cubicBezTo>
                  <a:pt x="1033" y="921"/>
                  <a:pt x="1004" y="818"/>
                  <a:pt x="982" y="704"/>
                </a:cubicBezTo>
                <a:cubicBezTo>
                  <a:pt x="960" y="590"/>
                  <a:pt x="940" y="440"/>
                  <a:pt x="896" y="354"/>
                </a:cubicBezTo>
                <a:cubicBezTo>
                  <a:pt x="852" y="268"/>
                  <a:pt x="786" y="218"/>
                  <a:pt x="717" y="191"/>
                </a:cubicBezTo>
                <a:cubicBezTo>
                  <a:pt x="648" y="164"/>
                  <a:pt x="567" y="205"/>
                  <a:pt x="480" y="192"/>
                </a:cubicBezTo>
                <a:cubicBezTo>
                  <a:pt x="393" y="179"/>
                  <a:pt x="276" y="145"/>
                  <a:pt x="196" y="113"/>
                </a:cubicBezTo>
                <a:cubicBezTo>
                  <a:pt x="116" y="81"/>
                  <a:pt x="41" y="24"/>
                  <a:pt x="0" y="0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248" name="Text Box 200"/>
          <p:cNvSpPr txBox="1">
            <a:spLocks noChangeArrowheads="1"/>
          </p:cNvSpPr>
          <p:nvPr/>
        </p:nvSpPr>
        <p:spPr bwMode="auto">
          <a:xfrm>
            <a:off x="3279315" y="2641548"/>
            <a:ext cx="3048000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 err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ПІВНІЧНО-АМЕРИКАНСЬКА</a:t>
            </a:r>
            <a:endParaRPr lang="ru-RU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49" name="Rectangle 201"/>
          <p:cNvSpPr>
            <a:spLocks noChangeArrowheads="1"/>
          </p:cNvSpPr>
          <p:nvPr/>
        </p:nvSpPr>
        <p:spPr bwMode="auto">
          <a:xfrm rot="3427408">
            <a:off x="1240864" y="4696656"/>
            <a:ext cx="296113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ТИХООКЕАНСЬКА</a:t>
            </a:r>
            <a:endParaRPr lang="ru-RU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0" name="Rectangle 202"/>
          <p:cNvSpPr>
            <a:spLocks noChangeArrowheads="1"/>
          </p:cNvSpPr>
          <p:nvPr/>
        </p:nvSpPr>
        <p:spPr bwMode="auto">
          <a:xfrm>
            <a:off x="4419602" y="6172201"/>
            <a:ext cx="126028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КОКОС</a:t>
            </a:r>
            <a:endParaRPr lang="ru-RU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1" name="Rectangle 203"/>
          <p:cNvSpPr>
            <a:spLocks noChangeArrowheads="1"/>
          </p:cNvSpPr>
          <p:nvPr/>
        </p:nvSpPr>
        <p:spPr bwMode="auto">
          <a:xfrm rot="-22644921">
            <a:off x="5320237" y="5147325"/>
            <a:ext cx="1777859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КАРИБСЬКА</a:t>
            </a:r>
            <a:endParaRPr lang="ru-RU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2" name="Text Box 204"/>
          <p:cNvSpPr txBox="1">
            <a:spLocks noChangeArrowheads="1"/>
          </p:cNvSpPr>
          <p:nvPr/>
        </p:nvSpPr>
        <p:spPr bwMode="auto">
          <a:xfrm>
            <a:off x="3406544" y="3758294"/>
            <a:ext cx="1981208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розлом </a:t>
            </a:r>
            <a:r>
              <a:rPr lang="uk-UA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Сан-Андреас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98173" y="0"/>
            <a:ext cx="586467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Літосферні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плити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29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75"/>
                                        <p:tgtEl>
                                          <p:spTgt spid="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229" grpId="0" animBg="1"/>
      <p:bldP spid="2231" grpId="0" animBg="1"/>
      <p:bldP spid="2232" grpId="0" animBg="1"/>
      <p:bldP spid="2065" grpId="0" animBg="1"/>
      <p:bldP spid="2064" grpId="0" animBg="1"/>
      <p:bldP spid="2230" grpId="0" animBg="1"/>
      <p:bldP spid="2248" grpId="0" animBg="1" autoUpdateAnimBg="0"/>
      <p:bldP spid="2249" grpId="0" animBg="1" autoUpdateAnimBg="0"/>
      <p:bldP spid="2250" grpId="0" animBg="1" autoUpdateAnimBg="0"/>
      <p:bldP spid="2251" grpId="0" animBg="1" autoUpdateAnimBg="0"/>
      <p:bldP spid="2252" grpId="0" animBg="1" autoUpdateAnimBg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ржлор.png"/>
          <p:cNvPicPr>
            <a:picLocks noChangeAspect="1" noChangeArrowheads="1"/>
          </p:cNvPicPr>
          <p:nvPr/>
        </p:nvPicPr>
        <p:blipFill>
          <a:blip r:embed="rId3"/>
          <a:srcRect l="4704" t="6248" r="4686" b="3147"/>
          <a:stretch>
            <a:fillRect/>
          </a:stretch>
        </p:blipFill>
        <p:spPr bwMode="auto">
          <a:xfrm>
            <a:off x="-35" y="0"/>
            <a:ext cx="9144035" cy="6858000"/>
          </a:xfrm>
          <a:prstGeom prst="rect">
            <a:avLst/>
          </a:prstGeom>
          <a:noFill/>
        </p:spPr>
      </p:pic>
      <p:sp>
        <p:nvSpPr>
          <p:cNvPr id="7" name="Text Box 94"/>
          <p:cNvSpPr txBox="1">
            <a:spLocks noChangeArrowheads="1"/>
          </p:cNvSpPr>
          <p:nvPr/>
        </p:nvSpPr>
        <p:spPr bwMode="auto">
          <a:xfrm>
            <a:off x="3352801" y="1"/>
            <a:ext cx="421640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Тектонічні </a:t>
            </a: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структури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0" y="1764582"/>
            <a:ext cx="5300132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ysClr val="windowText" lastClr="000000"/>
                </a:solidFill>
              </a:rPr>
              <a:t>На території Америки знаходяться </a:t>
            </a:r>
            <a:r>
              <a:rPr lang="uk-UA" sz="2400" dirty="0" smtClean="0">
                <a:solidFill>
                  <a:srgbClr val="FF0000"/>
                </a:solidFill>
              </a:rPr>
              <a:t>Північноамериканська </a:t>
            </a:r>
            <a:r>
              <a:rPr lang="uk-UA" sz="2400" dirty="0" smtClean="0">
                <a:solidFill>
                  <a:sysClr val="windowText" lastClr="000000"/>
                </a:solidFill>
              </a:rPr>
              <a:t>та </a:t>
            </a:r>
            <a:r>
              <a:rPr lang="uk-UA" sz="2400" dirty="0" smtClean="0">
                <a:solidFill>
                  <a:srgbClr val="FF0000"/>
                </a:solidFill>
              </a:rPr>
              <a:t>Південноамериканська</a:t>
            </a:r>
            <a:r>
              <a:rPr lang="uk-UA" sz="2400" dirty="0" smtClean="0">
                <a:solidFill>
                  <a:sysClr val="windowText" lastClr="000000"/>
                </a:solidFill>
              </a:rPr>
              <a:t> платформи.</a:t>
            </a:r>
            <a:endParaRPr lang="uk-UA" sz="2400" dirty="0">
              <a:solidFill>
                <a:sysClr val="windowText" lastClr="000000"/>
              </a:solidFill>
            </a:endParaRPr>
          </a:p>
        </p:txBody>
      </p:sp>
      <p:sp>
        <p:nvSpPr>
          <p:cNvPr id="9" name="Стрелка влево 8"/>
          <p:cNvSpPr/>
          <p:nvPr/>
        </p:nvSpPr>
        <p:spPr>
          <a:xfrm>
            <a:off x="1710267" y="406400"/>
            <a:ext cx="3945466" cy="1354666"/>
          </a:xfrm>
          <a:prstGeom prst="leftArrow">
            <a:avLst>
              <a:gd name="adj1" fmla="val 63889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Північно</a:t>
            </a:r>
            <a:r>
              <a:rPr lang="uk-UA" dirty="0" smtClean="0">
                <a:solidFill>
                  <a:schemeClr val="tx1"/>
                </a:solidFill>
              </a:rPr>
              <a:t>американська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платформа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1947333" y="2997200"/>
            <a:ext cx="4064000" cy="1439333"/>
          </a:xfrm>
          <a:prstGeom prst="leftArrow">
            <a:avLst>
              <a:gd name="adj1" fmla="val 61153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 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Південно</a:t>
            </a:r>
            <a:r>
              <a:rPr lang="uk-UA" dirty="0" smtClean="0">
                <a:solidFill>
                  <a:schemeClr val="tx1"/>
                </a:solidFill>
              </a:rPr>
              <a:t>американська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платформа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5723" y="4385427"/>
            <a:ext cx="6083983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Платформа</a:t>
            </a:r>
            <a:r>
              <a:rPr lang="uk-UA" sz="2800" dirty="0" smtClean="0">
                <a:solidFill>
                  <a:srgbClr val="2D2DB9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rgbClr val="2D2DB9">
                    <a:lumMod val="50000"/>
                  </a:srgbClr>
                </a:solidFill>
                <a:latin typeface="Arial"/>
                <a:cs typeface="Arial"/>
              </a:rPr>
              <a:t>— велика, стійка, відносно рівна ділянка земної кори</a:t>
            </a:r>
            <a:endParaRPr lang="uk-UA" sz="1600" dirty="0"/>
          </a:p>
        </p:txBody>
      </p:sp>
      <p:sp>
        <p:nvSpPr>
          <p:cNvPr id="13" name="Text Box 94"/>
          <p:cNvSpPr txBox="1">
            <a:spLocks noChangeArrowheads="1"/>
          </p:cNvSpPr>
          <p:nvPr/>
        </p:nvSpPr>
        <p:spPr bwMode="auto">
          <a:xfrm>
            <a:off x="4504267" y="6062134"/>
            <a:ext cx="335280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Тектонічн</a:t>
            </a: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карта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FF0000"/>
                </a:solidFill>
              </a:rPr>
              <a:t>Платформи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віддалені далеко від </a:t>
            </a:r>
            <a:r>
              <a:rPr lang="uk-UA" sz="2800" i="1" dirty="0" smtClean="0">
                <a:solidFill>
                  <a:schemeClr val="tx1"/>
                </a:solidFill>
              </a:rPr>
              <a:t>меж 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сучасних </a:t>
            </a:r>
            <a:r>
              <a:rPr lang="uk-UA" sz="2800" i="1" dirty="0" smtClean="0">
                <a:solidFill>
                  <a:schemeClr val="tx1"/>
                </a:solidFill>
              </a:rPr>
              <a:t>літосферних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плит. Тому </a:t>
            </a:r>
            <a:r>
              <a:rPr lang="uk-UA" sz="2800" i="1" dirty="0" smtClean="0">
                <a:solidFill>
                  <a:srgbClr val="FF0000"/>
                </a:solidFill>
              </a:rPr>
              <a:t>це стійкі, спокійні ділянки земної кори, </a:t>
            </a:r>
            <a:r>
              <a:rPr lang="uk-UA" sz="2800" i="1" dirty="0" smtClean="0">
                <a:solidFill>
                  <a:schemeClr val="tx1"/>
                </a:solidFill>
              </a:rPr>
              <a:t>без землетрусів і виверження вулканів.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1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3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271463"/>
            <a:r>
              <a:rPr lang="uk-UA" sz="2800" dirty="0" smtClean="0">
                <a:solidFill>
                  <a:sysClr val="windowText" lastClr="000000"/>
                </a:solidFill>
              </a:rPr>
              <a:t>Основою (фундаментом) </a:t>
            </a:r>
            <a:r>
              <a:rPr lang="uk-UA" sz="2800" dirty="0" smtClean="0">
                <a:solidFill>
                  <a:srgbClr val="FF0000"/>
                </a:solidFill>
              </a:rPr>
              <a:t>платформи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були зруйновані гори.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71546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80963"/>
            <a:r>
              <a:rPr lang="uk-UA" sz="2800" dirty="0" smtClean="0">
                <a:solidFill>
                  <a:sysClr val="windowText" lastClr="000000"/>
                </a:solidFill>
              </a:rPr>
              <a:t>Повільні опускання окремих ділянок фундаменту платформи затоплювалися водою (морями).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143116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На її дні горизонтальними шарами накопичувалися нові гірські породи — </a:t>
            </a:r>
            <a:r>
              <a:rPr lang="uk-UA" sz="2800" dirty="0" smtClean="0">
                <a:solidFill>
                  <a:srgbClr val="FF0000"/>
                </a:solidFill>
              </a:rPr>
              <a:t>осадовий шар</a:t>
            </a:r>
            <a:r>
              <a:rPr lang="uk-UA" sz="2800" dirty="0" smtClean="0">
                <a:solidFill>
                  <a:sysClr val="windowText" lastClr="000000"/>
                </a:solidFill>
              </a:rPr>
              <a:t>, який називають </a:t>
            </a:r>
            <a:r>
              <a:rPr lang="uk-UA" sz="2800" dirty="0" smtClean="0">
                <a:solidFill>
                  <a:srgbClr val="FF0000"/>
                </a:solidFill>
              </a:rPr>
              <a:t>чохлом </a:t>
            </a:r>
            <a:endParaRPr lang="uk-UA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Олександр\Pictures\чмитчм.png"/>
          <p:cNvPicPr>
            <a:picLocks noChangeAspect="1" noChangeArrowheads="1"/>
          </p:cNvPicPr>
          <p:nvPr/>
        </p:nvPicPr>
        <p:blipFill>
          <a:blip r:embed="rId3"/>
          <a:srcRect b="11758"/>
          <a:stretch>
            <a:fillRect/>
          </a:stretch>
        </p:blipFill>
        <p:spPr bwMode="auto">
          <a:xfrm>
            <a:off x="1151467" y="3081867"/>
            <a:ext cx="7992533" cy="377613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55823" y="4494751"/>
            <a:ext cx="2000264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Осадовий шар</a:t>
            </a:r>
            <a:endParaRPr lang="uk-UA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84943" y="4274617"/>
            <a:ext cx="2000264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Гранітний</a:t>
            </a:r>
            <a:br>
              <a:rPr lang="uk-UA" sz="2800" b="1" dirty="0" smtClean="0">
                <a:solidFill>
                  <a:schemeClr val="bg1"/>
                </a:solidFill>
              </a:rPr>
            </a:br>
            <a:r>
              <a:rPr lang="uk-UA" sz="2800" b="1" dirty="0" smtClean="0">
                <a:solidFill>
                  <a:schemeClr val="bg1"/>
                </a:solidFill>
              </a:rPr>
              <a:t>шар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2013986" y="3190852"/>
            <a:ext cx="1928826" cy="785818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ysClr val="windowText" lastClr="000000"/>
                </a:solidFill>
              </a:rPr>
              <a:t>ПЛИТИТА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6627292" y="3156985"/>
            <a:ext cx="1928826" cy="785818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ysClr val="windowText" lastClr="000000"/>
                </a:solidFill>
              </a:rPr>
              <a:t>ЩИТ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6092" y="5473005"/>
            <a:ext cx="3672975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з осадовим шаром називають </a:t>
            </a:r>
            <a:r>
              <a:rPr lang="uk-UA" sz="2800" dirty="0" smtClean="0">
                <a:solidFill>
                  <a:srgbClr val="FF0000"/>
                </a:solidFill>
              </a:rPr>
              <a:t>плитами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78476" y="5473005"/>
            <a:ext cx="3565524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без осадового шару 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називають</a:t>
            </a:r>
            <a:r>
              <a:rPr lang="uk-UA" sz="2800" dirty="0" smtClean="0">
                <a:solidFill>
                  <a:srgbClr val="FF0000"/>
                </a:solidFill>
              </a:rPr>
              <a:t> щитами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18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5074"/>
            <a:ext cx="6597747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Стійка, спокійна ділянка земної кори, без землетрусів і виверження вулканів.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68534" y="1714833"/>
            <a:ext cx="2222695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Платформа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77689"/>
            <a:ext cx="6611814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Осадовий шар нової гірської породи</a:t>
            </a:r>
            <a:r>
              <a:rPr lang="uk-UA" sz="2800" dirty="0" smtClean="0">
                <a:solidFill>
                  <a:sysClr val="windowText" lastClr="000000"/>
                </a:solidFill>
              </a:rPr>
              <a:t>, який накопичувався горизонтальними шарами на дні платформи  називають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19734" y="3400858"/>
            <a:ext cx="1703424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чохлом 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07377"/>
            <a:ext cx="655554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</a:t>
            </a:r>
            <a:r>
              <a:rPr lang="uk-UA" sz="2800" dirty="0" smtClean="0">
                <a:solidFill>
                  <a:srgbClr val="FF0000"/>
                </a:solidFill>
              </a:rPr>
              <a:t>з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осадовим шаром називають 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13952" y="4830929"/>
            <a:ext cx="1694398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плитами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41817"/>
            <a:ext cx="655554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</a:t>
            </a:r>
            <a:r>
              <a:rPr lang="uk-UA" sz="2800" dirty="0" smtClean="0">
                <a:solidFill>
                  <a:srgbClr val="FF0000"/>
                </a:solidFill>
              </a:rPr>
              <a:t>без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осадового шару 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називають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2319" y="6017200"/>
            <a:ext cx="165999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щитами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7529003" y="1086161"/>
            <a:ext cx="788275" cy="758681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1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7545874" y="2775284"/>
            <a:ext cx="788275" cy="770021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2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7545599" y="4154905"/>
            <a:ext cx="788275" cy="770913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3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3" name="Кольцо 12"/>
          <p:cNvSpPr/>
          <p:nvPr/>
        </p:nvSpPr>
        <p:spPr>
          <a:xfrm>
            <a:off x="7532785" y="5342021"/>
            <a:ext cx="785940" cy="785172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4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6505" y="240633"/>
            <a:ext cx="388219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+mn-lt"/>
              </a:rPr>
              <a:t>Закінчити</a:t>
            </a:r>
            <a:r>
              <a:rPr lang="ru-RU" sz="2800" dirty="0" smtClean="0">
                <a:latin typeface="+mn-lt"/>
              </a:rPr>
              <a:t> </a:t>
            </a:r>
            <a:r>
              <a:rPr lang="ru-RU" sz="2800" dirty="0" err="1" smtClean="0">
                <a:latin typeface="+mn-lt"/>
              </a:rPr>
              <a:t>визначення</a:t>
            </a:r>
            <a:endParaRPr lang="ru-RU" sz="2800" dirty="0">
              <a:latin typeface="+mn-lt"/>
            </a:endParaRPr>
          </a:p>
        </p:txBody>
      </p:sp>
      <p:sp>
        <p:nvSpPr>
          <p:cNvPr id="16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C:\Users\Олександр\Pictures\карта п fm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694" y="1"/>
            <a:ext cx="5273456" cy="6357958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436191" y="378884"/>
            <a:ext cx="2679700" cy="3162299"/>
            <a:chOff x="1530" y="252"/>
            <a:chExt cx="1688" cy="1992"/>
          </a:xfrm>
        </p:grpSpPr>
        <p:sp>
          <p:nvSpPr>
            <p:cNvPr id="6164" name="Freeform 20"/>
            <p:cNvSpPr>
              <a:spLocks/>
            </p:cNvSpPr>
            <p:nvPr/>
          </p:nvSpPr>
          <p:spPr bwMode="auto">
            <a:xfrm>
              <a:off x="1530" y="917"/>
              <a:ext cx="1688" cy="1327"/>
            </a:xfrm>
            <a:custGeom>
              <a:avLst/>
              <a:gdLst/>
              <a:ahLst/>
              <a:cxnLst>
                <a:cxn ang="0">
                  <a:pos x="0" y="236"/>
                </a:cxn>
                <a:cxn ang="0">
                  <a:pos x="248" y="588"/>
                </a:cxn>
                <a:cxn ang="0">
                  <a:pos x="472" y="820"/>
                </a:cxn>
                <a:cxn ang="0">
                  <a:pos x="584" y="964"/>
                </a:cxn>
                <a:cxn ang="0">
                  <a:pos x="680" y="1276"/>
                </a:cxn>
                <a:cxn ang="0">
                  <a:pos x="904" y="1124"/>
                </a:cxn>
                <a:cxn ang="0">
                  <a:pos x="1064" y="1156"/>
                </a:cxn>
                <a:cxn ang="0">
                  <a:pos x="1035" y="1178"/>
                </a:cxn>
                <a:cxn ang="0">
                  <a:pos x="1104" y="1252"/>
                </a:cxn>
                <a:cxn ang="0">
                  <a:pos x="1315" y="1076"/>
                </a:cxn>
                <a:cxn ang="0">
                  <a:pos x="1399" y="925"/>
                </a:cxn>
                <a:cxn ang="0">
                  <a:pos x="1474" y="790"/>
                </a:cxn>
                <a:cxn ang="0">
                  <a:pos x="1618" y="709"/>
                </a:cxn>
                <a:cxn ang="0">
                  <a:pos x="1653" y="629"/>
                </a:cxn>
                <a:cxn ang="0">
                  <a:pos x="1654" y="535"/>
                </a:cxn>
                <a:cxn ang="0">
                  <a:pos x="1522" y="494"/>
                </a:cxn>
                <a:cxn ang="0">
                  <a:pos x="1420" y="491"/>
                </a:cxn>
                <a:cxn ang="0">
                  <a:pos x="1239" y="362"/>
                </a:cxn>
                <a:cxn ang="0">
                  <a:pos x="1182" y="455"/>
                </a:cxn>
                <a:cxn ang="0">
                  <a:pos x="1087" y="377"/>
                </a:cxn>
                <a:cxn ang="0">
                  <a:pos x="961" y="367"/>
                </a:cxn>
                <a:cxn ang="0">
                  <a:pos x="924" y="469"/>
                </a:cxn>
                <a:cxn ang="0">
                  <a:pos x="934" y="550"/>
                </a:cxn>
                <a:cxn ang="0">
                  <a:pos x="1012" y="686"/>
                </a:cxn>
                <a:cxn ang="0">
                  <a:pos x="1033" y="845"/>
                </a:cxn>
                <a:cxn ang="0">
                  <a:pos x="979" y="865"/>
                </a:cxn>
                <a:cxn ang="0">
                  <a:pos x="888" y="742"/>
                </a:cxn>
                <a:cxn ang="0">
                  <a:pos x="694" y="695"/>
                </a:cxn>
                <a:cxn ang="0">
                  <a:pos x="574" y="656"/>
                </a:cxn>
                <a:cxn ang="0">
                  <a:pos x="510" y="556"/>
                </a:cxn>
                <a:cxn ang="0">
                  <a:pos x="550" y="442"/>
                </a:cxn>
                <a:cxn ang="0">
                  <a:pos x="669" y="253"/>
                </a:cxn>
                <a:cxn ang="0">
                  <a:pos x="741" y="200"/>
                </a:cxn>
                <a:cxn ang="0">
                  <a:pos x="729" y="109"/>
                </a:cxn>
                <a:cxn ang="0">
                  <a:pos x="652" y="124"/>
                </a:cxn>
                <a:cxn ang="0">
                  <a:pos x="589" y="169"/>
                </a:cxn>
                <a:cxn ang="0">
                  <a:pos x="559" y="133"/>
                </a:cxn>
                <a:cxn ang="0">
                  <a:pos x="510" y="113"/>
                </a:cxn>
                <a:cxn ang="0">
                  <a:pos x="420" y="53"/>
                </a:cxn>
                <a:cxn ang="0">
                  <a:pos x="484" y="128"/>
                </a:cxn>
                <a:cxn ang="0">
                  <a:pos x="480" y="172"/>
                </a:cxn>
                <a:cxn ang="0">
                  <a:pos x="454" y="232"/>
                </a:cxn>
                <a:cxn ang="0">
                  <a:pos x="382" y="148"/>
                </a:cxn>
                <a:cxn ang="0">
                  <a:pos x="453" y="229"/>
                </a:cxn>
                <a:cxn ang="0">
                  <a:pos x="406" y="200"/>
                </a:cxn>
                <a:cxn ang="0">
                  <a:pos x="255" y="152"/>
                </a:cxn>
                <a:cxn ang="0">
                  <a:pos x="214" y="218"/>
                </a:cxn>
                <a:cxn ang="0">
                  <a:pos x="165" y="196"/>
                </a:cxn>
                <a:cxn ang="0">
                  <a:pos x="85" y="166"/>
                </a:cxn>
                <a:cxn ang="0">
                  <a:pos x="43" y="122"/>
                </a:cxn>
              </a:cxnLst>
              <a:rect l="0" t="0" r="r" b="b"/>
              <a:pathLst>
                <a:path w="1688" h="1327">
                  <a:moveTo>
                    <a:pt x="24" y="124"/>
                  </a:moveTo>
                  <a:cubicBezTo>
                    <a:pt x="16" y="122"/>
                    <a:pt x="28" y="153"/>
                    <a:pt x="24" y="172"/>
                  </a:cubicBezTo>
                  <a:cubicBezTo>
                    <a:pt x="5" y="205"/>
                    <a:pt x="9" y="201"/>
                    <a:pt x="0" y="236"/>
                  </a:cubicBezTo>
                  <a:cubicBezTo>
                    <a:pt x="32" y="347"/>
                    <a:pt x="85" y="377"/>
                    <a:pt x="160" y="452"/>
                  </a:cubicBezTo>
                  <a:cubicBezTo>
                    <a:pt x="196" y="488"/>
                    <a:pt x="190" y="536"/>
                    <a:pt x="232" y="564"/>
                  </a:cubicBezTo>
                  <a:cubicBezTo>
                    <a:pt x="237" y="572"/>
                    <a:pt x="240" y="583"/>
                    <a:pt x="248" y="588"/>
                  </a:cubicBezTo>
                  <a:cubicBezTo>
                    <a:pt x="262" y="597"/>
                    <a:pt x="296" y="604"/>
                    <a:pt x="296" y="604"/>
                  </a:cubicBezTo>
                  <a:cubicBezTo>
                    <a:pt x="326" y="683"/>
                    <a:pt x="336" y="743"/>
                    <a:pt x="424" y="772"/>
                  </a:cubicBezTo>
                  <a:cubicBezTo>
                    <a:pt x="447" y="789"/>
                    <a:pt x="461" y="794"/>
                    <a:pt x="472" y="820"/>
                  </a:cubicBezTo>
                  <a:cubicBezTo>
                    <a:pt x="487" y="855"/>
                    <a:pt x="473" y="882"/>
                    <a:pt x="504" y="916"/>
                  </a:cubicBezTo>
                  <a:cubicBezTo>
                    <a:pt x="515" y="929"/>
                    <a:pt x="536" y="927"/>
                    <a:pt x="552" y="932"/>
                  </a:cubicBezTo>
                  <a:cubicBezTo>
                    <a:pt x="573" y="996"/>
                    <a:pt x="541" y="921"/>
                    <a:pt x="584" y="964"/>
                  </a:cubicBezTo>
                  <a:cubicBezTo>
                    <a:pt x="598" y="978"/>
                    <a:pt x="616" y="1012"/>
                    <a:pt x="616" y="1012"/>
                  </a:cubicBezTo>
                  <a:cubicBezTo>
                    <a:pt x="641" y="1111"/>
                    <a:pt x="629" y="1149"/>
                    <a:pt x="624" y="1276"/>
                  </a:cubicBezTo>
                  <a:cubicBezTo>
                    <a:pt x="638" y="1281"/>
                    <a:pt x="666" y="1295"/>
                    <a:pt x="680" y="1276"/>
                  </a:cubicBezTo>
                  <a:cubicBezTo>
                    <a:pt x="685" y="1269"/>
                    <a:pt x="675" y="1260"/>
                    <a:pt x="672" y="1252"/>
                  </a:cubicBezTo>
                  <a:cubicBezTo>
                    <a:pt x="677" y="1238"/>
                    <a:pt x="686" y="1206"/>
                    <a:pt x="696" y="1196"/>
                  </a:cubicBezTo>
                  <a:cubicBezTo>
                    <a:pt x="736" y="1156"/>
                    <a:pt x="853" y="1130"/>
                    <a:pt x="904" y="1124"/>
                  </a:cubicBezTo>
                  <a:lnTo>
                    <a:pt x="918" y="1132"/>
                  </a:lnTo>
                  <a:cubicBezTo>
                    <a:pt x="925" y="1136"/>
                    <a:pt x="924" y="1143"/>
                    <a:pt x="948" y="1147"/>
                  </a:cubicBezTo>
                  <a:cubicBezTo>
                    <a:pt x="972" y="1151"/>
                    <a:pt x="1041" y="1150"/>
                    <a:pt x="1064" y="1156"/>
                  </a:cubicBezTo>
                  <a:cubicBezTo>
                    <a:pt x="1072" y="1164"/>
                    <a:pt x="1081" y="1171"/>
                    <a:pt x="1088" y="1180"/>
                  </a:cubicBezTo>
                  <a:cubicBezTo>
                    <a:pt x="1094" y="1187"/>
                    <a:pt x="1095" y="1190"/>
                    <a:pt x="1089" y="1198"/>
                  </a:cubicBezTo>
                  <a:cubicBezTo>
                    <a:pt x="1078" y="1211"/>
                    <a:pt x="1035" y="1178"/>
                    <a:pt x="1035" y="1178"/>
                  </a:cubicBezTo>
                  <a:cubicBezTo>
                    <a:pt x="1026" y="1206"/>
                    <a:pt x="1031" y="1289"/>
                    <a:pt x="1040" y="1316"/>
                  </a:cubicBezTo>
                  <a:cubicBezTo>
                    <a:pt x="1044" y="1327"/>
                    <a:pt x="1057" y="1301"/>
                    <a:pt x="1064" y="1292"/>
                  </a:cubicBezTo>
                  <a:cubicBezTo>
                    <a:pt x="1087" y="1265"/>
                    <a:pt x="1070" y="1269"/>
                    <a:pt x="1104" y="1252"/>
                  </a:cubicBezTo>
                  <a:cubicBezTo>
                    <a:pt x="1156" y="1226"/>
                    <a:pt x="1182" y="1231"/>
                    <a:pt x="1216" y="1180"/>
                  </a:cubicBezTo>
                  <a:cubicBezTo>
                    <a:pt x="1225" y="1166"/>
                    <a:pt x="1242" y="1149"/>
                    <a:pt x="1256" y="1140"/>
                  </a:cubicBezTo>
                  <a:cubicBezTo>
                    <a:pt x="1283" y="1122"/>
                    <a:pt x="1315" y="1076"/>
                    <a:pt x="1315" y="1076"/>
                  </a:cubicBezTo>
                  <a:cubicBezTo>
                    <a:pt x="1329" y="1033"/>
                    <a:pt x="1349" y="1012"/>
                    <a:pt x="1376" y="972"/>
                  </a:cubicBezTo>
                  <a:cubicBezTo>
                    <a:pt x="1381" y="964"/>
                    <a:pt x="1387" y="956"/>
                    <a:pt x="1392" y="948"/>
                  </a:cubicBezTo>
                  <a:cubicBezTo>
                    <a:pt x="1397" y="940"/>
                    <a:pt x="1399" y="925"/>
                    <a:pt x="1399" y="925"/>
                  </a:cubicBezTo>
                  <a:cubicBezTo>
                    <a:pt x="1404" y="907"/>
                    <a:pt x="1418" y="865"/>
                    <a:pt x="1426" y="844"/>
                  </a:cubicBezTo>
                  <a:cubicBezTo>
                    <a:pt x="1434" y="823"/>
                    <a:pt x="1438" y="808"/>
                    <a:pt x="1446" y="799"/>
                  </a:cubicBezTo>
                  <a:cubicBezTo>
                    <a:pt x="1452" y="794"/>
                    <a:pt x="1466" y="794"/>
                    <a:pt x="1474" y="790"/>
                  </a:cubicBezTo>
                  <a:cubicBezTo>
                    <a:pt x="1506" y="774"/>
                    <a:pt x="1533" y="754"/>
                    <a:pt x="1563" y="734"/>
                  </a:cubicBezTo>
                  <a:cubicBezTo>
                    <a:pt x="1581" y="722"/>
                    <a:pt x="1572" y="740"/>
                    <a:pt x="1581" y="736"/>
                  </a:cubicBezTo>
                  <a:cubicBezTo>
                    <a:pt x="1590" y="732"/>
                    <a:pt x="1609" y="719"/>
                    <a:pt x="1618" y="709"/>
                  </a:cubicBezTo>
                  <a:cubicBezTo>
                    <a:pt x="1626" y="698"/>
                    <a:pt x="1633" y="683"/>
                    <a:pt x="1636" y="673"/>
                  </a:cubicBezTo>
                  <a:cubicBezTo>
                    <a:pt x="1639" y="663"/>
                    <a:pt x="1636" y="656"/>
                    <a:pt x="1639" y="649"/>
                  </a:cubicBezTo>
                  <a:cubicBezTo>
                    <a:pt x="1642" y="642"/>
                    <a:pt x="1648" y="636"/>
                    <a:pt x="1653" y="629"/>
                  </a:cubicBezTo>
                  <a:cubicBezTo>
                    <a:pt x="1661" y="611"/>
                    <a:pt x="1664" y="617"/>
                    <a:pt x="1669" y="608"/>
                  </a:cubicBezTo>
                  <a:cubicBezTo>
                    <a:pt x="1674" y="599"/>
                    <a:pt x="1688" y="587"/>
                    <a:pt x="1686" y="575"/>
                  </a:cubicBezTo>
                  <a:cubicBezTo>
                    <a:pt x="1684" y="563"/>
                    <a:pt x="1663" y="546"/>
                    <a:pt x="1654" y="535"/>
                  </a:cubicBezTo>
                  <a:cubicBezTo>
                    <a:pt x="1650" y="516"/>
                    <a:pt x="1650" y="520"/>
                    <a:pt x="1635" y="512"/>
                  </a:cubicBezTo>
                  <a:cubicBezTo>
                    <a:pt x="1620" y="504"/>
                    <a:pt x="1582" y="491"/>
                    <a:pt x="1563" y="488"/>
                  </a:cubicBezTo>
                  <a:cubicBezTo>
                    <a:pt x="1544" y="485"/>
                    <a:pt x="1533" y="490"/>
                    <a:pt x="1522" y="494"/>
                  </a:cubicBezTo>
                  <a:cubicBezTo>
                    <a:pt x="1510" y="494"/>
                    <a:pt x="1514" y="516"/>
                    <a:pt x="1497" y="515"/>
                  </a:cubicBezTo>
                  <a:cubicBezTo>
                    <a:pt x="1486" y="515"/>
                    <a:pt x="1468" y="495"/>
                    <a:pt x="1455" y="491"/>
                  </a:cubicBezTo>
                  <a:cubicBezTo>
                    <a:pt x="1442" y="487"/>
                    <a:pt x="1428" y="498"/>
                    <a:pt x="1420" y="491"/>
                  </a:cubicBezTo>
                  <a:cubicBezTo>
                    <a:pt x="1412" y="484"/>
                    <a:pt x="1415" y="460"/>
                    <a:pt x="1404" y="448"/>
                  </a:cubicBezTo>
                  <a:cubicBezTo>
                    <a:pt x="1375" y="437"/>
                    <a:pt x="1382" y="436"/>
                    <a:pt x="1354" y="422"/>
                  </a:cubicBezTo>
                  <a:cubicBezTo>
                    <a:pt x="1326" y="408"/>
                    <a:pt x="1259" y="362"/>
                    <a:pt x="1239" y="362"/>
                  </a:cubicBezTo>
                  <a:cubicBezTo>
                    <a:pt x="1207" y="361"/>
                    <a:pt x="1242" y="407"/>
                    <a:pt x="1236" y="424"/>
                  </a:cubicBezTo>
                  <a:cubicBezTo>
                    <a:pt x="1230" y="441"/>
                    <a:pt x="1213" y="461"/>
                    <a:pt x="1204" y="466"/>
                  </a:cubicBezTo>
                  <a:cubicBezTo>
                    <a:pt x="1195" y="471"/>
                    <a:pt x="1189" y="456"/>
                    <a:pt x="1182" y="455"/>
                  </a:cubicBezTo>
                  <a:cubicBezTo>
                    <a:pt x="1175" y="454"/>
                    <a:pt x="1173" y="470"/>
                    <a:pt x="1162" y="457"/>
                  </a:cubicBezTo>
                  <a:cubicBezTo>
                    <a:pt x="1151" y="444"/>
                    <a:pt x="1129" y="390"/>
                    <a:pt x="1117" y="377"/>
                  </a:cubicBezTo>
                  <a:cubicBezTo>
                    <a:pt x="1105" y="364"/>
                    <a:pt x="1101" y="379"/>
                    <a:pt x="1087" y="377"/>
                  </a:cubicBezTo>
                  <a:cubicBezTo>
                    <a:pt x="1073" y="375"/>
                    <a:pt x="1050" y="368"/>
                    <a:pt x="1035" y="364"/>
                  </a:cubicBezTo>
                  <a:cubicBezTo>
                    <a:pt x="993" y="361"/>
                    <a:pt x="1011" y="352"/>
                    <a:pt x="999" y="353"/>
                  </a:cubicBezTo>
                  <a:cubicBezTo>
                    <a:pt x="987" y="354"/>
                    <a:pt x="973" y="365"/>
                    <a:pt x="961" y="367"/>
                  </a:cubicBezTo>
                  <a:cubicBezTo>
                    <a:pt x="949" y="369"/>
                    <a:pt x="939" y="365"/>
                    <a:pt x="928" y="367"/>
                  </a:cubicBezTo>
                  <a:cubicBezTo>
                    <a:pt x="917" y="369"/>
                    <a:pt x="893" y="362"/>
                    <a:pt x="892" y="379"/>
                  </a:cubicBezTo>
                  <a:cubicBezTo>
                    <a:pt x="874" y="400"/>
                    <a:pt x="909" y="451"/>
                    <a:pt x="924" y="469"/>
                  </a:cubicBezTo>
                  <a:cubicBezTo>
                    <a:pt x="942" y="475"/>
                    <a:pt x="942" y="503"/>
                    <a:pt x="943" y="514"/>
                  </a:cubicBezTo>
                  <a:cubicBezTo>
                    <a:pt x="944" y="525"/>
                    <a:pt x="932" y="530"/>
                    <a:pt x="931" y="536"/>
                  </a:cubicBezTo>
                  <a:cubicBezTo>
                    <a:pt x="930" y="542"/>
                    <a:pt x="930" y="547"/>
                    <a:pt x="934" y="550"/>
                  </a:cubicBezTo>
                  <a:cubicBezTo>
                    <a:pt x="937" y="560"/>
                    <a:pt x="939" y="541"/>
                    <a:pt x="954" y="554"/>
                  </a:cubicBezTo>
                  <a:cubicBezTo>
                    <a:pt x="969" y="567"/>
                    <a:pt x="1017" y="604"/>
                    <a:pt x="1027" y="626"/>
                  </a:cubicBezTo>
                  <a:cubicBezTo>
                    <a:pt x="1035" y="646"/>
                    <a:pt x="1021" y="667"/>
                    <a:pt x="1012" y="686"/>
                  </a:cubicBezTo>
                  <a:cubicBezTo>
                    <a:pt x="1003" y="705"/>
                    <a:pt x="976" y="721"/>
                    <a:pt x="975" y="740"/>
                  </a:cubicBezTo>
                  <a:cubicBezTo>
                    <a:pt x="983" y="756"/>
                    <a:pt x="998" y="782"/>
                    <a:pt x="1008" y="799"/>
                  </a:cubicBezTo>
                  <a:cubicBezTo>
                    <a:pt x="1018" y="816"/>
                    <a:pt x="1032" y="832"/>
                    <a:pt x="1033" y="845"/>
                  </a:cubicBezTo>
                  <a:cubicBezTo>
                    <a:pt x="1034" y="858"/>
                    <a:pt x="1016" y="867"/>
                    <a:pt x="1012" y="875"/>
                  </a:cubicBezTo>
                  <a:cubicBezTo>
                    <a:pt x="1008" y="883"/>
                    <a:pt x="1016" y="895"/>
                    <a:pt x="1011" y="893"/>
                  </a:cubicBezTo>
                  <a:cubicBezTo>
                    <a:pt x="1016" y="914"/>
                    <a:pt x="994" y="877"/>
                    <a:pt x="979" y="865"/>
                  </a:cubicBezTo>
                  <a:cubicBezTo>
                    <a:pt x="969" y="859"/>
                    <a:pt x="959" y="863"/>
                    <a:pt x="949" y="856"/>
                  </a:cubicBezTo>
                  <a:cubicBezTo>
                    <a:pt x="939" y="849"/>
                    <a:pt x="929" y="843"/>
                    <a:pt x="919" y="824"/>
                  </a:cubicBezTo>
                  <a:cubicBezTo>
                    <a:pt x="909" y="805"/>
                    <a:pt x="906" y="757"/>
                    <a:pt x="888" y="742"/>
                  </a:cubicBezTo>
                  <a:cubicBezTo>
                    <a:pt x="865" y="735"/>
                    <a:pt x="839" y="739"/>
                    <a:pt x="813" y="736"/>
                  </a:cubicBezTo>
                  <a:cubicBezTo>
                    <a:pt x="788" y="732"/>
                    <a:pt x="758" y="722"/>
                    <a:pt x="738" y="715"/>
                  </a:cubicBezTo>
                  <a:cubicBezTo>
                    <a:pt x="718" y="708"/>
                    <a:pt x="710" y="700"/>
                    <a:pt x="694" y="695"/>
                  </a:cubicBezTo>
                  <a:cubicBezTo>
                    <a:pt x="678" y="690"/>
                    <a:pt x="659" y="682"/>
                    <a:pt x="640" y="682"/>
                  </a:cubicBezTo>
                  <a:cubicBezTo>
                    <a:pt x="621" y="682"/>
                    <a:pt x="593" y="701"/>
                    <a:pt x="582" y="697"/>
                  </a:cubicBezTo>
                  <a:lnTo>
                    <a:pt x="574" y="656"/>
                  </a:lnTo>
                  <a:cubicBezTo>
                    <a:pt x="568" y="642"/>
                    <a:pt x="558" y="621"/>
                    <a:pt x="549" y="613"/>
                  </a:cubicBezTo>
                  <a:cubicBezTo>
                    <a:pt x="540" y="605"/>
                    <a:pt x="528" y="617"/>
                    <a:pt x="522" y="608"/>
                  </a:cubicBezTo>
                  <a:cubicBezTo>
                    <a:pt x="500" y="594"/>
                    <a:pt x="510" y="575"/>
                    <a:pt x="510" y="556"/>
                  </a:cubicBezTo>
                  <a:cubicBezTo>
                    <a:pt x="510" y="537"/>
                    <a:pt x="520" y="511"/>
                    <a:pt x="525" y="496"/>
                  </a:cubicBezTo>
                  <a:cubicBezTo>
                    <a:pt x="508" y="482"/>
                    <a:pt x="536" y="476"/>
                    <a:pt x="540" y="467"/>
                  </a:cubicBezTo>
                  <a:cubicBezTo>
                    <a:pt x="544" y="458"/>
                    <a:pt x="534" y="460"/>
                    <a:pt x="550" y="442"/>
                  </a:cubicBezTo>
                  <a:cubicBezTo>
                    <a:pt x="566" y="424"/>
                    <a:pt x="616" y="384"/>
                    <a:pt x="634" y="361"/>
                  </a:cubicBezTo>
                  <a:cubicBezTo>
                    <a:pt x="638" y="326"/>
                    <a:pt x="654" y="325"/>
                    <a:pt x="660" y="307"/>
                  </a:cubicBezTo>
                  <a:cubicBezTo>
                    <a:pt x="666" y="289"/>
                    <a:pt x="662" y="263"/>
                    <a:pt x="669" y="253"/>
                  </a:cubicBezTo>
                  <a:cubicBezTo>
                    <a:pt x="676" y="243"/>
                    <a:pt x="695" y="248"/>
                    <a:pt x="704" y="244"/>
                  </a:cubicBezTo>
                  <a:cubicBezTo>
                    <a:pt x="711" y="219"/>
                    <a:pt x="717" y="237"/>
                    <a:pt x="723" y="230"/>
                  </a:cubicBezTo>
                  <a:cubicBezTo>
                    <a:pt x="729" y="223"/>
                    <a:pt x="738" y="210"/>
                    <a:pt x="741" y="200"/>
                  </a:cubicBezTo>
                  <a:cubicBezTo>
                    <a:pt x="743" y="188"/>
                    <a:pt x="744" y="184"/>
                    <a:pt x="738" y="172"/>
                  </a:cubicBezTo>
                  <a:cubicBezTo>
                    <a:pt x="732" y="160"/>
                    <a:pt x="709" y="140"/>
                    <a:pt x="708" y="130"/>
                  </a:cubicBezTo>
                  <a:cubicBezTo>
                    <a:pt x="707" y="120"/>
                    <a:pt x="741" y="118"/>
                    <a:pt x="729" y="109"/>
                  </a:cubicBezTo>
                  <a:cubicBezTo>
                    <a:pt x="717" y="100"/>
                    <a:pt x="649" y="77"/>
                    <a:pt x="633" y="77"/>
                  </a:cubicBezTo>
                  <a:cubicBezTo>
                    <a:pt x="617" y="77"/>
                    <a:pt x="630" y="99"/>
                    <a:pt x="633" y="107"/>
                  </a:cubicBezTo>
                  <a:cubicBezTo>
                    <a:pt x="636" y="115"/>
                    <a:pt x="651" y="118"/>
                    <a:pt x="652" y="124"/>
                  </a:cubicBezTo>
                  <a:cubicBezTo>
                    <a:pt x="653" y="130"/>
                    <a:pt x="645" y="130"/>
                    <a:pt x="639" y="142"/>
                  </a:cubicBezTo>
                  <a:cubicBezTo>
                    <a:pt x="633" y="154"/>
                    <a:pt x="626" y="195"/>
                    <a:pt x="618" y="199"/>
                  </a:cubicBezTo>
                  <a:cubicBezTo>
                    <a:pt x="598" y="194"/>
                    <a:pt x="593" y="179"/>
                    <a:pt x="589" y="169"/>
                  </a:cubicBezTo>
                  <a:cubicBezTo>
                    <a:pt x="585" y="159"/>
                    <a:pt x="596" y="144"/>
                    <a:pt x="594" y="137"/>
                  </a:cubicBezTo>
                  <a:cubicBezTo>
                    <a:pt x="592" y="130"/>
                    <a:pt x="582" y="125"/>
                    <a:pt x="576" y="124"/>
                  </a:cubicBezTo>
                  <a:cubicBezTo>
                    <a:pt x="571" y="124"/>
                    <a:pt x="562" y="127"/>
                    <a:pt x="559" y="133"/>
                  </a:cubicBezTo>
                  <a:cubicBezTo>
                    <a:pt x="556" y="139"/>
                    <a:pt x="561" y="162"/>
                    <a:pt x="556" y="158"/>
                  </a:cubicBezTo>
                  <a:cubicBezTo>
                    <a:pt x="551" y="154"/>
                    <a:pt x="539" y="119"/>
                    <a:pt x="531" y="112"/>
                  </a:cubicBezTo>
                  <a:cubicBezTo>
                    <a:pt x="523" y="105"/>
                    <a:pt x="512" y="119"/>
                    <a:pt x="510" y="113"/>
                  </a:cubicBezTo>
                  <a:cubicBezTo>
                    <a:pt x="496" y="105"/>
                    <a:pt x="528" y="92"/>
                    <a:pt x="519" y="74"/>
                  </a:cubicBezTo>
                  <a:cubicBezTo>
                    <a:pt x="510" y="56"/>
                    <a:pt x="472" y="7"/>
                    <a:pt x="456" y="4"/>
                  </a:cubicBezTo>
                  <a:cubicBezTo>
                    <a:pt x="437" y="0"/>
                    <a:pt x="424" y="38"/>
                    <a:pt x="420" y="53"/>
                  </a:cubicBezTo>
                  <a:cubicBezTo>
                    <a:pt x="416" y="68"/>
                    <a:pt x="428" y="86"/>
                    <a:pt x="432" y="95"/>
                  </a:cubicBezTo>
                  <a:cubicBezTo>
                    <a:pt x="436" y="104"/>
                    <a:pt x="433" y="104"/>
                    <a:pt x="442" y="110"/>
                  </a:cubicBezTo>
                  <a:cubicBezTo>
                    <a:pt x="451" y="116"/>
                    <a:pt x="478" y="124"/>
                    <a:pt x="484" y="128"/>
                  </a:cubicBezTo>
                  <a:cubicBezTo>
                    <a:pt x="490" y="132"/>
                    <a:pt x="479" y="131"/>
                    <a:pt x="477" y="134"/>
                  </a:cubicBezTo>
                  <a:cubicBezTo>
                    <a:pt x="475" y="137"/>
                    <a:pt x="470" y="139"/>
                    <a:pt x="471" y="145"/>
                  </a:cubicBezTo>
                  <a:cubicBezTo>
                    <a:pt x="472" y="151"/>
                    <a:pt x="480" y="166"/>
                    <a:pt x="480" y="172"/>
                  </a:cubicBezTo>
                  <a:cubicBezTo>
                    <a:pt x="480" y="178"/>
                    <a:pt x="475" y="178"/>
                    <a:pt x="471" y="181"/>
                  </a:cubicBezTo>
                  <a:cubicBezTo>
                    <a:pt x="467" y="184"/>
                    <a:pt x="460" y="183"/>
                    <a:pt x="457" y="191"/>
                  </a:cubicBezTo>
                  <a:cubicBezTo>
                    <a:pt x="454" y="199"/>
                    <a:pt x="458" y="229"/>
                    <a:pt x="454" y="232"/>
                  </a:cubicBezTo>
                  <a:cubicBezTo>
                    <a:pt x="450" y="235"/>
                    <a:pt x="442" y="219"/>
                    <a:pt x="432" y="211"/>
                  </a:cubicBezTo>
                  <a:cubicBezTo>
                    <a:pt x="422" y="203"/>
                    <a:pt x="404" y="196"/>
                    <a:pt x="396" y="185"/>
                  </a:cubicBezTo>
                  <a:cubicBezTo>
                    <a:pt x="388" y="174"/>
                    <a:pt x="378" y="150"/>
                    <a:pt x="382" y="148"/>
                  </a:cubicBezTo>
                  <a:cubicBezTo>
                    <a:pt x="386" y="146"/>
                    <a:pt x="413" y="165"/>
                    <a:pt x="423" y="172"/>
                  </a:cubicBezTo>
                  <a:cubicBezTo>
                    <a:pt x="433" y="179"/>
                    <a:pt x="436" y="179"/>
                    <a:pt x="441" y="188"/>
                  </a:cubicBezTo>
                  <a:cubicBezTo>
                    <a:pt x="446" y="197"/>
                    <a:pt x="453" y="224"/>
                    <a:pt x="453" y="229"/>
                  </a:cubicBezTo>
                  <a:cubicBezTo>
                    <a:pt x="453" y="234"/>
                    <a:pt x="443" y="224"/>
                    <a:pt x="439" y="220"/>
                  </a:cubicBezTo>
                  <a:cubicBezTo>
                    <a:pt x="435" y="216"/>
                    <a:pt x="435" y="209"/>
                    <a:pt x="430" y="206"/>
                  </a:cubicBezTo>
                  <a:cubicBezTo>
                    <a:pt x="425" y="203"/>
                    <a:pt x="414" y="200"/>
                    <a:pt x="406" y="200"/>
                  </a:cubicBezTo>
                  <a:cubicBezTo>
                    <a:pt x="398" y="200"/>
                    <a:pt x="390" y="203"/>
                    <a:pt x="379" y="203"/>
                  </a:cubicBezTo>
                  <a:cubicBezTo>
                    <a:pt x="368" y="203"/>
                    <a:pt x="358" y="207"/>
                    <a:pt x="337" y="199"/>
                  </a:cubicBezTo>
                  <a:cubicBezTo>
                    <a:pt x="306" y="226"/>
                    <a:pt x="276" y="158"/>
                    <a:pt x="255" y="152"/>
                  </a:cubicBezTo>
                  <a:cubicBezTo>
                    <a:pt x="234" y="146"/>
                    <a:pt x="222" y="162"/>
                    <a:pt x="213" y="166"/>
                  </a:cubicBezTo>
                  <a:cubicBezTo>
                    <a:pt x="204" y="170"/>
                    <a:pt x="201" y="167"/>
                    <a:pt x="201" y="176"/>
                  </a:cubicBezTo>
                  <a:cubicBezTo>
                    <a:pt x="201" y="185"/>
                    <a:pt x="214" y="208"/>
                    <a:pt x="214" y="218"/>
                  </a:cubicBezTo>
                  <a:cubicBezTo>
                    <a:pt x="214" y="228"/>
                    <a:pt x="204" y="239"/>
                    <a:pt x="201" y="238"/>
                  </a:cubicBezTo>
                  <a:cubicBezTo>
                    <a:pt x="198" y="237"/>
                    <a:pt x="202" y="221"/>
                    <a:pt x="196" y="214"/>
                  </a:cubicBezTo>
                  <a:cubicBezTo>
                    <a:pt x="190" y="207"/>
                    <a:pt x="186" y="200"/>
                    <a:pt x="165" y="196"/>
                  </a:cubicBezTo>
                  <a:cubicBezTo>
                    <a:pt x="144" y="192"/>
                    <a:pt x="84" y="190"/>
                    <a:pt x="67" y="188"/>
                  </a:cubicBezTo>
                  <a:cubicBezTo>
                    <a:pt x="50" y="186"/>
                    <a:pt x="57" y="186"/>
                    <a:pt x="60" y="182"/>
                  </a:cubicBezTo>
                  <a:cubicBezTo>
                    <a:pt x="63" y="178"/>
                    <a:pt x="79" y="171"/>
                    <a:pt x="85" y="166"/>
                  </a:cubicBezTo>
                  <a:cubicBezTo>
                    <a:pt x="91" y="161"/>
                    <a:pt x="96" y="155"/>
                    <a:pt x="94" y="149"/>
                  </a:cubicBezTo>
                  <a:cubicBezTo>
                    <a:pt x="92" y="143"/>
                    <a:pt x="81" y="132"/>
                    <a:pt x="73" y="128"/>
                  </a:cubicBezTo>
                  <a:cubicBezTo>
                    <a:pt x="65" y="124"/>
                    <a:pt x="51" y="123"/>
                    <a:pt x="43" y="122"/>
                  </a:cubicBezTo>
                  <a:cubicBezTo>
                    <a:pt x="35" y="121"/>
                    <a:pt x="28" y="124"/>
                    <a:pt x="24" y="124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165" name="Freeform 21"/>
            <p:cNvSpPr>
              <a:spLocks/>
            </p:cNvSpPr>
            <p:nvPr/>
          </p:nvSpPr>
          <p:spPr bwMode="auto">
            <a:xfrm>
              <a:off x="2265" y="252"/>
              <a:ext cx="935" cy="796"/>
            </a:xfrm>
            <a:custGeom>
              <a:avLst/>
              <a:gdLst/>
              <a:ahLst/>
              <a:cxnLst>
                <a:cxn ang="0">
                  <a:pos x="0" y="402"/>
                </a:cxn>
                <a:cxn ang="0">
                  <a:pos x="31" y="270"/>
                </a:cxn>
                <a:cxn ang="0">
                  <a:pos x="86" y="145"/>
                </a:cxn>
                <a:cxn ang="0">
                  <a:pos x="257" y="20"/>
                </a:cxn>
                <a:cxn ang="0">
                  <a:pos x="411" y="21"/>
                </a:cxn>
                <a:cxn ang="0">
                  <a:pos x="450" y="2"/>
                </a:cxn>
                <a:cxn ang="0">
                  <a:pos x="470" y="45"/>
                </a:cxn>
                <a:cxn ang="0">
                  <a:pos x="537" y="59"/>
                </a:cxn>
                <a:cxn ang="0">
                  <a:pos x="536" y="84"/>
                </a:cxn>
                <a:cxn ang="0">
                  <a:pos x="521" y="119"/>
                </a:cxn>
                <a:cxn ang="0">
                  <a:pos x="567" y="98"/>
                </a:cxn>
                <a:cxn ang="0">
                  <a:pos x="629" y="122"/>
                </a:cxn>
                <a:cxn ang="0">
                  <a:pos x="692" y="129"/>
                </a:cxn>
                <a:cxn ang="0">
                  <a:pos x="685" y="161"/>
                </a:cxn>
                <a:cxn ang="0">
                  <a:pos x="720" y="147"/>
                </a:cxn>
                <a:cxn ang="0">
                  <a:pos x="755" y="245"/>
                </a:cxn>
                <a:cxn ang="0">
                  <a:pos x="747" y="324"/>
                </a:cxn>
                <a:cxn ang="0">
                  <a:pos x="778" y="402"/>
                </a:cxn>
                <a:cxn ang="0">
                  <a:pos x="791" y="422"/>
                </a:cxn>
                <a:cxn ang="0">
                  <a:pos x="802" y="456"/>
                </a:cxn>
                <a:cxn ang="0">
                  <a:pos x="786" y="521"/>
                </a:cxn>
                <a:cxn ang="0">
                  <a:pos x="815" y="564"/>
                </a:cxn>
                <a:cxn ang="0">
                  <a:pos x="810" y="581"/>
                </a:cxn>
                <a:cxn ang="0">
                  <a:pos x="837" y="585"/>
                </a:cxn>
                <a:cxn ang="0">
                  <a:pos x="857" y="623"/>
                </a:cxn>
                <a:cxn ang="0">
                  <a:pos x="919" y="705"/>
                </a:cxn>
                <a:cxn ang="0">
                  <a:pos x="935" y="753"/>
                </a:cxn>
                <a:cxn ang="0">
                  <a:pos x="918" y="773"/>
                </a:cxn>
                <a:cxn ang="0">
                  <a:pos x="884" y="770"/>
                </a:cxn>
                <a:cxn ang="0">
                  <a:pos x="858" y="761"/>
                </a:cxn>
                <a:cxn ang="0">
                  <a:pos x="834" y="792"/>
                </a:cxn>
                <a:cxn ang="0">
                  <a:pos x="755" y="783"/>
                </a:cxn>
                <a:cxn ang="0">
                  <a:pos x="708" y="761"/>
                </a:cxn>
                <a:cxn ang="0">
                  <a:pos x="669" y="752"/>
                </a:cxn>
                <a:cxn ang="0">
                  <a:pos x="656" y="741"/>
                </a:cxn>
                <a:cxn ang="0">
                  <a:pos x="651" y="695"/>
                </a:cxn>
                <a:cxn ang="0">
                  <a:pos x="638" y="732"/>
                </a:cxn>
                <a:cxn ang="0">
                  <a:pos x="615" y="717"/>
                </a:cxn>
                <a:cxn ang="0">
                  <a:pos x="594" y="705"/>
                </a:cxn>
                <a:cxn ang="0">
                  <a:pos x="576" y="690"/>
                </a:cxn>
                <a:cxn ang="0">
                  <a:pos x="564" y="686"/>
                </a:cxn>
                <a:cxn ang="0">
                  <a:pos x="529" y="674"/>
                </a:cxn>
                <a:cxn ang="0">
                  <a:pos x="495" y="636"/>
                </a:cxn>
                <a:cxn ang="0">
                  <a:pos x="483" y="615"/>
                </a:cxn>
                <a:cxn ang="0">
                  <a:pos x="477" y="582"/>
                </a:cxn>
                <a:cxn ang="0">
                  <a:pos x="470" y="543"/>
                </a:cxn>
                <a:cxn ang="0">
                  <a:pos x="429" y="573"/>
                </a:cxn>
                <a:cxn ang="0">
                  <a:pos x="389" y="563"/>
                </a:cxn>
                <a:cxn ang="0">
                  <a:pos x="377" y="519"/>
                </a:cxn>
                <a:cxn ang="0">
                  <a:pos x="428" y="501"/>
                </a:cxn>
                <a:cxn ang="0">
                  <a:pos x="366" y="487"/>
                </a:cxn>
                <a:cxn ang="0">
                  <a:pos x="333" y="509"/>
                </a:cxn>
                <a:cxn ang="0">
                  <a:pos x="294" y="453"/>
                </a:cxn>
                <a:cxn ang="0">
                  <a:pos x="269" y="450"/>
                </a:cxn>
                <a:cxn ang="0">
                  <a:pos x="246" y="434"/>
                </a:cxn>
                <a:cxn ang="0">
                  <a:pos x="210" y="405"/>
                </a:cxn>
                <a:cxn ang="0">
                  <a:pos x="148" y="394"/>
                </a:cxn>
                <a:cxn ang="0">
                  <a:pos x="101" y="378"/>
                </a:cxn>
                <a:cxn ang="0">
                  <a:pos x="81" y="393"/>
                </a:cxn>
                <a:cxn ang="0">
                  <a:pos x="0" y="402"/>
                </a:cxn>
              </a:cxnLst>
              <a:rect l="0" t="0" r="r" b="b"/>
              <a:pathLst>
                <a:path w="935" h="796">
                  <a:moveTo>
                    <a:pt x="0" y="402"/>
                  </a:moveTo>
                  <a:cubicBezTo>
                    <a:pt x="6" y="355"/>
                    <a:pt x="16" y="314"/>
                    <a:pt x="31" y="270"/>
                  </a:cubicBezTo>
                  <a:cubicBezTo>
                    <a:pt x="38" y="219"/>
                    <a:pt x="41" y="175"/>
                    <a:pt x="86" y="145"/>
                  </a:cubicBezTo>
                  <a:cubicBezTo>
                    <a:pt x="117" y="98"/>
                    <a:pt x="203" y="39"/>
                    <a:pt x="257" y="20"/>
                  </a:cubicBezTo>
                  <a:cubicBezTo>
                    <a:pt x="309" y="23"/>
                    <a:pt x="360" y="11"/>
                    <a:pt x="411" y="21"/>
                  </a:cubicBezTo>
                  <a:cubicBezTo>
                    <a:pt x="419" y="23"/>
                    <a:pt x="442" y="0"/>
                    <a:pt x="450" y="2"/>
                  </a:cubicBezTo>
                  <a:cubicBezTo>
                    <a:pt x="459" y="7"/>
                    <a:pt x="456" y="36"/>
                    <a:pt x="470" y="45"/>
                  </a:cubicBezTo>
                  <a:cubicBezTo>
                    <a:pt x="484" y="54"/>
                    <a:pt x="526" y="52"/>
                    <a:pt x="537" y="59"/>
                  </a:cubicBezTo>
                  <a:cubicBezTo>
                    <a:pt x="556" y="64"/>
                    <a:pt x="539" y="74"/>
                    <a:pt x="536" y="84"/>
                  </a:cubicBezTo>
                  <a:cubicBezTo>
                    <a:pt x="533" y="94"/>
                    <a:pt x="516" y="117"/>
                    <a:pt x="521" y="119"/>
                  </a:cubicBezTo>
                  <a:cubicBezTo>
                    <a:pt x="526" y="121"/>
                    <a:pt x="549" y="98"/>
                    <a:pt x="567" y="98"/>
                  </a:cubicBezTo>
                  <a:cubicBezTo>
                    <a:pt x="585" y="98"/>
                    <a:pt x="608" y="117"/>
                    <a:pt x="629" y="122"/>
                  </a:cubicBezTo>
                  <a:cubicBezTo>
                    <a:pt x="650" y="127"/>
                    <a:pt x="683" y="123"/>
                    <a:pt x="692" y="129"/>
                  </a:cubicBezTo>
                  <a:cubicBezTo>
                    <a:pt x="695" y="140"/>
                    <a:pt x="685" y="150"/>
                    <a:pt x="685" y="161"/>
                  </a:cubicBezTo>
                  <a:cubicBezTo>
                    <a:pt x="685" y="204"/>
                    <a:pt x="677" y="159"/>
                    <a:pt x="720" y="147"/>
                  </a:cubicBezTo>
                  <a:cubicBezTo>
                    <a:pt x="728" y="161"/>
                    <a:pt x="751" y="216"/>
                    <a:pt x="755" y="245"/>
                  </a:cubicBezTo>
                  <a:cubicBezTo>
                    <a:pt x="759" y="274"/>
                    <a:pt x="743" y="298"/>
                    <a:pt x="747" y="324"/>
                  </a:cubicBezTo>
                  <a:cubicBezTo>
                    <a:pt x="755" y="354"/>
                    <a:pt x="761" y="375"/>
                    <a:pt x="778" y="402"/>
                  </a:cubicBezTo>
                  <a:cubicBezTo>
                    <a:pt x="781" y="412"/>
                    <a:pt x="787" y="412"/>
                    <a:pt x="791" y="422"/>
                  </a:cubicBezTo>
                  <a:cubicBezTo>
                    <a:pt x="795" y="431"/>
                    <a:pt x="801" y="447"/>
                    <a:pt x="802" y="456"/>
                  </a:cubicBezTo>
                  <a:cubicBezTo>
                    <a:pt x="805" y="471"/>
                    <a:pt x="784" y="503"/>
                    <a:pt x="786" y="521"/>
                  </a:cubicBezTo>
                  <a:cubicBezTo>
                    <a:pt x="788" y="539"/>
                    <a:pt x="811" y="554"/>
                    <a:pt x="815" y="564"/>
                  </a:cubicBezTo>
                  <a:cubicBezTo>
                    <a:pt x="819" y="574"/>
                    <a:pt x="806" y="578"/>
                    <a:pt x="810" y="581"/>
                  </a:cubicBezTo>
                  <a:cubicBezTo>
                    <a:pt x="812" y="604"/>
                    <a:pt x="829" y="578"/>
                    <a:pt x="837" y="585"/>
                  </a:cubicBezTo>
                  <a:cubicBezTo>
                    <a:pt x="845" y="592"/>
                    <a:pt x="843" y="603"/>
                    <a:pt x="857" y="623"/>
                  </a:cubicBezTo>
                  <a:cubicBezTo>
                    <a:pt x="871" y="643"/>
                    <a:pt x="906" y="683"/>
                    <a:pt x="919" y="705"/>
                  </a:cubicBezTo>
                  <a:cubicBezTo>
                    <a:pt x="931" y="727"/>
                    <a:pt x="935" y="742"/>
                    <a:pt x="935" y="753"/>
                  </a:cubicBezTo>
                  <a:cubicBezTo>
                    <a:pt x="935" y="764"/>
                    <a:pt x="926" y="770"/>
                    <a:pt x="918" y="773"/>
                  </a:cubicBezTo>
                  <a:cubicBezTo>
                    <a:pt x="907" y="785"/>
                    <a:pt x="899" y="765"/>
                    <a:pt x="884" y="770"/>
                  </a:cubicBezTo>
                  <a:cubicBezTo>
                    <a:pt x="873" y="777"/>
                    <a:pt x="858" y="761"/>
                    <a:pt x="858" y="761"/>
                  </a:cubicBezTo>
                  <a:cubicBezTo>
                    <a:pt x="847" y="757"/>
                    <a:pt x="851" y="788"/>
                    <a:pt x="834" y="792"/>
                  </a:cubicBezTo>
                  <a:cubicBezTo>
                    <a:pt x="817" y="796"/>
                    <a:pt x="776" y="788"/>
                    <a:pt x="755" y="783"/>
                  </a:cubicBezTo>
                  <a:cubicBezTo>
                    <a:pt x="734" y="778"/>
                    <a:pt x="722" y="766"/>
                    <a:pt x="708" y="761"/>
                  </a:cubicBezTo>
                  <a:cubicBezTo>
                    <a:pt x="678" y="757"/>
                    <a:pt x="689" y="766"/>
                    <a:pt x="669" y="752"/>
                  </a:cubicBezTo>
                  <a:cubicBezTo>
                    <a:pt x="661" y="749"/>
                    <a:pt x="659" y="750"/>
                    <a:pt x="656" y="741"/>
                  </a:cubicBezTo>
                  <a:cubicBezTo>
                    <a:pt x="653" y="732"/>
                    <a:pt x="654" y="696"/>
                    <a:pt x="651" y="695"/>
                  </a:cubicBezTo>
                  <a:cubicBezTo>
                    <a:pt x="648" y="694"/>
                    <a:pt x="644" y="728"/>
                    <a:pt x="638" y="732"/>
                  </a:cubicBezTo>
                  <a:cubicBezTo>
                    <a:pt x="632" y="736"/>
                    <a:pt x="622" y="721"/>
                    <a:pt x="615" y="717"/>
                  </a:cubicBezTo>
                  <a:cubicBezTo>
                    <a:pt x="607" y="712"/>
                    <a:pt x="600" y="712"/>
                    <a:pt x="594" y="705"/>
                  </a:cubicBezTo>
                  <a:cubicBezTo>
                    <a:pt x="587" y="696"/>
                    <a:pt x="585" y="697"/>
                    <a:pt x="576" y="690"/>
                  </a:cubicBezTo>
                  <a:cubicBezTo>
                    <a:pt x="571" y="684"/>
                    <a:pt x="572" y="689"/>
                    <a:pt x="564" y="686"/>
                  </a:cubicBezTo>
                  <a:cubicBezTo>
                    <a:pt x="556" y="683"/>
                    <a:pt x="540" y="682"/>
                    <a:pt x="529" y="674"/>
                  </a:cubicBezTo>
                  <a:cubicBezTo>
                    <a:pt x="516" y="659"/>
                    <a:pt x="512" y="657"/>
                    <a:pt x="495" y="636"/>
                  </a:cubicBezTo>
                  <a:cubicBezTo>
                    <a:pt x="487" y="626"/>
                    <a:pt x="486" y="624"/>
                    <a:pt x="483" y="615"/>
                  </a:cubicBezTo>
                  <a:cubicBezTo>
                    <a:pt x="480" y="606"/>
                    <a:pt x="479" y="594"/>
                    <a:pt x="477" y="582"/>
                  </a:cubicBezTo>
                  <a:cubicBezTo>
                    <a:pt x="475" y="570"/>
                    <a:pt x="478" y="544"/>
                    <a:pt x="470" y="543"/>
                  </a:cubicBezTo>
                  <a:cubicBezTo>
                    <a:pt x="462" y="542"/>
                    <a:pt x="442" y="570"/>
                    <a:pt x="429" y="573"/>
                  </a:cubicBezTo>
                  <a:cubicBezTo>
                    <a:pt x="416" y="576"/>
                    <a:pt x="398" y="572"/>
                    <a:pt x="389" y="563"/>
                  </a:cubicBezTo>
                  <a:cubicBezTo>
                    <a:pt x="376" y="543"/>
                    <a:pt x="371" y="529"/>
                    <a:pt x="377" y="519"/>
                  </a:cubicBezTo>
                  <a:cubicBezTo>
                    <a:pt x="383" y="509"/>
                    <a:pt x="430" y="506"/>
                    <a:pt x="428" y="501"/>
                  </a:cubicBezTo>
                  <a:cubicBezTo>
                    <a:pt x="426" y="496"/>
                    <a:pt x="382" y="486"/>
                    <a:pt x="366" y="487"/>
                  </a:cubicBezTo>
                  <a:cubicBezTo>
                    <a:pt x="354" y="473"/>
                    <a:pt x="348" y="511"/>
                    <a:pt x="333" y="509"/>
                  </a:cubicBezTo>
                  <a:cubicBezTo>
                    <a:pt x="321" y="503"/>
                    <a:pt x="305" y="463"/>
                    <a:pt x="294" y="453"/>
                  </a:cubicBezTo>
                  <a:cubicBezTo>
                    <a:pt x="283" y="442"/>
                    <a:pt x="277" y="453"/>
                    <a:pt x="269" y="450"/>
                  </a:cubicBezTo>
                  <a:cubicBezTo>
                    <a:pt x="261" y="447"/>
                    <a:pt x="256" y="441"/>
                    <a:pt x="246" y="434"/>
                  </a:cubicBezTo>
                  <a:cubicBezTo>
                    <a:pt x="231" y="427"/>
                    <a:pt x="210" y="405"/>
                    <a:pt x="210" y="405"/>
                  </a:cubicBezTo>
                  <a:cubicBezTo>
                    <a:pt x="193" y="388"/>
                    <a:pt x="170" y="405"/>
                    <a:pt x="148" y="394"/>
                  </a:cubicBezTo>
                  <a:cubicBezTo>
                    <a:pt x="133" y="387"/>
                    <a:pt x="101" y="378"/>
                    <a:pt x="101" y="378"/>
                  </a:cubicBezTo>
                  <a:cubicBezTo>
                    <a:pt x="88" y="381"/>
                    <a:pt x="93" y="387"/>
                    <a:pt x="81" y="393"/>
                  </a:cubicBezTo>
                  <a:cubicBezTo>
                    <a:pt x="21" y="421"/>
                    <a:pt x="33" y="433"/>
                    <a:pt x="0" y="402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auto">
            <a:xfrm>
              <a:off x="2040" y="793"/>
              <a:ext cx="680" cy="438"/>
            </a:xfrm>
            <a:custGeom>
              <a:avLst/>
              <a:gdLst/>
              <a:ahLst/>
              <a:cxnLst>
                <a:cxn ang="0">
                  <a:pos x="48" y="191"/>
                </a:cxn>
                <a:cxn ang="0">
                  <a:pos x="16" y="121"/>
                </a:cxn>
                <a:cxn ang="0">
                  <a:pos x="66" y="19"/>
                </a:cxn>
                <a:cxn ang="0">
                  <a:pos x="87" y="97"/>
                </a:cxn>
                <a:cxn ang="0">
                  <a:pos x="94" y="136"/>
                </a:cxn>
                <a:cxn ang="0">
                  <a:pos x="87" y="105"/>
                </a:cxn>
                <a:cxn ang="0">
                  <a:pos x="84" y="42"/>
                </a:cxn>
                <a:cxn ang="0">
                  <a:pos x="118" y="20"/>
                </a:cxn>
                <a:cxn ang="0">
                  <a:pos x="157" y="27"/>
                </a:cxn>
                <a:cxn ang="0">
                  <a:pos x="180" y="35"/>
                </a:cxn>
                <a:cxn ang="0">
                  <a:pos x="244" y="42"/>
                </a:cxn>
                <a:cxn ang="0">
                  <a:pos x="261" y="61"/>
                </a:cxn>
                <a:cxn ang="0">
                  <a:pos x="310" y="63"/>
                </a:cxn>
                <a:cxn ang="0">
                  <a:pos x="343" y="74"/>
                </a:cxn>
                <a:cxn ang="0">
                  <a:pos x="376" y="81"/>
                </a:cxn>
                <a:cxn ang="0">
                  <a:pos x="408" y="94"/>
                </a:cxn>
                <a:cxn ang="0">
                  <a:pos x="444" y="117"/>
                </a:cxn>
                <a:cxn ang="0">
                  <a:pos x="438" y="157"/>
                </a:cxn>
                <a:cxn ang="0">
                  <a:pos x="457" y="150"/>
                </a:cxn>
                <a:cxn ang="0">
                  <a:pos x="570" y="181"/>
                </a:cxn>
                <a:cxn ang="0">
                  <a:pos x="589" y="171"/>
                </a:cxn>
                <a:cxn ang="0">
                  <a:pos x="622" y="192"/>
                </a:cxn>
                <a:cxn ang="0">
                  <a:pos x="618" y="265"/>
                </a:cxn>
                <a:cxn ang="0">
                  <a:pos x="520" y="240"/>
                </a:cxn>
                <a:cxn ang="0">
                  <a:pos x="520" y="270"/>
                </a:cxn>
                <a:cxn ang="0">
                  <a:pos x="537" y="276"/>
                </a:cxn>
                <a:cxn ang="0">
                  <a:pos x="558" y="297"/>
                </a:cxn>
                <a:cxn ang="0">
                  <a:pos x="595" y="294"/>
                </a:cxn>
                <a:cxn ang="0">
                  <a:pos x="616" y="308"/>
                </a:cxn>
                <a:cxn ang="0">
                  <a:pos x="639" y="323"/>
                </a:cxn>
                <a:cxn ang="0">
                  <a:pos x="655" y="376"/>
                </a:cxn>
                <a:cxn ang="0">
                  <a:pos x="624" y="376"/>
                </a:cxn>
                <a:cxn ang="0">
                  <a:pos x="564" y="367"/>
                </a:cxn>
                <a:cxn ang="0">
                  <a:pos x="625" y="390"/>
                </a:cxn>
                <a:cxn ang="0">
                  <a:pos x="646" y="412"/>
                </a:cxn>
                <a:cxn ang="0">
                  <a:pos x="592" y="424"/>
                </a:cxn>
                <a:cxn ang="0">
                  <a:pos x="445" y="385"/>
                </a:cxn>
                <a:cxn ang="0">
                  <a:pos x="409" y="393"/>
                </a:cxn>
                <a:cxn ang="0">
                  <a:pos x="364" y="403"/>
                </a:cxn>
                <a:cxn ang="0">
                  <a:pos x="337" y="397"/>
                </a:cxn>
                <a:cxn ang="0">
                  <a:pos x="334" y="382"/>
                </a:cxn>
                <a:cxn ang="0">
                  <a:pos x="333" y="352"/>
                </a:cxn>
                <a:cxn ang="0">
                  <a:pos x="384" y="345"/>
                </a:cxn>
                <a:cxn ang="0">
                  <a:pos x="390" y="309"/>
                </a:cxn>
                <a:cxn ang="0">
                  <a:pos x="337" y="261"/>
                </a:cxn>
                <a:cxn ang="0">
                  <a:pos x="331" y="268"/>
                </a:cxn>
                <a:cxn ang="0">
                  <a:pos x="313" y="271"/>
                </a:cxn>
                <a:cxn ang="0">
                  <a:pos x="227" y="191"/>
                </a:cxn>
                <a:cxn ang="0">
                  <a:pos x="79" y="199"/>
                </a:cxn>
                <a:cxn ang="0">
                  <a:pos x="48" y="191"/>
                </a:cxn>
              </a:cxnLst>
              <a:rect l="0" t="0" r="r" b="b"/>
              <a:pathLst>
                <a:path w="655" h="438">
                  <a:moveTo>
                    <a:pt x="48" y="191"/>
                  </a:moveTo>
                  <a:cubicBezTo>
                    <a:pt x="29" y="135"/>
                    <a:pt x="41" y="158"/>
                    <a:pt x="16" y="121"/>
                  </a:cubicBezTo>
                  <a:cubicBezTo>
                    <a:pt x="8" y="85"/>
                    <a:pt x="0" y="0"/>
                    <a:pt x="66" y="19"/>
                  </a:cubicBezTo>
                  <a:cubicBezTo>
                    <a:pt x="95" y="39"/>
                    <a:pt x="71" y="65"/>
                    <a:pt x="87" y="97"/>
                  </a:cubicBezTo>
                  <a:cubicBezTo>
                    <a:pt x="89" y="110"/>
                    <a:pt x="94" y="123"/>
                    <a:pt x="94" y="136"/>
                  </a:cubicBezTo>
                  <a:cubicBezTo>
                    <a:pt x="94" y="147"/>
                    <a:pt x="87" y="116"/>
                    <a:pt x="87" y="105"/>
                  </a:cubicBezTo>
                  <a:cubicBezTo>
                    <a:pt x="87" y="89"/>
                    <a:pt x="79" y="56"/>
                    <a:pt x="84" y="42"/>
                  </a:cubicBezTo>
                  <a:cubicBezTo>
                    <a:pt x="89" y="28"/>
                    <a:pt x="106" y="22"/>
                    <a:pt x="118" y="20"/>
                  </a:cubicBezTo>
                  <a:cubicBezTo>
                    <a:pt x="131" y="22"/>
                    <a:pt x="147" y="18"/>
                    <a:pt x="157" y="27"/>
                  </a:cubicBezTo>
                  <a:cubicBezTo>
                    <a:pt x="180" y="47"/>
                    <a:pt x="145" y="87"/>
                    <a:pt x="180" y="35"/>
                  </a:cubicBezTo>
                  <a:cubicBezTo>
                    <a:pt x="203" y="38"/>
                    <a:pt x="222" y="33"/>
                    <a:pt x="244" y="42"/>
                  </a:cubicBezTo>
                  <a:cubicBezTo>
                    <a:pt x="252" y="45"/>
                    <a:pt x="253" y="58"/>
                    <a:pt x="261" y="61"/>
                  </a:cubicBezTo>
                  <a:cubicBezTo>
                    <a:pt x="271" y="66"/>
                    <a:pt x="296" y="61"/>
                    <a:pt x="310" y="63"/>
                  </a:cubicBezTo>
                  <a:cubicBezTo>
                    <a:pt x="324" y="65"/>
                    <a:pt x="332" y="71"/>
                    <a:pt x="343" y="74"/>
                  </a:cubicBezTo>
                  <a:cubicBezTo>
                    <a:pt x="351" y="79"/>
                    <a:pt x="355" y="73"/>
                    <a:pt x="376" y="81"/>
                  </a:cubicBezTo>
                  <a:cubicBezTo>
                    <a:pt x="387" y="84"/>
                    <a:pt x="397" y="88"/>
                    <a:pt x="408" y="94"/>
                  </a:cubicBezTo>
                  <a:cubicBezTo>
                    <a:pt x="419" y="100"/>
                    <a:pt x="439" y="107"/>
                    <a:pt x="444" y="117"/>
                  </a:cubicBezTo>
                  <a:cubicBezTo>
                    <a:pt x="449" y="127"/>
                    <a:pt x="436" y="152"/>
                    <a:pt x="438" y="157"/>
                  </a:cubicBezTo>
                  <a:cubicBezTo>
                    <a:pt x="440" y="164"/>
                    <a:pt x="438" y="151"/>
                    <a:pt x="457" y="150"/>
                  </a:cubicBezTo>
                  <a:cubicBezTo>
                    <a:pt x="479" y="154"/>
                    <a:pt x="548" y="178"/>
                    <a:pt x="570" y="181"/>
                  </a:cubicBezTo>
                  <a:cubicBezTo>
                    <a:pt x="595" y="187"/>
                    <a:pt x="574" y="167"/>
                    <a:pt x="589" y="171"/>
                  </a:cubicBezTo>
                  <a:cubicBezTo>
                    <a:pt x="598" y="173"/>
                    <a:pt x="617" y="176"/>
                    <a:pt x="622" y="192"/>
                  </a:cubicBezTo>
                  <a:cubicBezTo>
                    <a:pt x="625" y="206"/>
                    <a:pt x="631" y="252"/>
                    <a:pt x="618" y="265"/>
                  </a:cubicBezTo>
                  <a:cubicBezTo>
                    <a:pt x="601" y="273"/>
                    <a:pt x="536" y="239"/>
                    <a:pt x="520" y="240"/>
                  </a:cubicBezTo>
                  <a:cubicBezTo>
                    <a:pt x="510" y="239"/>
                    <a:pt x="507" y="263"/>
                    <a:pt x="520" y="270"/>
                  </a:cubicBezTo>
                  <a:cubicBezTo>
                    <a:pt x="523" y="276"/>
                    <a:pt x="531" y="271"/>
                    <a:pt x="537" y="276"/>
                  </a:cubicBezTo>
                  <a:cubicBezTo>
                    <a:pt x="543" y="281"/>
                    <a:pt x="548" y="294"/>
                    <a:pt x="558" y="297"/>
                  </a:cubicBezTo>
                  <a:cubicBezTo>
                    <a:pt x="568" y="300"/>
                    <a:pt x="585" y="292"/>
                    <a:pt x="595" y="294"/>
                  </a:cubicBezTo>
                  <a:cubicBezTo>
                    <a:pt x="603" y="299"/>
                    <a:pt x="609" y="301"/>
                    <a:pt x="616" y="308"/>
                  </a:cubicBezTo>
                  <a:cubicBezTo>
                    <a:pt x="622" y="314"/>
                    <a:pt x="632" y="317"/>
                    <a:pt x="639" y="323"/>
                  </a:cubicBezTo>
                  <a:cubicBezTo>
                    <a:pt x="648" y="332"/>
                    <a:pt x="647" y="366"/>
                    <a:pt x="655" y="376"/>
                  </a:cubicBezTo>
                  <a:cubicBezTo>
                    <a:pt x="652" y="384"/>
                    <a:pt x="639" y="377"/>
                    <a:pt x="624" y="376"/>
                  </a:cubicBezTo>
                  <a:cubicBezTo>
                    <a:pt x="609" y="375"/>
                    <a:pt x="564" y="365"/>
                    <a:pt x="564" y="367"/>
                  </a:cubicBezTo>
                  <a:cubicBezTo>
                    <a:pt x="558" y="370"/>
                    <a:pt x="611" y="382"/>
                    <a:pt x="625" y="390"/>
                  </a:cubicBezTo>
                  <a:cubicBezTo>
                    <a:pt x="639" y="398"/>
                    <a:pt x="651" y="406"/>
                    <a:pt x="646" y="412"/>
                  </a:cubicBezTo>
                  <a:cubicBezTo>
                    <a:pt x="641" y="418"/>
                    <a:pt x="626" y="429"/>
                    <a:pt x="592" y="424"/>
                  </a:cubicBezTo>
                  <a:cubicBezTo>
                    <a:pt x="525" y="420"/>
                    <a:pt x="478" y="438"/>
                    <a:pt x="445" y="385"/>
                  </a:cubicBezTo>
                  <a:cubicBezTo>
                    <a:pt x="414" y="379"/>
                    <a:pt x="422" y="390"/>
                    <a:pt x="409" y="393"/>
                  </a:cubicBezTo>
                  <a:cubicBezTo>
                    <a:pt x="396" y="396"/>
                    <a:pt x="376" y="402"/>
                    <a:pt x="364" y="403"/>
                  </a:cubicBezTo>
                  <a:cubicBezTo>
                    <a:pt x="352" y="404"/>
                    <a:pt x="342" y="400"/>
                    <a:pt x="337" y="397"/>
                  </a:cubicBezTo>
                  <a:cubicBezTo>
                    <a:pt x="332" y="394"/>
                    <a:pt x="335" y="389"/>
                    <a:pt x="334" y="382"/>
                  </a:cubicBezTo>
                  <a:cubicBezTo>
                    <a:pt x="331" y="372"/>
                    <a:pt x="329" y="362"/>
                    <a:pt x="333" y="352"/>
                  </a:cubicBezTo>
                  <a:cubicBezTo>
                    <a:pt x="340" y="344"/>
                    <a:pt x="372" y="349"/>
                    <a:pt x="384" y="345"/>
                  </a:cubicBezTo>
                  <a:cubicBezTo>
                    <a:pt x="394" y="338"/>
                    <a:pt x="398" y="323"/>
                    <a:pt x="390" y="309"/>
                  </a:cubicBezTo>
                  <a:cubicBezTo>
                    <a:pt x="409" y="255"/>
                    <a:pt x="390" y="272"/>
                    <a:pt x="337" y="261"/>
                  </a:cubicBezTo>
                  <a:lnTo>
                    <a:pt x="331" y="268"/>
                  </a:lnTo>
                  <a:lnTo>
                    <a:pt x="313" y="271"/>
                  </a:lnTo>
                  <a:cubicBezTo>
                    <a:pt x="296" y="258"/>
                    <a:pt x="266" y="203"/>
                    <a:pt x="227" y="191"/>
                  </a:cubicBezTo>
                  <a:cubicBezTo>
                    <a:pt x="178" y="194"/>
                    <a:pt x="128" y="195"/>
                    <a:pt x="79" y="199"/>
                  </a:cubicBezTo>
                  <a:cubicBezTo>
                    <a:pt x="72" y="200"/>
                    <a:pt x="3" y="214"/>
                    <a:pt x="48" y="191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182" name="Freeform 38"/>
          <p:cNvSpPr>
            <a:spLocks/>
          </p:cNvSpPr>
          <p:nvPr/>
        </p:nvSpPr>
        <p:spPr bwMode="auto">
          <a:xfrm>
            <a:off x="3089275" y="3609975"/>
            <a:ext cx="1562100" cy="1985963"/>
          </a:xfrm>
          <a:custGeom>
            <a:avLst/>
            <a:gdLst/>
            <a:ahLst/>
            <a:cxnLst>
              <a:cxn ang="0">
                <a:pos x="579" y="1190"/>
              </a:cxn>
              <a:cxn ang="0">
                <a:pos x="586" y="1130"/>
              </a:cxn>
              <a:cxn ang="0">
                <a:pos x="603" y="1046"/>
              </a:cxn>
              <a:cxn ang="0">
                <a:pos x="615" y="980"/>
              </a:cxn>
              <a:cxn ang="0">
                <a:pos x="514" y="992"/>
              </a:cxn>
              <a:cxn ang="0">
                <a:pos x="450" y="1076"/>
              </a:cxn>
              <a:cxn ang="0">
                <a:pos x="424" y="1124"/>
              </a:cxn>
              <a:cxn ang="0">
                <a:pos x="379" y="1134"/>
              </a:cxn>
              <a:cxn ang="0">
                <a:pos x="195" y="1135"/>
              </a:cxn>
              <a:cxn ang="0">
                <a:pos x="78" y="964"/>
              </a:cxn>
              <a:cxn ang="0">
                <a:pos x="75" y="914"/>
              </a:cxn>
              <a:cxn ang="0">
                <a:pos x="108" y="833"/>
              </a:cxn>
              <a:cxn ang="0">
                <a:pos x="140" y="715"/>
              </a:cxn>
              <a:cxn ang="0">
                <a:pos x="187" y="695"/>
              </a:cxn>
              <a:cxn ang="0">
                <a:pos x="322" y="656"/>
              </a:cxn>
              <a:cxn ang="0">
                <a:pos x="387" y="662"/>
              </a:cxn>
              <a:cxn ang="0">
                <a:pos x="450" y="612"/>
              </a:cxn>
              <a:cxn ang="0">
                <a:pos x="520" y="587"/>
              </a:cxn>
              <a:cxn ang="0">
                <a:pos x="579" y="578"/>
              </a:cxn>
              <a:cxn ang="0">
                <a:pos x="660" y="600"/>
              </a:cxn>
              <a:cxn ang="0">
                <a:pos x="730" y="600"/>
              </a:cxn>
              <a:cxn ang="0">
                <a:pos x="763" y="660"/>
              </a:cxn>
              <a:cxn ang="0">
                <a:pos x="826" y="717"/>
              </a:cxn>
              <a:cxn ang="0">
                <a:pos x="903" y="715"/>
              </a:cxn>
              <a:cxn ang="0">
                <a:pos x="789" y="519"/>
              </a:cxn>
              <a:cxn ang="0">
                <a:pos x="859" y="393"/>
              </a:cxn>
              <a:cxn ang="0">
                <a:pos x="965" y="287"/>
              </a:cxn>
              <a:cxn ang="0">
                <a:pos x="951" y="171"/>
              </a:cxn>
              <a:cxn ang="0">
                <a:pos x="961" y="86"/>
              </a:cxn>
              <a:cxn ang="0">
                <a:pos x="969" y="48"/>
              </a:cxn>
              <a:cxn ang="0">
                <a:pos x="864" y="61"/>
              </a:cxn>
              <a:cxn ang="0">
                <a:pos x="763" y="201"/>
              </a:cxn>
              <a:cxn ang="0">
                <a:pos x="607" y="365"/>
              </a:cxn>
              <a:cxn ang="0">
                <a:pos x="381" y="450"/>
              </a:cxn>
              <a:cxn ang="0">
                <a:pos x="148" y="489"/>
              </a:cxn>
              <a:cxn ang="0">
                <a:pos x="93" y="544"/>
              </a:cxn>
              <a:cxn ang="0">
                <a:pos x="31" y="754"/>
              </a:cxn>
              <a:cxn ang="0">
                <a:pos x="30" y="939"/>
              </a:cxn>
              <a:cxn ang="0">
                <a:pos x="93" y="1003"/>
              </a:cxn>
              <a:cxn ang="0">
                <a:pos x="196" y="1167"/>
              </a:cxn>
            </a:cxnLst>
            <a:rect l="0" t="0" r="r" b="b"/>
            <a:pathLst>
              <a:path w="984" h="1251">
                <a:moveTo>
                  <a:pt x="568" y="1244"/>
                </a:moveTo>
                <a:lnTo>
                  <a:pt x="579" y="1190"/>
                </a:lnTo>
                <a:cubicBezTo>
                  <a:pt x="579" y="1171"/>
                  <a:pt x="567" y="1138"/>
                  <a:pt x="568" y="1128"/>
                </a:cubicBezTo>
                <a:cubicBezTo>
                  <a:pt x="569" y="1118"/>
                  <a:pt x="581" y="1133"/>
                  <a:pt x="586" y="1130"/>
                </a:cubicBezTo>
                <a:cubicBezTo>
                  <a:pt x="591" y="1127"/>
                  <a:pt x="597" y="1121"/>
                  <a:pt x="600" y="1107"/>
                </a:cubicBezTo>
                <a:cubicBezTo>
                  <a:pt x="603" y="1093"/>
                  <a:pt x="600" y="1061"/>
                  <a:pt x="603" y="1046"/>
                </a:cubicBezTo>
                <a:cubicBezTo>
                  <a:pt x="605" y="1031"/>
                  <a:pt x="617" y="1025"/>
                  <a:pt x="619" y="1014"/>
                </a:cubicBezTo>
                <a:cubicBezTo>
                  <a:pt x="621" y="1003"/>
                  <a:pt x="622" y="985"/>
                  <a:pt x="615" y="980"/>
                </a:cubicBezTo>
                <a:cubicBezTo>
                  <a:pt x="608" y="973"/>
                  <a:pt x="596" y="981"/>
                  <a:pt x="579" y="983"/>
                </a:cubicBezTo>
                <a:cubicBezTo>
                  <a:pt x="562" y="985"/>
                  <a:pt x="534" y="987"/>
                  <a:pt x="514" y="992"/>
                </a:cubicBezTo>
                <a:cubicBezTo>
                  <a:pt x="492" y="998"/>
                  <a:pt x="469" y="1000"/>
                  <a:pt x="456" y="1011"/>
                </a:cubicBezTo>
                <a:cubicBezTo>
                  <a:pt x="445" y="1025"/>
                  <a:pt x="454" y="1060"/>
                  <a:pt x="450" y="1076"/>
                </a:cubicBezTo>
                <a:cubicBezTo>
                  <a:pt x="447" y="1092"/>
                  <a:pt x="434" y="1099"/>
                  <a:pt x="429" y="1110"/>
                </a:cubicBezTo>
                <a:cubicBezTo>
                  <a:pt x="425" y="1118"/>
                  <a:pt x="425" y="1119"/>
                  <a:pt x="424" y="1124"/>
                </a:cubicBezTo>
                <a:cubicBezTo>
                  <a:pt x="423" y="1129"/>
                  <a:pt x="427" y="1141"/>
                  <a:pt x="420" y="1143"/>
                </a:cubicBezTo>
                <a:cubicBezTo>
                  <a:pt x="413" y="1145"/>
                  <a:pt x="404" y="1131"/>
                  <a:pt x="379" y="1134"/>
                </a:cubicBezTo>
                <a:cubicBezTo>
                  <a:pt x="354" y="1133"/>
                  <a:pt x="298" y="1160"/>
                  <a:pt x="267" y="1160"/>
                </a:cubicBezTo>
                <a:cubicBezTo>
                  <a:pt x="236" y="1160"/>
                  <a:pt x="215" y="1148"/>
                  <a:pt x="195" y="1135"/>
                </a:cubicBezTo>
                <a:cubicBezTo>
                  <a:pt x="184" y="1133"/>
                  <a:pt x="151" y="1086"/>
                  <a:pt x="148" y="1081"/>
                </a:cubicBezTo>
                <a:cubicBezTo>
                  <a:pt x="123" y="1045"/>
                  <a:pt x="93" y="1006"/>
                  <a:pt x="78" y="964"/>
                </a:cubicBezTo>
                <a:lnTo>
                  <a:pt x="91" y="936"/>
                </a:lnTo>
                <a:cubicBezTo>
                  <a:pt x="90" y="928"/>
                  <a:pt x="76" y="924"/>
                  <a:pt x="75" y="914"/>
                </a:cubicBezTo>
                <a:cubicBezTo>
                  <a:pt x="74" y="904"/>
                  <a:pt x="81" y="891"/>
                  <a:pt x="86" y="878"/>
                </a:cubicBezTo>
                <a:cubicBezTo>
                  <a:pt x="94" y="851"/>
                  <a:pt x="103" y="863"/>
                  <a:pt x="108" y="833"/>
                </a:cubicBezTo>
                <a:cubicBezTo>
                  <a:pt x="116" y="814"/>
                  <a:pt x="97" y="793"/>
                  <a:pt x="102" y="773"/>
                </a:cubicBezTo>
                <a:cubicBezTo>
                  <a:pt x="107" y="753"/>
                  <a:pt x="131" y="726"/>
                  <a:pt x="140" y="715"/>
                </a:cubicBezTo>
                <a:cubicBezTo>
                  <a:pt x="150" y="703"/>
                  <a:pt x="151" y="711"/>
                  <a:pt x="159" y="708"/>
                </a:cubicBezTo>
                <a:cubicBezTo>
                  <a:pt x="167" y="705"/>
                  <a:pt x="175" y="703"/>
                  <a:pt x="187" y="695"/>
                </a:cubicBezTo>
                <a:cubicBezTo>
                  <a:pt x="199" y="687"/>
                  <a:pt x="211" y="666"/>
                  <a:pt x="233" y="660"/>
                </a:cubicBezTo>
                <a:cubicBezTo>
                  <a:pt x="262" y="648"/>
                  <a:pt x="304" y="660"/>
                  <a:pt x="322" y="656"/>
                </a:cubicBezTo>
                <a:cubicBezTo>
                  <a:pt x="340" y="652"/>
                  <a:pt x="329" y="637"/>
                  <a:pt x="340" y="638"/>
                </a:cubicBezTo>
                <a:cubicBezTo>
                  <a:pt x="351" y="639"/>
                  <a:pt x="366" y="658"/>
                  <a:pt x="387" y="662"/>
                </a:cubicBezTo>
                <a:cubicBezTo>
                  <a:pt x="408" y="666"/>
                  <a:pt x="458" y="670"/>
                  <a:pt x="469" y="662"/>
                </a:cubicBezTo>
                <a:cubicBezTo>
                  <a:pt x="509" y="655"/>
                  <a:pt x="443" y="621"/>
                  <a:pt x="450" y="612"/>
                </a:cubicBezTo>
                <a:cubicBezTo>
                  <a:pt x="454" y="602"/>
                  <a:pt x="480" y="604"/>
                  <a:pt x="492" y="600"/>
                </a:cubicBezTo>
                <a:cubicBezTo>
                  <a:pt x="504" y="596"/>
                  <a:pt x="512" y="589"/>
                  <a:pt x="520" y="587"/>
                </a:cubicBezTo>
                <a:cubicBezTo>
                  <a:pt x="528" y="583"/>
                  <a:pt x="531" y="586"/>
                  <a:pt x="541" y="585"/>
                </a:cubicBezTo>
                <a:cubicBezTo>
                  <a:pt x="551" y="584"/>
                  <a:pt x="563" y="575"/>
                  <a:pt x="579" y="578"/>
                </a:cubicBezTo>
                <a:cubicBezTo>
                  <a:pt x="595" y="581"/>
                  <a:pt x="626" y="599"/>
                  <a:pt x="639" y="603"/>
                </a:cubicBezTo>
                <a:cubicBezTo>
                  <a:pt x="652" y="607"/>
                  <a:pt x="650" y="605"/>
                  <a:pt x="660" y="600"/>
                </a:cubicBezTo>
                <a:cubicBezTo>
                  <a:pt x="670" y="595"/>
                  <a:pt x="685" y="575"/>
                  <a:pt x="697" y="575"/>
                </a:cubicBezTo>
                <a:lnTo>
                  <a:pt x="730" y="600"/>
                </a:lnTo>
                <a:cubicBezTo>
                  <a:pt x="740" y="606"/>
                  <a:pt x="751" y="601"/>
                  <a:pt x="756" y="611"/>
                </a:cubicBezTo>
                <a:cubicBezTo>
                  <a:pt x="761" y="621"/>
                  <a:pt x="757" y="645"/>
                  <a:pt x="763" y="660"/>
                </a:cubicBezTo>
                <a:cubicBezTo>
                  <a:pt x="776" y="672"/>
                  <a:pt x="783" y="693"/>
                  <a:pt x="793" y="702"/>
                </a:cubicBezTo>
                <a:cubicBezTo>
                  <a:pt x="803" y="711"/>
                  <a:pt x="812" y="706"/>
                  <a:pt x="826" y="717"/>
                </a:cubicBezTo>
                <a:cubicBezTo>
                  <a:pt x="840" y="728"/>
                  <a:pt x="863" y="767"/>
                  <a:pt x="876" y="767"/>
                </a:cubicBezTo>
                <a:cubicBezTo>
                  <a:pt x="899" y="776"/>
                  <a:pt x="906" y="744"/>
                  <a:pt x="903" y="715"/>
                </a:cubicBezTo>
                <a:cubicBezTo>
                  <a:pt x="892" y="668"/>
                  <a:pt x="882" y="631"/>
                  <a:pt x="856" y="590"/>
                </a:cubicBezTo>
                <a:cubicBezTo>
                  <a:pt x="844" y="571"/>
                  <a:pt x="789" y="519"/>
                  <a:pt x="789" y="519"/>
                </a:cubicBezTo>
                <a:cubicBezTo>
                  <a:pt x="792" y="501"/>
                  <a:pt x="798" y="490"/>
                  <a:pt x="808" y="474"/>
                </a:cubicBezTo>
                <a:cubicBezTo>
                  <a:pt x="824" y="449"/>
                  <a:pt x="838" y="414"/>
                  <a:pt x="859" y="393"/>
                </a:cubicBezTo>
                <a:cubicBezTo>
                  <a:pt x="870" y="361"/>
                  <a:pt x="899" y="345"/>
                  <a:pt x="918" y="317"/>
                </a:cubicBezTo>
                <a:cubicBezTo>
                  <a:pt x="924" y="300"/>
                  <a:pt x="964" y="304"/>
                  <a:pt x="965" y="287"/>
                </a:cubicBezTo>
                <a:cubicBezTo>
                  <a:pt x="972" y="273"/>
                  <a:pt x="974" y="246"/>
                  <a:pt x="970" y="224"/>
                </a:cubicBezTo>
                <a:cubicBezTo>
                  <a:pt x="968" y="205"/>
                  <a:pt x="952" y="185"/>
                  <a:pt x="951" y="171"/>
                </a:cubicBezTo>
                <a:cubicBezTo>
                  <a:pt x="950" y="157"/>
                  <a:pt x="959" y="152"/>
                  <a:pt x="961" y="138"/>
                </a:cubicBezTo>
                <a:cubicBezTo>
                  <a:pt x="963" y="124"/>
                  <a:pt x="960" y="98"/>
                  <a:pt x="961" y="86"/>
                </a:cubicBezTo>
                <a:cubicBezTo>
                  <a:pt x="959" y="59"/>
                  <a:pt x="963" y="72"/>
                  <a:pt x="964" y="66"/>
                </a:cubicBezTo>
                <a:cubicBezTo>
                  <a:pt x="965" y="60"/>
                  <a:pt x="968" y="59"/>
                  <a:pt x="969" y="48"/>
                </a:cubicBezTo>
                <a:cubicBezTo>
                  <a:pt x="970" y="37"/>
                  <a:pt x="984" y="0"/>
                  <a:pt x="967" y="2"/>
                </a:cubicBezTo>
                <a:cubicBezTo>
                  <a:pt x="950" y="4"/>
                  <a:pt x="888" y="40"/>
                  <a:pt x="864" y="61"/>
                </a:cubicBezTo>
                <a:cubicBezTo>
                  <a:pt x="851" y="79"/>
                  <a:pt x="835" y="118"/>
                  <a:pt x="825" y="131"/>
                </a:cubicBezTo>
                <a:cubicBezTo>
                  <a:pt x="805" y="156"/>
                  <a:pt x="776" y="171"/>
                  <a:pt x="763" y="201"/>
                </a:cubicBezTo>
                <a:cubicBezTo>
                  <a:pt x="745" y="241"/>
                  <a:pt x="755" y="243"/>
                  <a:pt x="732" y="271"/>
                </a:cubicBezTo>
                <a:cubicBezTo>
                  <a:pt x="699" y="311"/>
                  <a:pt x="649" y="336"/>
                  <a:pt x="607" y="365"/>
                </a:cubicBezTo>
                <a:cubicBezTo>
                  <a:pt x="585" y="398"/>
                  <a:pt x="557" y="415"/>
                  <a:pt x="521" y="427"/>
                </a:cubicBezTo>
                <a:cubicBezTo>
                  <a:pt x="462" y="468"/>
                  <a:pt x="526" y="430"/>
                  <a:pt x="381" y="450"/>
                </a:cubicBezTo>
                <a:cubicBezTo>
                  <a:pt x="357" y="453"/>
                  <a:pt x="334" y="466"/>
                  <a:pt x="311" y="474"/>
                </a:cubicBezTo>
                <a:cubicBezTo>
                  <a:pt x="259" y="491"/>
                  <a:pt x="202" y="485"/>
                  <a:pt x="148" y="489"/>
                </a:cubicBezTo>
                <a:cubicBezTo>
                  <a:pt x="140" y="492"/>
                  <a:pt x="130" y="491"/>
                  <a:pt x="124" y="497"/>
                </a:cubicBezTo>
                <a:cubicBezTo>
                  <a:pt x="111" y="510"/>
                  <a:pt x="93" y="544"/>
                  <a:pt x="93" y="544"/>
                </a:cubicBezTo>
                <a:cubicBezTo>
                  <a:pt x="78" y="594"/>
                  <a:pt x="79" y="609"/>
                  <a:pt x="86" y="668"/>
                </a:cubicBezTo>
                <a:lnTo>
                  <a:pt x="31" y="754"/>
                </a:lnTo>
                <a:cubicBezTo>
                  <a:pt x="17" y="783"/>
                  <a:pt x="10" y="810"/>
                  <a:pt x="0" y="840"/>
                </a:cubicBezTo>
                <a:cubicBezTo>
                  <a:pt x="6" y="873"/>
                  <a:pt x="7" y="913"/>
                  <a:pt x="30" y="939"/>
                </a:cubicBezTo>
                <a:cubicBezTo>
                  <a:pt x="40" y="960"/>
                  <a:pt x="51" y="979"/>
                  <a:pt x="61" y="990"/>
                </a:cubicBezTo>
                <a:cubicBezTo>
                  <a:pt x="71" y="1001"/>
                  <a:pt x="79" y="982"/>
                  <a:pt x="93" y="1003"/>
                </a:cubicBezTo>
                <a:cubicBezTo>
                  <a:pt x="109" y="1039"/>
                  <a:pt x="132" y="1078"/>
                  <a:pt x="144" y="1116"/>
                </a:cubicBezTo>
                <a:cubicBezTo>
                  <a:pt x="147" y="1124"/>
                  <a:pt x="189" y="1162"/>
                  <a:pt x="196" y="1167"/>
                </a:cubicBezTo>
                <a:cubicBezTo>
                  <a:pt x="316" y="1251"/>
                  <a:pt x="430" y="1223"/>
                  <a:pt x="568" y="1244"/>
                </a:cubicBezTo>
                <a:close/>
              </a:path>
            </a:pathLst>
          </a:custGeom>
          <a:solidFill>
            <a:srgbClr val="663300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183" name="Freeform 39"/>
          <p:cNvSpPr>
            <a:spLocks/>
          </p:cNvSpPr>
          <p:nvPr/>
        </p:nvSpPr>
        <p:spPr bwMode="auto">
          <a:xfrm>
            <a:off x="2003425" y="1441731"/>
            <a:ext cx="2882900" cy="3140074"/>
          </a:xfrm>
          <a:custGeom>
            <a:avLst/>
            <a:gdLst/>
            <a:ahLst/>
            <a:cxnLst>
              <a:cxn ang="0">
                <a:pos x="279" y="82"/>
              </a:cxn>
              <a:cxn ang="0">
                <a:pos x="225" y="67"/>
              </a:cxn>
              <a:cxn ang="0">
                <a:pos x="121" y="25"/>
              </a:cxn>
              <a:cxn ang="0">
                <a:pos x="1" y="73"/>
              </a:cxn>
              <a:cxn ang="0">
                <a:pos x="72" y="469"/>
              </a:cxn>
              <a:cxn ang="0">
                <a:pos x="135" y="692"/>
              </a:cxn>
              <a:cxn ang="0">
                <a:pos x="165" y="983"/>
              </a:cxn>
              <a:cxn ang="0">
                <a:pos x="213" y="1130"/>
              </a:cxn>
              <a:cxn ang="0">
                <a:pos x="372" y="1328"/>
              </a:cxn>
              <a:cxn ang="0">
                <a:pos x="444" y="1613"/>
              </a:cxn>
              <a:cxn ang="0">
                <a:pos x="339" y="1811"/>
              </a:cxn>
              <a:cxn ang="0">
                <a:pos x="731" y="1966"/>
              </a:cxn>
              <a:cxn ang="0">
                <a:pos x="785" y="1865"/>
              </a:cxn>
              <a:cxn ang="0">
                <a:pos x="910" y="1835"/>
              </a:cxn>
              <a:cxn ang="0">
                <a:pos x="1170" y="1789"/>
              </a:cxn>
              <a:cxn ang="0">
                <a:pos x="1221" y="1678"/>
              </a:cxn>
              <a:cxn ang="0">
                <a:pos x="1353" y="1562"/>
              </a:cxn>
              <a:cxn ang="0">
                <a:pos x="1482" y="1373"/>
              </a:cxn>
              <a:cxn ang="0">
                <a:pos x="1554" y="1295"/>
              </a:cxn>
              <a:cxn ang="0">
                <a:pos x="1662" y="1106"/>
              </a:cxn>
              <a:cxn ang="0">
                <a:pos x="1750" y="931"/>
              </a:cxn>
              <a:cxn ang="0">
                <a:pos x="1810" y="848"/>
              </a:cxn>
              <a:cxn ang="0">
                <a:pos x="1743" y="876"/>
              </a:cxn>
              <a:cxn ang="0">
                <a:pos x="1690" y="949"/>
              </a:cxn>
              <a:cxn ang="0">
                <a:pos x="1595" y="1094"/>
              </a:cxn>
              <a:cxn ang="0">
                <a:pos x="1486" y="1195"/>
              </a:cxn>
              <a:cxn ang="0">
                <a:pos x="1377" y="1277"/>
              </a:cxn>
              <a:cxn ang="0">
                <a:pos x="1317" y="1307"/>
              </a:cxn>
              <a:cxn ang="0">
                <a:pos x="1260" y="1281"/>
              </a:cxn>
              <a:cxn ang="0">
                <a:pos x="1254" y="1220"/>
              </a:cxn>
              <a:cxn ang="0">
                <a:pos x="1174" y="1234"/>
              </a:cxn>
              <a:cxn ang="0">
                <a:pos x="1158" y="1309"/>
              </a:cxn>
              <a:cxn ang="0">
                <a:pos x="1143" y="1405"/>
              </a:cxn>
              <a:cxn ang="0">
                <a:pos x="1113" y="1340"/>
              </a:cxn>
              <a:cxn ang="0">
                <a:pos x="1159" y="1219"/>
              </a:cxn>
              <a:cxn ang="0">
                <a:pos x="1033" y="1180"/>
              </a:cxn>
              <a:cxn ang="0">
                <a:pos x="955" y="1267"/>
              </a:cxn>
              <a:cxn ang="0">
                <a:pos x="924" y="1304"/>
              </a:cxn>
              <a:cxn ang="0">
                <a:pos x="898" y="1043"/>
              </a:cxn>
              <a:cxn ang="0">
                <a:pos x="709" y="794"/>
              </a:cxn>
              <a:cxn ang="0">
                <a:pos x="573" y="625"/>
              </a:cxn>
              <a:cxn ang="0">
                <a:pos x="460" y="493"/>
              </a:cxn>
              <a:cxn ang="0">
                <a:pos x="287" y="277"/>
              </a:cxn>
              <a:cxn ang="0">
                <a:pos x="303" y="185"/>
              </a:cxn>
            </a:cxnLst>
            <a:rect l="0" t="0" r="r" b="b"/>
            <a:pathLst>
              <a:path w="1816" h="1978">
                <a:moveTo>
                  <a:pt x="313" y="134"/>
                </a:moveTo>
                <a:cubicBezTo>
                  <a:pt x="309" y="119"/>
                  <a:pt x="292" y="93"/>
                  <a:pt x="279" y="82"/>
                </a:cubicBezTo>
                <a:cubicBezTo>
                  <a:pt x="271" y="75"/>
                  <a:pt x="258" y="77"/>
                  <a:pt x="248" y="74"/>
                </a:cubicBezTo>
                <a:cubicBezTo>
                  <a:pt x="240" y="72"/>
                  <a:pt x="233" y="69"/>
                  <a:pt x="225" y="67"/>
                </a:cubicBezTo>
                <a:cubicBezTo>
                  <a:pt x="204" y="61"/>
                  <a:pt x="186" y="49"/>
                  <a:pt x="165" y="44"/>
                </a:cubicBezTo>
                <a:cubicBezTo>
                  <a:pt x="146" y="38"/>
                  <a:pt x="142" y="31"/>
                  <a:pt x="121" y="25"/>
                </a:cubicBezTo>
                <a:cubicBezTo>
                  <a:pt x="100" y="19"/>
                  <a:pt x="56" y="0"/>
                  <a:pt x="36" y="8"/>
                </a:cubicBezTo>
                <a:cubicBezTo>
                  <a:pt x="16" y="16"/>
                  <a:pt x="0" y="38"/>
                  <a:pt x="1" y="73"/>
                </a:cubicBezTo>
                <a:cubicBezTo>
                  <a:pt x="9" y="127"/>
                  <a:pt x="26" y="167"/>
                  <a:pt x="39" y="220"/>
                </a:cubicBezTo>
                <a:cubicBezTo>
                  <a:pt x="49" y="288"/>
                  <a:pt x="59" y="406"/>
                  <a:pt x="72" y="469"/>
                </a:cubicBezTo>
                <a:cubicBezTo>
                  <a:pt x="83" y="514"/>
                  <a:pt x="99" y="552"/>
                  <a:pt x="108" y="599"/>
                </a:cubicBezTo>
                <a:cubicBezTo>
                  <a:pt x="117" y="637"/>
                  <a:pt x="128" y="663"/>
                  <a:pt x="135" y="692"/>
                </a:cubicBezTo>
                <a:cubicBezTo>
                  <a:pt x="142" y="721"/>
                  <a:pt x="143" y="728"/>
                  <a:pt x="148" y="776"/>
                </a:cubicBezTo>
                <a:cubicBezTo>
                  <a:pt x="150" y="807"/>
                  <a:pt x="159" y="942"/>
                  <a:pt x="165" y="983"/>
                </a:cubicBezTo>
                <a:cubicBezTo>
                  <a:pt x="171" y="1030"/>
                  <a:pt x="172" y="1040"/>
                  <a:pt x="180" y="1064"/>
                </a:cubicBezTo>
                <a:cubicBezTo>
                  <a:pt x="188" y="1088"/>
                  <a:pt x="192" y="1101"/>
                  <a:pt x="213" y="1130"/>
                </a:cubicBezTo>
                <a:cubicBezTo>
                  <a:pt x="233" y="1177"/>
                  <a:pt x="282" y="1208"/>
                  <a:pt x="309" y="1241"/>
                </a:cubicBezTo>
                <a:cubicBezTo>
                  <a:pt x="336" y="1274"/>
                  <a:pt x="350" y="1296"/>
                  <a:pt x="372" y="1328"/>
                </a:cubicBezTo>
                <a:cubicBezTo>
                  <a:pt x="406" y="1387"/>
                  <a:pt x="430" y="1385"/>
                  <a:pt x="442" y="1435"/>
                </a:cubicBezTo>
                <a:cubicBezTo>
                  <a:pt x="439" y="1495"/>
                  <a:pt x="449" y="1553"/>
                  <a:pt x="444" y="1613"/>
                </a:cubicBezTo>
                <a:cubicBezTo>
                  <a:pt x="429" y="1661"/>
                  <a:pt x="405" y="1694"/>
                  <a:pt x="388" y="1727"/>
                </a:cubicBezTo>
                <a:lnTo>
                  <a:pt x="339" y="1811"/>
                </a:lnTo>
                <a:cubicBezTo>
                  <a:pt x="313" y="1912"/>
                  <a:pt x="374" y="1942"/>
                  <a:pt x="466" y="1974"/>
                </a:cubicBezTo>
                <a:cubicBezTo>
                  <a:pt x="554" y="1971"/>
                  <a:pt x="643" y="1978"/>
                  <a:pt x="731" y="1966"/>
                </a:cubicBezTo>
                <a:cubicBezTo>
                  <a:pt x="742" y="1964"/>
                  <a:pt x="755" y="1945"/>
                  <a:pt x="759" y="1934"/>
                </a:cubicBezTo>
                <a:lnTo>
                  <a:pt x="785" y="1865"/>
                </a:lnTo>
                <a:cubicBezTo>
                  <a:pt x="799" y="1850"/>
                  <a:pt x="816" y="1848"/>
                  <a:pt x="834" y="1838"/>
                </a:cubicBezTo>
                <a:cubicBezTo>
                  <a:pt x="854" y="1831"/>
                  <a:pt x="884" y="1838"/>
                  <a:pt x="910" y="1835"/>
                </a:cubicBezTo>
                <a:cubicBezTo>
                  <a:pt x="936" y="1832"/>
                  <a:pt x="948" y="1828"/>
                  <a:pt x="991" y="1820"/>
                </a:cubicBezTo>
                <a:cubicBezTo>
                  <a:pt x="1048" y="1803"/>
                  <a:pt x="1114" y="1808"/>
                  <a:pt x="1170" y="1789"/>
                </a:cubicBezTo>
                <a:cubicBezTo>
                  <a:pt x="1203" y="1774"/>
                  <a:pt x="1204" y="1766"/>
                  <a:pt x="1212" y="1748"/>
                </a:cubicBezTo>
                <a:cubicBezTo>
                  <a:pt x="1220" y="1730"/>
                  <a:pt x="1205" y="1698"/>
                  <a:pt x="1221" y="1678"/>
                </a:cubicBezTo>
                <a:lnTo>
                  <a:pt x="1311" y="1625"/>
                </a:lnTo>
                <a:cubicBezTo>
                  <a:pt x="1334" y="1608"/>
                  <a:pt x="1330" y="1591"/>
                  <a:pt x="1353" y="1562"/>
                </a:cubicBezTo>
                <a:cubicBezTo>
                  <a:pt x="1374" y="1532"/>
                  <a:pt x="1412" y="1479"/>
                  <a:pt x="1434" y="1447"/>
                </a:cubicBezTo>
                <a:cubicBezTo>
                  <a:pt x="1463" y="1412"/>
                  <a:pt x="1468" y="1391"/>
                  <a:pt x="1482" y="1373"/>
                </a:cubicBezTo>
                <a:cubicBezTo>
                  <a:pt x="1496" y="1355"/>
                  <a:pt x="1507" y="1352"/>
                  <a:pt x="1519" y="1339"/>
                </a:cubicBezTo>
                <a:cubicBezTo>
                  <a:pt x="1533" y="1302"/>
                  <a:pt x="1530" y="1324"/>
                  <a:pt x="1554" y="1295"/>
                </a:cubicBezTo>
                <a:cubicBezTo>
                  <a:pt x="1565" y="1274"/>
                  <a:pt x="1613" y="1232"/>
                  <a:pt x="1621" y="1210"/>
                </a:cubicBezTo>
                <a:cubicBezTo>
                  <a:pt x="1640" y="1179"/>
                  <a:pt x="1648" y="1135"/>
                  <a:pt x="1662" y="1106"/>
                </a:cubicBezTo>
                <a:cubicBezTo>
                  <a:pt x="1676" y="1077"/>
                  <a:pt x="1689" y="1061"/>
                  <a:pt x="1704" y="1032"/>
                </a:cubicBezTo>
                <a:cubicBezTo>
                  <a:pt x="1715" y="994"/>
                  <a:pt x="1735" y="966"/>
                  <a:pt x="1750" y="931"/>
                </a:cubicBezTo>
                <a:cubicBezTo>
                  <a:pt x="1764" y="905"/>
                  <a:pt x="1794" y="897"/>
                  <a:pt x="1804" y="883"/>
                </a:cubicBezTo>
                <a:cubicBezTo>
                  <a:pt x="1814" y="869"/>
                  <a:pt x="1816" y="853"/>
                  <a:pt x="1810" y="848"/>
                </a:cubicBezTo>
                <a:cubicBezTo>
                  <a:pt x="1812" y="837"/>
                  <a:pt x="1779" y="849"/>
                  <a:pt x="1768" y="854"/>
                </a:cubicBezTo>
                <a:cubicBezTo>
                  <a:pt x="1757" y="859"/>
                  <a:pt x="1752" y="867"/>
                  <a:pt x="1743" y="876"/>
                </a:cubicBezTo>
                <a:cubicBezTo>
                  <a:pt x="1734" y="886"/>
                  <a:pt x="1721" y="894"/>
                  <a:pt x="1713" y="907"/>
                </a:cubicBezTo>
                <a:cubicBezTo>
                  <a:pt x="1704" y="919"/>
                  <a:pt x="1704" y="926"/>
                  <a:pt x="1690" y="949"/>
                </a:cubicBezTo>
                <a:cubicBezTo>
                  <a:pt x="1663" y="980"/>
                  <a:pt x="1650" y="1012"/>
                  <a:pt x="1626" y="1047"/>
                </a:cubicBezTo>
                <a:cubicBezTo>
                  <a:pt x="1616" y="1063"/>
                  <a:pt x="1609" y="1081"/>
                  <a:pt x="1595" y="1094"/>
                </a:cubicBezTo>
                <a:cubicBezTo>
                  <a:pt x="1512" y="1174"/>
                  <a:pt x="1624" y="1068"/>
                  <a:pt x="1548" y="1133"/>
                </a:cubicBezTo>
                <a:cubicBezTo>
                  <a:pt x="1523" y="1154"/>
                  <a:pt x="1513" y="1177"/>
                  <a:pt x="1486" y="1195"/>
                </a:cubicBezTo>
                <a:cubicBezTo>
                  <a:pt x="1461" y="1217"/>
                  <a:pt x="1414" y="1251"/>
                  <a:pt x="1396" y="1265"/>
                </a:cubicBezTo>
                <a:cubicBezTo>
                  <a:pt x="1378" y="1279"/>
                  <a:pt x="1387" y="1270"/>
                  <a:pt x="1377" y="1277"/>
                </a:cubicBezTo>
                <a:cubicBezTo>
                  <a:pt x="1353" y="1294"/>
                  <a:pt x="1349" y="1301"/>
                  <a:pt x="1339" y="1306"/>
                </a:cubicBezTo>
                <a:cubicBezTo>
                  <a:pt x="1329" y="1311"/>
                  <a:pt x="1325" y="1313"/>
                  <a:pt x="1317" y="1307"/>
                </a:cubicBezTo>
                <a:cubicBezTo>
                  <a:pt x="1304" y="1306"/>
                  <a:pt x="1304" y="1272"/>
                  <a:pt x="1294" y="1268"/>
                </a:cubicBezTo>
                <a:cubicBezTo>
                  <a:pt x="1284" y="1264"/>
                  <a:pt x="1265" y="1285"/>
                  <a:pt x="1260" y="1281"/>
                </a:cubicBezTo>
                <a:cubicBezTo>
                  <a:pt x="1254" y="1277"/>
                  <a:pt x="1265" y="1254"/>
                  <a:pt x="1264" y="1244"/>
                </a:cubicBezTo>
                <a:cubicBezTo>
                  <a:pt x="1263" y="1234"/>
                  <a:pt x="1261" y="1226"/>
                  <a:pt x="1254" y="1220"/>
                </a:cubicBezTo>
                <a:cubicBezTo>
                  <a:pt x="1247" y="1211"/>
                  <a:pt x="1231" y="1210"/>
                  <a:pt x="1221" y="1205"/>
                </a:cubicBezTo>
                <a:cubicBezTo>
                  <a:pt x="1205" y="1208"/>
                  <a:pt x="1179" y="1219"/>
                  <a:pt x="1174" y="1234"/>
                </a:cubicBezTo>
                <a:cubicBezTo>
                  <a:pt x="1165" y="1243"/>
                  <a:pt x="1163" y="1230"/>
                  <a:pt x="1158" y="1258"/>
                </a:cubicBezTo>
                <a:cubicBezTo>
                  <a:pt x="1155" y="1270"/>
                  <a:pt x="1154" y="1292"/>
                  <a:pt x="1158" y="1309"/>
                </a:cubicBezTo>
                <a:cubicBezTo>
                  <a:pt x="1162" y="1326"/>
                  <a:pt x="1181" y="1342"/>
                  <a:pt x="1179" y="1358"/>
                </a:cubicBezTo>
                <a:cubicBezTo>
                  <a:pt x="1177" y="1374"/>
                  <a:pt x="1151" y="1404"/>
                  <a:pt x="1143" y="1405"/>
                </a:cubicBezTo>
                <a:cubicBezTo>
                  <a:pt x="1133" y="1407"/>
                  <a:pt x="1133" y="1377"/>
                  <a:pt x="1128" y="1366"/>
                </a:cubicBezTo>
                <a:cubicBezTo>
                  <a:pt x="1123" y="1355"/>
                  <a:pt x="1114" y="1357"/>
                  <a:pt x="1113" y="1340"/>
                </a:cubicBezTo>
                <a:cubicBezTo>
                  <a:pt x="1116" y="1318"/>
                  <a:pt x="1112" y="1285"/>
                  <a:pt x="1120" y="1265"/>
                </a:cubicBezTo>
                <a:cubicBezTo>
                  <a:pt x="1141" y="1247"/>
                  <a:pt x="1144" y="1241"/>
                  <a:pt x="1159" y="1219"/>
                </a:cubicBezTo>
                <a:cubicBezTo>
                  <a:pt x="1156" y="1203"/>
                  <a:pt x="1166" y="1178"/>
                  <a:pt x="1151" y="1172"/>
                </a:cubicBezTo>
                <a:cubicBezTo>
                  <a:pt x="1120" y="1160"/>
                  <a:pt x="1068" y="1170"/>
                  <a:pt x="1033" y="1180"/>
                </a:cubicBezTo>
                <a:cubicBezTo>
                  <a:pt x="1007" y="1191"/>
                  <a:pt x="983" y="1205"/>
                  <a:pt x="970" y="1219"/>
                </a:cubicBezTo>
                <a:cubicBezTo>
                  <a:pt x="957" y="1233"/>
                  <a:pt x="956" y="1257"/>
                  <a:pt x="955" y="1267"/>
                </a:cubicBezTo>
                <a:cubicBezTo>
                  <a:pt x="954" y="1277"/>
                  <a:pt x="969" y="1275"/>
                  <a:pt x="964" y="1281"/>
                </a:cubicBezTo>
                <a:cubicBezTo>
                  <a:pt x="954" y="1297"/>
                  <a:pt x="924" y="1304"/>
                  <a:pt x="924" y="1304"/>
                </a:cubicBezTo>
                <a:cubicBezTo>
                  <a:pt x="914" y="1293"/>
                  <a:pt x="913" y="1256"/>
                  <a:pt x="909" y="1213"/>
                </a:cubicBezTo>
                <a:cubicBezTo>
                  <a:pt x="905" y="1170"/>
                  <a:pt x="920" y="1093"/>
                  <a:pt x="898" y="1043"/>
                </a:cubicBezTo>
                <a:cubicBezTo>
                  <a:pt x="882" y="972"/>
                  <a:pt x="824" y="960"/>
                  <a:pt x="777" y="915"/>
                </a:cubicBezTo>
                <a:cubicBezTo>
                  <a:pt x="758" y="854"/>
                  <a:pt x="765" y="832"/>
                  <a:pt x="709" y="794"/>
                </a:cubicBezTo>
                <a:cubicBezTo>
                  <a:pt x="653" y="756"/>
                  <a:pt x="709" y="786"/>
                  <a:pt x="657" y="770"/>
                </a:cubicBezTo>
                <a:cubicBezTo>
                  <a:pt x="627" y="725"/>
                  <a:pt x="625" y="654"/>
                  <a:pt x="573" y="625"/>
                </a:cubicBezTo>
                <a:cubicBezTo>
                  <a:pt x="547" y="593"/>
                  <a:pt x="518" y="600"/>
                  <a:pt x="501" y="577"/>
                </a:cubicBezTo>
                <a:cubicBezTo>
                  <a:pt x="483" y="548"/>
                  <a:pt x="478" y="520"/>
                  <a:pt x="460" y="493"/>
                </a:cubicBezTo>
                <a:cubicBezTo>
                  <a:pt x="423" y="438"/>
                  <a:pt x="396" y="409"/>
                  <a:pt x="341" y="370"/>
                </a:cubicBezTo>
                <a:cubicBezTo>
                  <a:pt x="320" y="338"/>
                  <a:pt x="299" y="312"/>
                  <a:pt x="287" y="277"/>
                </a:cubicBezTo>
                <a:cubicBezTo>
                  <a:pt x="290" y="248"/>
                  <a:pt x="291" y="219"/>
                  <a:pt x="295" y="191"/>
                </a:cubicBezTo>
                <a:cubicBezTo>
                  <a:pt x="296" y="176"/>
                  <a:pt x="302" y="193"/>
                  <a:pt x="303" y="185"/>
                </a:cubicBezTo>
                <a:cubicBezTo>
                  <a:pt x="306" y="176"/>
                  <a:pt x="313" y="143"/>
                  <a:pt x="313" y="134"/>
                </a:cubicBezTo>
                <a:close/>
              </a:path>
            </a:pathLst>
          </a:custGeom>
          <a:solidFill>
            <a:srgbClr val="FFCCCC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2804160" y="3459480"/>
            <a:ext cx="167640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/>
              <a:t>Центральні рівнини</a:t>
            </a:r>
            <a:endParaRPr lang="ru-RU" sz="2000" b="1" i="1" dirty="0"/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 rot="4390368">
            <a:off x="1618024" y="3019907"/>
            <a:ext cx="213434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latin typeface="Arial" pitchFamily="34" charset="0"/>
                <a:cs typeface="Arial" pitchFamily="34" charset="0"/>
              </a:rPr>
              <a:t>Великі рівнини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86" name="WordArt 42"/>
          <p:cNvSpPr>
            <a:spLocks noChangeArrowheads="1" noChangeShapeType="1" noTextEdit="1"/>
          </p:cNvSpPr>
          <p:nvPr/>
        </p:nvSpPr>
        <p:spPr bwMode="auto">
          <a:xfrm rot="1192528">
            <a:off x="3124200" y="1219201"/>
            <a:ext cx="1809750" cy="18288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uk-UA" sz="18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Лаврентійська височина</a:t>
            </a:r>
          </a:p>
        </p:txBody>
      </p:sp>
      <p:sp>
        <p:nvSpPr>
          <p:cNvPr id="6187" name="Rectangle 43"/>
          <p:cNvSpPr>
            <a:spLocks noChangeArrowheads="1"/>
          </p:cNvSpPr>
          <p:nvPr/>
        </p:nvSpPr>
        <p:spPr bwMode="auto">
          <a:xfrm>
            <a:off x="3429000" y="4419602"/>
            <a:ext cx="304800" cy="304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/>
              <a:t>1</a:t>
            </a:r>
            <a:endParaRPr lang="ru-RU" b="1"/>
          </a:p>
        </p:txBody>
      </p:sp>
      <p:sp>
        <p:nvSpPr>
          <p:cNvPr id="6188" name="Rectangle 44"/>
          <p:cNvSpPr>
            <a:spLocks noChangeArrowheads="1"/>
          </p:cNvSpPr>
          <p:nvPr/>
        </p:nvSpPr>
        <p:spPr bwMode="auto">
          <a:xfrm>
            <a:off x="4191000" y="4038601"/>
            <a:ext cx="304800" cy="304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/>
              <a:t>2</a:t>
            </a:r>
            <a:endParaRPr lang="ru-RU" b="1"/>
          </a:p>
        </p:txBody>
      </p:sp>
      <p:sp>
        <p:nvSpPr>
          <p:cNvPr id="6189" name="Rectangle 45"/>
          <p:cNvSpPr>
            <a:spLocks noChangeArrowheads="1"/>
          </p:cNvSpPr>
          <p:nvPr/>
        </p:nvSpPr>
        <p:spPr bwMode="auto">
          <a:xfrm>
            <a:off x="4267200" y="4495801"/>
            <a:ext cx="304800" cy="304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/>
              <a:t>3</a:t>
            </a:r>
            <a:endParaRPr lang="ru-RU" b="1"/>
          </a:p>
        </p:txBody>
      </p:sp>
      <p:sp>
        <p:nvSpPr>
          <p:cNvPr id="6208" name="Text Box 64"/>
          <p:cNvSpPr txBox="1">
            <a:spLocks noChangeArrowheads="1"/>
          </p:cNvSpPr>
          <p:nvPr/>
        </p:nvSpPr>
        <p:spPr bwMode="auto">
          <a:xfrm>
            <a:off x="5357786" y="3429002"/>
            <a:ext cx="378621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latin typeface="+mn-lt"/>
              </a:rPr>
              <a:t>1</a:t>
            </a:r>
            <a:r>
              <a:rPr lang="uk-UA" dirty="0">
                <a:latin typeface="+mn-lt"/>
              </a:rPr>
              <a:t>- </a:t>
            </a:r>
            <a:r>
              <a:rPr lang="uk-UA" sz="2000" b="1" dirty="0" err="1">
                <a:latin typeface="+mn-lt"/>
              </a:rPr>
              <a:t>Примексиканська</a:t>
            </a:r>
            <a:r>
              <a:rPr lang="uk-UA" sz="2000" b="1" dirty="0">
                <a:latin typeface="+mn-lt"/>
              </a:rPr>
              <a:t> </a:t>
            </a:r>
            <a:r>
              <a:rPr lang="uk-UA" sz="2000" b="1" dirty="0" err="1">
                <a:latin typeface="+mn-lt"/>
              </a:rPr>
              <a:t>низов</a:t>
            </a:r>
            <a:r>
              <a:rPr lang="uk-UA" sz="2000" b="1" dirty="0">
                <a:latin typeface="+mn-lt"/>
              </a:rPr>
              <a:t>.,</a:t>
            </a:r>
            <a:endParaRPr lang="ru-RU" sz="2000" b="1" dirty="0">
              <a:latin typeface="+mn-lt"/>
            </a:endParaRPr>
          </a:p>
        </p:txBody>
      </p: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5429256" y="4357695"/>
            <a:ext cx="371474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2</a:t>
            </a:r>
            <a:r>
              <a:rPr lang="uk-UA" dirty="0"/>
              <a:t>- </a:t>
            </a:r>
            <a:r>
              <a:rPr lang="uk-UA" sz="2000" b="1" dirty="0"/>
              <a:t>Приатлантична </a:t>
            </a:r>
            <a:r>
              <a:rPr lang="uk-UA" sz="2000" b="1" dirty="0" err="1"/>
              <a:t>низов</a:t>
            </a:r>
            <a:r>
              <a:rPr lang="uk-UA" sz="2000" b="1" dirty="0"/>
              <a:t>.,</a:t>
            </a:r>
            <a:endParaRPr lang="ru-RU" sz="2000" b="1" dirty="0"/>
          </a:p>
        </p:txBody>
      </p:sp>
      <p:sp>
        <p:nvSpPr>
          <p:cNvPr id="6210" name="Text Box 66"/>
          <p:cNvSpPr txBox="1">
            <a:spLocks noChangeArrowheads="1"/>
          </p:cNvSpPr>
          <p:nvPr/>
        </p:nvSpPr>
        <p:spPr bwMode="auto">
          <a:xfrm>
            <a:off x="5357818" y="5286391"/>
            <a:ext cx="378618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3</a:t>
            </a:r>
            <a:r>
              <a:rPr lang="uk-UA" dirty="0"/>
              <a:t>- </a:t>
            </a:r>
            <a:r>
              <a:rPr lang="uk-UA" sz="2000" b="1" dirty="0" err="1"/>
              <a:t>Флоридська</a:t>
            </a:r>
            <a:r>
              <a:rPr lang="uk-UA" sz="2000" b="1" dirty="0"/>
              <a:t> </a:t>
            </a:r>
            <a:r>
              <a:rPr lang="uk-UA" sz="2000" b="1" dirty="0" err="1"/>
              <a:t>низов</a:t>
            </a:r>
            <a:r>
              <a:rPr lang="uk-UA" sz="2000" b="1" dirty="0"/>
              <a:t>.,</a:t>
            </a:r>
            <a:endParaRPr lang="ru-RU" sz="2000" b="1" dirty="0"/>
          </a:p>
        </p:txBody>
      </p:sp>
      <p:grpSp>
        <p:nvGrpSpPr>
          <p:cNvPr id="3" name="Group 104"/>
          <p:cNvGrpSpPr>
            <a:grpSpLocks/>
          </p:cNvGrpSpPr>
          <p:nvPr/>
        </p:nvGrpSpPr>
        <p:grpSpPr bwMode="auto">
          <a:xfrm>
            <a:off x="5120035" y="661967"/>
            <a:ext cx="4023967" cy="5257800"/>
            <a:chOff x="3560" y="0"/>
            <a:chExt cx="2200" cy="3216"/>
          </a:xfrm>
        </p:grpSpPr>
        <p:pic>
          <p:nvPicPr>
            <p:cNvPr id="6246" name="Picture 102" descr="Джасперский нац_парк(Альберта_Канада)"/>
            <p:cNvPicPr>
              <a:picLocks noChangeAspect="1" noChangeArrowheads="1"/>
            </p:cNvPicPr>
            <p:nvPr/>
          </p:nvPicPr>
          <p:blipFill>
            <a:blip r:embed="rId6"/>
            <a:srcRect t="3163" b="-9"/>
            <a:stretch>
              <a:fillRect/>
            </a:stretch>
          </p:blipFill>
          <p:spPr bwMode="auto">
            <a:xfrm>
              <a:off x="3560" y="0"/>
              <a:ext cx="2200" cy="3216"/>
            </a:xfrm>
            <a:prstGeom prst="rect">
              <a:avLst/>
            </a:prstGeom>
            <a:noFill/>
          </p:spPr>
        </p:pic>
        <p:sp>
          <p:nvSpPr>
            <p:cNvPr id="6247" name="Text Box 103"/>
            <p:cNvSpPr txBox="1">
              <a:spLocks noChangeArrowheads="1"/>
            </p:cNvSpPr>
            <p:nvPr/>
          </p:nvSpPr>
          <p:spPr bwMode="auto">
            <a:xfrm>
              <a:off x="3573" y="524"/>
              <a:ext cx="1992" cy="433"/>
            </a:xfrm>
            <a:prstGeom prst="rect">
              <a:avLst/>
            </a:prstGeom>
            <a:solidFill>
              <a:srgbClr val="0E1C0E">
                <a:alpha val="69804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2000" b="1" i="1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Лаврентійська</a:t>
              </a:r>
              <a:r>
                <a:rPr lang="uk-UA" sz="20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височина (Канада) </a:t>
              </a:r>
              <a:endParaRPr lang="ru-RU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11"/>
          <p:cNvGrpSpPr>
            <a:grpSpLocks/>
          </p:cNvGrpSpPr>
          <p:nvPr/>
        </p:nvGrpSpPr>
        <p:grpSpPr bwMode="auto">
          <a:xfrm>
            <a:off x="3801979" y="513348"/>
            <a:ext cx="5342021" cy="4211054"/>
            <a:chOff x="3120" y="0"/>
            <a:chExt cx="2640" cy="2064"/>
          </a:xfrm>
        </p:grpSpPr>
        <p:pic>
          <p:nvPicPr>
            <p:cNvPr id="6249" name="Picture 105" descr="_Центральные равнины(Канзас)"/>
            <p:cNvPicPr>
              <a:picLocks noChangeAspect="1" noChangeArrowheads="1"/>
            </p:cNvPicPr>
            <p:nvPr/>
          </p:nvPicPr>
          <p:blipFill>
            <a:blip r:embed="rId7"/>
            <a:srcRect r="5455"/>
            <a:stretch>
              <a:fillRect/>
            </a:stretch>
          </p:blipFill>
          <p:spPr bwMode="auto">
            <a:xfrm>
              <a:off x="3120" y="0"/>
              <a:ext cx="2640" cy="2064"/>
            </a:xfrm>
            <a:prstGeom prst="rect">
              <a:avLst/>
            </a:prstGeom>
            <a:noFill/>
          </p:spPr>
        </p:pic>
        <p:sp>
          <p:nvSpPr>
            <p:cNvPr id="6251" name="Text Box 107"/>
            <p:cNvSpPr txBox="1">
              <a:spLocks noChangeArrowheads="1"/>
            </p:cNvSpPr>
            <p:nvPr/>
          </p:nvSpPr>
          <p:spPr bwMode="auto">
            <a:xfrm>
              <a:off x="3436" y="1692"/>
              <a:ext cx="1980" cy="362"/>
            </a:xfrm>
            <a:prstGeom prst="rect">
              <a:avLst/>
            </a:prstGeom>
            <a:solidFill>
              <a:srgbClr val="0D290D">
                <a:alpha val="61176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uk-UA" sz="20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Центральні рівнини (штат </a:t>
              </a:r>
              <a:r>
                <a:rPr lang="uk-UA" sz="2000" b="1" i="1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Канзас</a:t>
              </a:r>
              <a:r>
                <a:rPr lang="uk-UA" sz="20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ru-RU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0" y="4038601"/>
            <a:ext cx="3352800" cy="2819400"/>
            <a:chOff x="0" y="2544"/>
            <a:chExt cx="2112" cy="1776"/>
          </a:xfrm>
        </p:grpSpPr>
        <p:sp>
          <p:nvSpPr>
            <p:cNvPr id="6270" name="Rectangle 126"/>
            <p:cNvSpPr>
              <a:spLocks noChangeArrowheads="1"/>
            </p:cNvSpPr>
            <p:nvPr/>
          </p:nvSpPr>
          <p:spPr bwMode="auto">
            <a:xfrm flipV="1">
              <a:off x="0" y="3360"/>
              <a:ext cx="2112" cy="9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269" name="Rectangle 125"/>
            <p:cNvSpPr>
              <a:spLocks noChangeArrowheads="1"/>
            </p:cNvSpPr>
            <p:nvPr/>
          </p:nvSpPr>
          <p:spPr bwMode="auto">
            <a:xfrm flipV="1">
              <a:off x="0" y="2544"/>
              <a:ext cx="1104" cy="17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265" name="Text Box 121"/>
          <p:cNvSpPr txBox="1">
            <a:spLocks noChangeArrowheads="1"/>
          </p:cNvSpPr>
          <p:nvPr/>
        </p:nvSpPr>
        <p:spPr bwMode="auto">
          <a:xfrm>
            <a:off x="0" y="4071943"/>
            <a:ext cx="2000232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000" b="1" dirty="0" err="1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Північно-Американська</a:t>
            </a:r>
            <a:r>
              <a:rPr lang="uk-UA" sz="20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платформа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130"/>
          <p:cNvGrpSpPr>
            <a:grpSpLocks/>
          </p:cNvGrpSpPr>
          <p:nvPr/>
        </p:nvGrpSpPr>
        <p:grpSpPr bwMode="auto">
          <a:xfrm>
            <a:off x="152400" y="5643570"/>
            <a:ext cx="3657600" cy="400051"/>
            <a:chOff x="96" y="3555"/>
            <a:chExt cx="2304" cy="252"/>
          </a:xfrm>
        </p:grpSpPr>
        <p:sp>
          <p:nvSpPr>
            <p:cNvPr id="6266" name="Rectangle 122"/>
            <p:cNvSpPr>
              <a:spLocks noChangeArrowheads="1"/>
            </p:cNvSpPr>
            <p:nvPr/>
          </p:nvSpPr>
          <p:spPr bwMode="auto">
            <a:xfrm>
              <a:off x="96" y="3600"/>
              <a:ext cx="444" cy="180"/>
            </a:xfrm>
            <a:prstGeom prst="rect">
              <a:avLst/>
            </a:prstGeom>
            <a:solidFill>
              <a:srgbClr val="FFBE7D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267" name="Text Box 123"/>
            <p:cNvSpPr txBox="1">
              <a:spLocks noChangeArrowheads="1"/>
            </p:cNvSpPr>
            <p:nvPr/>
          </p:nvSpPr>
          <p:spPr bwMode="auto">
            <a:xfrm>
              <a:off x="540" y="3555"/>
              <a:ext cx="1860" cy="2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uk-UA" sz="2000" b="1" i="1" dirty="0">
                  <a:latin typeface="Arial" pitchFamily="34" charset="0"/>
                  <a:cs typeface="Arial" pitchFamily="34" charset="0"/>
                </a:rPr>
                <a:t>- плита платформи</a:t>
              </a:r>
              <a:r>
                <a:rPr lang="uk-UA" sz="2000" b="1" i="1" dirty="0">
                  <a:latin typeface="Times New Roman" pitchFamily="18" charset="0"/>
                </a:rPr>
                <a:t> </a:t>
              </a:r>
              <a:endParaRPr lang="ru-RU" sz="2000" b="1" i="1" dirty="0">
                <a:latin typeface="Times New Roman" pitchFamily="18" charset="0"/>
              </a:endParaRPr>
            </a:p>
          </p:txBody>
        </p:sp>
      </p:grpSp>
      <p:grpSp>
        <p:nvGrpSpPr>
          <p:cNvPr id="7" name="Group 131"/>
          <p:cNvGrpSpPr>
            <a:grpSpLocks/>
          </p:cNvGrpSpPr>
          <p:nvPr/>
        </p:nvGrpSpPr>
        <p:grpSpPr bwMode="auto">
          <a:xfrm>
            <a:off x="0" y="6019806"/>
            <a:ext cx="3589338" cy="708026"/>
            <a:chOff x="0" y="3792"/>
            <a:chExt cx="2261" cy="446"/>
          </a:xfrm>
        </p:grpSpPr>
        <p:sp>
          <p:nvSpPr>
            <p:cNvPr id="6268" name="Text Box 124"/>
            <p:cNvSpPr txBox="1">
              <a:spLocks noChangeArrowheads="1"/>
            </p:cNvSpPr>
            <p:nvPr/>
          </p:nvSpPr>
          <p:spPr bwMode="auto">
            <a:xfrm>
              <a:off x="0" y="3792"/>
              <a:ext cx="22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uk-UA" sz="2000" b="1" i="1" dirty="0" err="1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Примексиканська</a:t>
              </a:r>
              <a:r>
                <a:rPr lang="en-US" sz="2000" b="1" i="1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000" b="1" i="1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молода платформа</a:t>
              </a:r>
              <a:r>
                <a:rPr lang="uk-UA" sz="2000" b="1" i="1" dirty="0">
                  <a:solidFill>
                    <a:srgbClr val="A50021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ru-RU" sz="20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71" name="Rectangle 127"/>
            <p:cNvSpPr>
              <a:spLocks noChangeArrowheads="1"/>
            </p:cNvSpPr>
            <p:nvPr/>
          </p:nvSpPr>
          <p:spPr bwMode="auto">
            <a:xfrm>
              <a:off x="1507" y="4046"/>
              <a:ext cx="384" cy="192"/>
            </a:xfrm>
            <a:prstGeom prst="rect">
              <a:avLst/>
            </a:prstGeom>
            <a:solidFill>
              <a:srgbClr val="6866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8" name="Group 129"/>
          <p:cNvGrpSpPr>
            <a:grpSpLocks/>
          </p:cNvGrpSpPr>
          <p:nvPr/>
        </p:nvGrpSpPr>
        <p:grpSpPr bwMode="auto">
          <a:xfrm>
            <a:off x="152400" y="5257810"/>
            <a:ext cx="3348030" cy="400051"/>
            <a:chOff x="96" y="3312"/>
            <a:chExt cx="1824" cy="252"/>
          </a:xfrm>
        </p:grpSpPr>
        <p:sp>
          <p:nvSpPr>
            <p:cNvPr id="6257" name="Rectangle 113"/>
            <p:cNvSpPr>
              <a:spLocks noChangeArrowheads="1"/>
            </p:cNvSpPr>
            <p:nvPr/>
          </p:nvSpPr>
          <p:spPr bwMode="auto">
            <a:xfrm>
              <a:off x="96" y="3360"/>
              <a:ext cx="384" cy="19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258" name="Text Box 114"/>
            <p:cNvSpPr txBox="1">
              <a:spLocks noChangeArrowheads="1"/>
            </p:cNvSpPr>
            <p:nvPr/>
          </p:nvSpPr>
          <p:spPr bwMode="auto">
            <a:xfrm>
              <a:off x="480" y="3312"/>
              <a:ext cx="144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uk-UA" sz="2000" b="1" i="1" dirty="0">
                  <a:latin typeface="Arial" pitchFamily="34" charset="0"/>
                  <a:cs typeface="Arial" pitchFamily="34" charset="0"/>
                </a:rPr>
                <a:t>- Канадський щит </a:t>
              </a:r>
              <a:endParaRPr lang="ru-RU" sz="20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2987675" y="3295650"/>
            <a:ext cx="6156325" cy="3562350"/>
            <a:chOff x="1882" y="0"/>
            <a:chExt cx="3878" cy="2244"/>
          </a:xfrm>
        </p:grpSpPr>
        <p:pic>
          <p:nvPicPr>
            <p:cNvPr id="45059" name="Picture 3" descr="img030211-0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82" y="0"/>
              <a:ext cx="3878" cy="2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5060" name="Text Box 4"/>
            <p:cNvSpPr txBox="1">
              <a:spLocks noChangeArrowheads="1"/>
            </p:cNvSpPr>
            <p:nvPr/>
          </p:nvSpPr>
          <p:spPr bwMode="auto">
            <a:xfrm>
              <a:off x="2778" y="1953"/>
              <a:ext cx="2250" cy="291"/>
            </a:xfrm>
            <a:prstGeom prst="rect">
              <a:avLst/>
            </a:prstGeom>
            <a:solidFill>
              <a:srgbClr val="1C130E">
                <a:alpha val="61176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uk-UA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Великі рівнини </a:t>
              </a:r>
              <a:r>
                <a:rPr lang="uk-UA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(США)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4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45" name="Text Box 94"/>
          <p:cNvSpPr txBox="1">
            <a:spLocks noChangeArrowheads="1"/>
          </p:cNvSpPr>
          <p:nvPr/>
        </p:nvSpPr>
        <p:spPr bwMode="auto">
          <a:xfrm>
            <a:off x="6689558" y="0"/>
            <a:ext cx="1792259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Рельєф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62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NAP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nd_click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nd_click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8" dur="75"/>
                                        <p:tgtEl>
                                          <p:spTgt spid="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9" dur="75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0" dur="75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2" grpId="0" animBg="1"/>
      <p:bldP spid="6183" grpId="0" animBg="1"/>
      <p:bldP spid="6184" grpId="0"/>
      <p:bldP spid="6185" grpId="0"/>
      <p:bldP spid="6186" grpId="0" animBg="1"/>
      <p:bldP spid="6187" grpId="0" animBg="1" autoUpdateAnimBg="0"/>
      <p:bldP spid="6188" grpId="0" animBg="1" autoUpdateAnimBg="0"/>
      <p:bldP spid="6189" grpId="0" animBg="1" autoUpdateAnimBg="0"/>
      <p:bldP spid="6208" grpId="0" animBg="1" autoUpdateAnimBg="0"/>
      <p:bldP spid="6209" grpId="0" animBg="1" autoUpdateAnimBg="0"/>
      <p:bldP spid="6210" grpId="0" animBg="1" autoUpdateAnimBg="0"/>
      <p:bldP spid="6265" grpId="0" animBg="1" autoUpdateAnimBg="0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055630" cy="6858000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155371" y="346605"/>
            <a:ext cx="3269060" cy="3527136"/>
            <a:chOff x="1575" y="229"/>
            <a:chExt cx="1611" cy="2116"/>
          </a:xfrm>
        </p:grpSpPr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1575" y="920"/>
              <a:ext cx="1611" cy="1425"/>
            </a:xfrm>
            <a:custGeom>
              <a:avLst/>
              <a:gdLst>
                <a:gd name="T0" fmla="*/ 0 w 1688"/>
                <a:gd name="T1" fmla="*/ 236 h 1327"/>
                <a:gd name="T2" fmla="*/ 248 w 1688"/>
                <a:gd name="T3" fmla="*/ 588 h 1327"/>
                <a:gd name="T4" fmla="*/ 472 w 1688"/>
                <a:gd name="T5" fmla="*/ 820 h 1327"/>
                <a:gd name="T6" fmla="*/ 584 w 1688"/>
                <a:gd name="T7" fmla="*/ 964 h 1327"/>
                <a:gd name="T8" fmla="*/ 680 w 1688"/>
                <a:gd name="T9" fmla="*/ 1276 h 1327"/>
                <a:gd name="T10" fmla="*/ 904 w 1688"/>
                <a:gd name="T11" fmla="*/ 1124 h 1327"/>
                <a:gd name="T12" fmla="*/ 1064 w 1688"/>
                <a:gd name="T13" fmla="*/ 1156 h 1327"/>
                <a:gd name="T14" fmla="*/ 1035 w 1688"/>
                <a:gd name="T15" fmla="*/ 1178 h 1327"/>
                <a:gd name="T16" fmla="*/ 1104 w 1688"/>
                <a:gd name="T17" fmla="*/ 1252 h 1327"/>
                <a:gd name="T18" fmla="*/ 1315 w 1688"/>
                <a:gd name="T19" fmla="*/ 1076 h 1327"/>
                <a:gd name="T20" fmla="*/ 1399 w 1688"/>
                <a:gd name="T21" fmla="*/ 925 h 1327"/>
                <a:gd name="T22" fmla="*/ 1474 w 1688"/>
                <a:gd name="T23" fmla="*/ 790 h 1327"/>
                <a:gd name="T24" fmla="*/ 1618 w 1688"/>
                <a:gd name="T25" fmla="*/ 709 h 1327"/>
                <a:gd name="T26" fmla="*/ 1653 w 1688"/>
                <a:gd name="T27" fmla="*/ 629 h 1327"/>
                <a:gd name="T28" fmla="*/ 1654 w 1688"/>
                <a:gd name="T29" fmla="*/ 535 h 1327"/>
                <a:gd name="T30" fmla="*/ 1522 w 1688"/>
                <a:gd name="T31" fmla="*/ 494 h 1327"/>
                <a:gd name="T32" fmla="*/ 1420 w 1688"/>
                <a:gd name="T33" fmla="*/ 491 h 1327"/>
                <a:gd name="T34" fmla="*/ 1239 w 1688"/>
                <a:gd name="T35" fmla="*/ 362 h 1327"/>
                <a:gd name="T36" fmla="*/ 1182 w 1688"/>
                <a:gd name="T37" fmla="*/ 455 h 1327"/>
                <a:gd name="T38" fmla="*/ 1087 w 1688"/>
                <a:gd name="T39" fmla="*/ 377 h 1327"/>
                <a:gd name="T40" fmla="*/ 961 w 1688"/>
                <a:gd name="T41" fmla="*/ 367 h 1327"/>
                <a:gd name="T42" fmla="*/ 924 w 1688"/>
                <a:gd name="T43" fmla="*/ 469 h 1327"/>
                <a:gd name="T44" fmla="*/ 934 w 1688"/>
                <a:gd name="T45" fmla="*/ 550 h 1327"/>
                <a:gd name="T46" fmla="*/ 1012 w 1688"/>
                <a:gd name="T47" fmla="*/ 686 h 1327"/>
                <a:gd name="T48" fmla="*/ 1033 w 1688"/>
                <a:gd name="T49" fmla="*/ 845 h 1327"/>
                <a:gd name="T50" fmla="*/ 979 w 1688"/>
                <a:gd name="T51" fmla="*/ 865 h 1327"/>
                <a:gd name="T52" fmla="*/ 888 w 1688"/>
                <a:gd name="T53" fmla="*/ 742 h 1327"/>
                <a:gd name="T54" fmla="*/ 694 w 1688"/>
                <a:gd name="T55" fmla="*/ 695 h 1327"/>
                <a:gd name="T56" fmla="*/ 574 w 1688"/>
                <a:gd name="T57" fmla="*/ 656 h 1327"/>
                <a:gd name="T58" fmla="*/ 510 w 1688"/>
                <a:gd name="T59" fmla="*/ 556 h 1327"/>
                <a:gd name="T60" fmla="*/ 550 w 1688"/>
                <a:gd name="T61" fmla="*/ 442 h 1327"/>
                <a:gd name="T62" fmla="*/ 669 w 1688"/>
                <a:gd name="T63" fmla="*/ 253 h 1327"/>
                <a:gd name="T64" fmla="*/ 741 w 1688"/>
                <a:gd name="T65" fmla="*/ 200 h 1327"/>
                <a:gd name="T66" fmla="*/ 729 w 1688"/>
                <a:gd name="T67" fmla="*/ 109 h 1327"/>
                <a:gd name="T68" fmla="*/ 652 w 1688"/>
                <a:gd name="T69" fmla="*/ 124 h 1327"/>
                <a:gd name="T70" fmla="*/ 589 w 1688"/>
                <a:gd name="T71" fmla="*/ 169 h 1327"/>
                <a:gd name="T72" fmla="*/ 559 w 1688"/>
                <a:gd name="T73" fmla="*/ 133 h 1327"/>
                <a:gd name="T74" fmla="*/ 510 w 1688"/>
                <a:gd name="T75" fmla="*/ 113 h 1327"/>
                <a:gd name="T76" fmla="*/ 420 w 1688"/>
                <a:gd name="T77" fmla="*/ 53 h 1327"/>
                <a:gd name="T78" fmla="*/ 484 w 1688"/>
                <a:gd name="T79" fmla="*/ 128 h 1327"/>
                <a:gd name="T80" fmla="*/ 480 w 1688"/>
                <a:gd name="T81" fmla="*/ 172 h 1327"/>
                <a:gd name="T82" fmla="*/ 454 w 1688"/>
                <a:gd name="T83" fmla="*/ 232 h 1327"/>
                <a:gd name="T84" fmla="*/ 382 w 1688"/>
                <a:gd name="T85" fmla="*/ 148 h 1327"/>
                <a:gd name="T86" fmla="*/ 453 w 1688"/>
                <a:gd name="T87" fmla="*/ 229 h 1327"/>
                <a:gd name="T88" fmla="*/ 406 w 1688"/>
                <a:gd name="T89" fmla="*/ 200 h 1327"/>
                <a:gd name="T90" fmla="*/ 255 w 1688"/>
                <a:gd name="T91" fmla="*/ 152 h 1327"/>
                <a:gd name="T92" fmla="*/ 214 w 1688"/>
                <a:gd name="T93" fmla="*/ 218 h 1327"/>
                <a:gd name="T94" fmla="*/ 165 w 1688"/>
                <a:gd name="T95" fmla="*/ 196 h 1327"/>
                <a:gd name="T96" fmla="*/ 85 w 1688"/>
                <a:gd name="T97" fmla="*/ 166 h 1327"/>
                <a:gd name="T98" fmla="*/ 43 w 1688"/>
                <a:gd name="T99" fmla="*/ 122 h 132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88"/>
                <a:gd name="T151" fmla="*/ 0 h 1327"/>
                <a:gd name="T152" fmla="*/ 1688 w 1688"/>
                <a:gd name="T153" fmla="*/ 1327 h 132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88" h="1327">
                  <a:moveTo>
                    <a:pt x="24" y="124"/>
                  </a:moveTo>
                  <a:cubicBezTo>
                    <a:pt x="16" y="122"/>
                    <a:pt x="28" y="153"/>
                    <a:pt x="24" y="172"/>
                  </a:cubicBezTo>
                  <a:cubicBezTo>
                    <a:pt x="5" y="205"/>
                    <a:pt x="9" y="201"/>
                    <a:pt x="0" y="236"/>
                  </a:cubicBezTo>
                  <a:cubicBezTo>
                    <a:pt x="32" y="347"/>
                    <a:pt x="85" y="377"/>
                    <a:pt x="160" y="452"/>
                  </a:cubicBezTo>
                  <a:cubicBezTo>
                    <a:pt x="196" y="488"/>
                    <a:pt x="190" y="536"/>
                    <a:pt x="232" y="564"/>
                  </a:cubicBezTo>
                  <a:cubicBezTo>
                    <a:pt x="237" y="572"/>
                    <a:pt x="240" y="583"/>
                    <a:pt x="248" y="588"/>
                  </a:cubicBezTo>
                  <a:cubicBezTo>
                    <a:pt x="262" y="597"/>
                    <a:pt x="296" y="604"/>
                    <a:pt x="296" y="604"/>
                  </a:cubicBezTo>
                  <a:cubicBezTo>
                    <a:pt x="326" y="683"/>
                    <a:pt x="336" y="743"/>
                    <a:pt x="424" y="772"/>
                  </a:cubicBezTo>
                  <a:cubicBezTo>
                    <a:pt x="447" y="789"/>
                    <a:pt x="461" y="794"/>
                    <a:pt x="472" y="820"/>
                  </a:cubicBezTo>
                  <a:cubicBezTo>
                    <a:pt x="487" y="855"/>
                    <a:pt x="473" y="882"/>
                    <a:pt x="504" y="916"/>
                  </a:cubicBezTo>
                  <a:cubicBezTo>
                    <a:pt x="515" y="929"/>
                    <a:pt x="536" y="927"/>
                    <a:pt x="552" y="932"/>
                  </a:cubicBezTo>
                  <a:cubicBezTo>
                    <a:pt x="573" y="996"/>
                    <a:pt x="541" y="921"/>
                    <a:pt x="584" y="964"/>
                  </a:cubicBezTo>
                  <a:cubicBezTo>
                    <a:pt x="598" y="978"/>
                    <a:pt x="616" y="1012"/>
                    <a:pt x="616" y="1012"/>
                  </a:cubicBezTo>
                  <a:cubicBezTo>
                    <a:pt x="641" y="1111"/>
                    <a:pt x="629" y="1149"/>
                    <a:pt x="624" y="1276"/>
                  </a:cubicBezTo>
                  <a:cubicBezTo>
                    <a:pt x="638" y="1281"/>
                    <a:pt x="666" y="1295"/>
                    <a:pt x="680" y="1276"/>
                  </a:cubicBezTo>
                  <a:cubicBezTo>
                    <a:pt x="685" y="1269"/>
                    <a:pt x="675" y="1260"/>
                    <a:pt x="672" y="1252"/>
                  </a:cubicBezTo>
                  <a:cubicBezTo>
                    <a:pt x="677" y="1238"/>
                    <a:pt x="686" y="1206"/>
                    <a:pt x="696" y="1196"/>
                  </a:cubicBezTo>
                  <a:cubicBezTo>
                    <a:pt x="736" y="1156"/>
                    <a:pt x="853" y="1130"/>
                    <a:pt x="904" y="1124"/>
                  </a:cubicBezTo>
                  <a:lnTo>
                    <a:pt x="918" y="1132"/>
                  </a:lnTo>
                  <a:cubicBezTo>
                    <a:pt x="925" y="1136"/>
                    <a:pt x="924" y="1143"/>
                    <a:pt x="948" y="1147"/>
                  </a:cubicBezTo>
                  <a:cubicBezTo>
                    <a:pt x="972" y="1151"/>
                    <a:pt x="1041" y="1150"/>
                    <a:pt x="1064" y="1156"/>
                  </a:cubicBezTo>
                  <a:cubicBezTo>
                    <a:pt x="1072" y="1164"/>
                    <a:pt x="1081" y="1171"/>
                    <a:pt x="1088" y="1180"/>
                  </a:cubicBezTo>
                  <a:cubicBezTo>
                    <a:pt x="1094" y="1187"/>
                    <a:pt x="1095" y="1190"/>
                    <a:pt x="1089" y="1198"/>
                  </a:cubicBezTo>
                  <a:cubicBezTo>
                    <a:pt x="1078" y="1211"/>
                    <a:pt x="1035" y="1178"/>
                    <a:pt x="1035" y="1178"/>
                  </a:cubicBezTo>
                  <a:cubicBezTo>
                    <a:pt x="1026" y="1206"/>
                    <a:pt x="1031" y="1289"/>
                    <a:pt x="1040" y="1316"/>
                  </a:cubicBezTo>
                  <a:cubicBezTo>
                    <a:pt x="1044" y="1327"/>
                    <a:pt x="1057" y="1301"/>
                    <a:pt x="1064" y="1292"/>
                  </a:cubicBezTo>
                  <a:cubicBezTo>
                    <a:pt x="1087" y="1265"/>
                    <a:pt x="1070" y="1269"/>
                    <a:pt x="1104" y="1252"/>
                  </a:cubicBezTo>
                  <a:cubicBezTo>
                    <a:pt x="1156" y="1226"/>
                    <a:pt x="1182" y="1231"/>
                    <a:pt x="1216" y="1180"/>
                  </a:cubicBezTo>
                  <a:cubicBezTo>
                    <a:pt x="1225" y="1166"/>
                    <a:pt x="1242" y="1149"/>
                    <a:pt x="1256" y="1140"/>
                  </a:cubicBezTo>
                  <a:cubicBezTo>
                    <a:pt x="1283" y="1122"/>
                    <a:pt x="1315" y="1076"/>
                    <a:pt x="1315" y="1076"/>
                  </a:cubicBezTo>
                  <a:cubicBezTo>
                    <a:pt x="1329" y="1033"/>
                    <a:pt x="1349" y="1012"/>
                    <a:pt x="1376" y="972"/>
                  </a:cubicBezTo>
                  <a:cubicBezTo>
                    <a:pt x="1381" y="964"/>
                    <a:pt x="1387" y="956"/>
                    <a:pt x="1392" y="948"/>
                  </a:cubicBezTo>
                  <a:cubicBezTo>
                    <a:pt x="1397" y="940"/>
                    <a:pt x="1399" y="925"/>
                    <a:pt x="1399" y="925"/>
                  </a:cubicBezTo>
                  <a:cubicBezTo>
                    <a:pt x="1404" y="907"/>
                    <a:pt x="1418" y="865"/>
                    <a:pt x="1426" y="844"/>
                  </a:cubicBezTo>
                  <a:cubicBezTo>
                    <a:pt x="1434" y="823"/>
                    <a:pt x="1438" y="808"/>
                    <a:pt x="1446" y="799"/>
                  </a:cubicBezTo>
                  <a:cubicBezTo>
                    <a:pt x="1452" y="794"/>
                    <a:pt x="1466" y="794"/>
                    <a:pt x="1474" y="790"/>
                  </a:cubicBezTo>
                  <a:cubicBezTo>
                    <a:pt x="1506" y="774"/>
                    <a:pt x="1533" y="754"/>
                    <a:pt x="1563" y="734"/>
                  </a:cubicBezTo>
                  <a:cubicBezTo>
                    <a:pt x="1581" y="722"/>
                    <a:pt x="1572" y="740"/>
                    <a:pt x="1581" y="736"/>
                  </a:cubicBezTo>
                  <a:cubicBezTo>
                    <a:pt x="1590" y="732"/>
                    <a:pt x="1609" y="719"/>
                    <a:pt x="1618" y="709"/>
                  </a:cubicBezTo>
                  <a:cubicBezTo>
                    <a:pt x="1626" y="698"/>
                    <a:pt x="1633" y="683"/>
                    <a:pt x="1636" y="673"/>
                  </a:cubicBezTo>
                  <a:cubicBezTo>
                    <a:pt x="1639" y="663"/>
                    <a:pt x="1636" y="656"/>
                    <a:pt x="1639" y="649"/>
                  </a:cubicBezTo>
                  <a:cubicBezTo>
                    <a:pt x="1642" y="642"/>
                    <a:pt x="1648" y="636"/>
                    <a:pt x="1653" y="629"/>
                  </a:cubicBezTo>
                  <a:cubicBezTo>
                    <a:pt x="1661" y="611"/>
                    <a:pt x="1664" y="617"/>
                    <a:pt x="1669" y="608"/>
                  </a:cubicBezTo>
                  <a:cubicBezTo>
                    <a:pt x="1674" y="599"/>
                    <a:pt x="1688" y="587"/>
                    <a:pt x="1686" y="575"/>
                  </a:cubicBezTo>
                  <a:cubicBezTo>
                    <a:pt x="1684" y="563"/>
                    <a:pt x="1663" y="546"/>
                    <a:pt x="1654" y="535"/>
                  </a:cubicBezTo>
                  <a:cubicBezTo>
                    <a:pt x="1650" y="516"/>
                    <a:pt x="1650" y="520"/>
                    <a:pt x="1635" y="512"/>
                  </a:cubicBezTo>
                  <a:cubicBezTo>
                    <a:pt x="1620" y="504"/>
                    <a:pt x="1582" y="491"/>
                    <a:pt x="1563" y="488"/>
                  </a:cubicBezTo>
                  <a:cubicBezTo>
                    <a:pt x="1544" y="485"/>
                    <a:pt x="1533" y="490"/>
                    <a:pt x="1522" y="494"/>
                  </a:cubicBezTo>
                  <a:cubicBezTo>
                    <a:pt x="1510" y="494"/>
                    <a:pt x="1514" y="516"/>
                    <a:pt x="1497" y="515"/>
                  </a:cubicBezTo>
                  <a:cubicBezTo>
                    <a:pt x="1486" y="515"/>
                    <a:pt x="1468" y="495"/>
                    <a:pt x="1455" y="491"/>
                  </a:cubicBezTo>
                  <a:cubicBezTo>
                    <a:pt x="1442" y="487"/>
                    <a:pt x="1428" y="498"/>
                    <a:pt x="1420" y="491"/>
                  </a:cubicBezTo>
                  <a:cubicBezTo>
                    <a:pt x="1412" y="484"/>
                    <a:pt x="1415" y="460"/>
                    <a:pt x="1404" y="448"/>
                  </a:cubicBezTo>
                  <a:cubicBezTo>
                    <a:pt x="1375" y="437"/>
                    <a:pt x="1382" y="436"/>
                    <a:pt x="1354" y="422"/>
                  </a:cubicBezTo>
                  <a:cubicBezTo>
                    <a:pt x="1326" y="408"/>
                    <a:pt x="1259" y="362"/>
                    <a:pt x="1239" y="362"/>
                  </a:cubicBezTo>
                  <a:cubicBezTo>
                    <a:pt x="1207" y="361"/>
                    <a:pt x="1242" y="407"/>
                    <a:pt x="1236" y="424"/>
                  </a:cubicBezTo>
                  <a:cubicBezTo>
                    <a:pt x="1230" y="441"/>
                    <a:pt x="1213" y="461"/>
                    <a:pt x="1204" y="466"/>
                  </a:cubicBezTo>
                  <a:cubicBezTo>
                    <a:pt x="1195" y="471"/>
                    <a:pt x="1189" y="456"/>
                    <a:pt x="1182" y="455"/>
                  </a:cubicBezTo>
                  <a:cubicBezTo>
                    <a:pt x="1175" y="454"/>
                    <a:pt x="1173" y="470"/>
                    <a:pt x="1162" y="457"/>
                  </a:cubicBezTo>
                  <a:cubicBezTo>
                    <a:pt x="1151" y="444"/>
                    <a:pt x="1129" y="390"/>
                    <a:pt x="1117" y="377"/>
                  </a:cubicBezTo>
                  <a:cubicBezTo>
                    <a:pt x="1105" y="364"/>
                    <a:pt x="1101" y="379"/>
                    <a:pt x="1087" y="377"/>
                  </a:cubicBezTo>
                  <a:cubicBezTo>
                    <a:pt x="1073" y="375"/>
                    <a:pt x="1050" y="368"/>
                    <a:pt x="1035" y="364"/>
                  </a:cubicBezTo>
                  <a:cubicBezTo>
                    <a:pt x="993" y="361"/>
                    <a:pt x="1011" y="352"/>
                    <a:pt x="999" y="353"/>
                  </a:cubicBezTo>
                  <a:cubicBezTo>
                    <a:pt x="987" y="354"/>
                    <a:pt x="973" y="365"/>
                    <a:pt x="961" y="367"/>
                  </a:cubicBezTo>
                  <a:cubicBezTo>
                    <a:pt x="949" y="369"/>
                    <a:pt x="939" y="365"/>
                    <a:pt x="928" y="367"/>
                  </a:cubicBezTo>
                  <a:cubicBezTo>
                    <a:pt x="917" y="369"/>
                    <a:pt x="893" y="362"/>
                    <a:pt x="892" y="379"/>
                  </a:cubicBezTo>
                  <a:cubicBezTo>
                    <a:pt x="874" y="400"/>
                    <a:pt x="909" y="451"/>
                    <a:pt x="924" y="469"/>
                  </a:cubicBezTo>
                  <a:cubicBezTo>
                    <a:pt x="942" y="475"/>
                    <a:pt x="942" y="503"/>
                    <a:pt x="943" y="514"/>
                  </a:cubicBezTo>
                  <a:cubicBezTo>
                    <a:pt x="944" y="525"/>
                    <a:pt x="932" y="530"/>
                    <a:pt x="931" y="536"/>
                  </a:cubicBezTo>
                  <a:cubicBezTo>
                    <a:pt x="930" y="542"/>
                    <a:pt x="930" y="547"/>
                    <a:pt x="934" y="550"/>
                  </a:cubicBezTo>
                  <a:cubicBezTo>
                    <a:pt x="937" y="560"/>
                    <a:pt x="939" y="541"/>
                    <a:pt x="954" y="554"/>
                  </a:cubicBezTo>
                  <a:cubicBezTo>
                    <a:pt x="969" y="567"/>
                    <a:pt x="1017" y="604"/>
                    <a:pt x="1027" y="626"/>
                  </a:cubicBezTo>
                  <a:cubicBezTo>
                    <a:pt x="1035" y="646"/>
                    <a:pt x="1021" y="667"/>
                    <a:pt x="1012" y="686"/>
                  </a:cubicBezTo>
                  <a:cubicBezTo>
                    <a:pt x="1003" y="705"/>
                    <a:pt x="976" y="721"/>
                    <a:pt x="975" y="740"/>
                  </a:cubicBezTo>
                  <a:cubicBezTo>
                    <a:pt x="983" y="756"/>
                    <a:pt x="998" y="782"/>
                    <a:pt x="1008" y="799"/>
                  </a:cubicBezTo>
                  <a:cubicBezTo>
                    <a:pt x="1018" y="816"/>
                    <a:pt x="1032" y="832"/>
                    <a:pt x="1033" y="845"/>
                  </a:cubicBezTo>
                  <a:cubicBezTo>
                    <a:pt x="1034" y="858"/>
                    <a:pt x="1016" y="867"/>
                    <a:pt x="1012" y="875"/>
                  </a:cubicBezTo>
                  <a:cubicBezTo>
                    <a:pt x="1008" y="883"/>
                    <a:pt x="1016" y="895"/>
                    <a:pt x="1011" y="893"/>
                  </a:cubicBezTo>
                  <a:cubicBezTo>
                    <a:pt x="1016" y="914"/>
                    <a:pt x="994" y="877"/>
                    <a:pt x="979" y="865"/>
                  </a:cubicBezTo>
                  <a:cubicBezTo>
                    <a:pt x="969" y="859"/>
                    <a:pt x="959" y="863"/>
                    <a:pt x="949" y="856"/>
                  </a:cubicBezTo>
                  <a:cubicBezTo>
                    <a:pt x="939" y="849"/>
                    <a:pt x="929" y="843"/>
                    <a:pt x="919" y="824"/>
                  </a:cubicBezTo>
                  <a:cubicBezTo>
                    <a:pt x="909" y="805"/>
                    <a:pt x="906" y="757"/>
                    <a:pt x="888" y="742"/>
                  </a:cubicBezTo>
                  <a:cubicBezTo>
                    <a:pt x="865" y="735"/>
                    <a:pt x="839" y="739"/>
                    <a:pt x="813" y="736"/>
                  </a:cubicBezTo>
                  <a:cubicBezTo>
                    <a:pt x="788" y="732"/>
                    <a:pt x="758" y="722"/>
                    <a:pt x="738" y="715"/>
                  </a:cubicBezTo>
                  <a:cubicBezTo>
                    <a:pt x="718" y="708"/>
                    <a:pt x="710" y="700"/>
                    <a:pt x="694" y="695"/>
                  </a:cubicBezTo>
                  <a:cubicBezTo>
                    <a:pt x="678" y="690"/>
                    <a:pt x="659" y="682"/>
                    <a:pt x="640" y="682"/>
                  </a:cubicBezTo>
                  <a:cubicBezTo>
                    <a:pt x="621" y="682"/>
                    <a:pt x="593" y="701"/>
                    <a:pt x="582" y="697"/>
                  </a:cubicBezTo>
                  <a:lnTo>
                    <a:pt x="574" y="656"/>
                  </a:lnTo>
                  <a:cubicBezTo>
                    <a:pt x="568" y="642"/>
                    <a:pt x="558" y="621"/>
                    <a:pt x="549" y="613"/>
                  </a:cubicBezTo>
                  <a:cubicBezTo>
                    <a:pt x="540" y="605"/>
                    <a:pt x="528" y="617"/>
                    <a:pt x="522" y="608"/>
                  </a:cubicBezTo>
                  <a:cubicBezTo>
                    <a:pt x="500" y="594"/>
                    <a:pt x="510" y="575"/>
                    <a:pt x="510" y="556"/>
                  </a:cubicBezTo>
                  <a:cubicBezTo>
                    <a:pt x="510" y="537"/>
                    <a:pt x="520" y="511"/>
                    <a:pt x="525" y="496"/>
                  </a:cubicBezTo>
                  <a:cubicBezTo>
                    <a:pt x="508" y="482"/>
                    <a:pt x="536" y="476"/>
                    <a:pt x="540" y="467"/>
                  </a:cubicBezTo>
                  <a:cubicBezTo>
                    <a:pt x="544" y="458"/>
                    <a:pt x="534" y="460"/>
                    <a:pt x="550" y="442"/>
                  </a:cubicBezTo>
                  <a:cubicBezTo>
                    <a:pt x="566" y="424"/>
                    <a:pt x="616" y="384"/>
                    <a:pt x="634" y="361"/>
                  </a:cubicBezTo>
                  <a:cubicBezTo>
                    <a:pt x="638" y="326"/>
                    <a:pt x="654" y="325"/>
                    <a:pt x="660" y="307"/>
                  </a:cubicBezTo>
                  <a:cubicBezTo>
                    <a:pt x="666" y="289"/>
                    <a:pt x="662" y="263"/>
                    <a:pt x="669" y="253"/>
                  </a:cubicBezTo>
                  <a:cubicBezTo>
                    <a:pt x="676" y="243"/>
                    <a:pt x="695" y="248"/>
                    <a:pt x="704" y="244"/>
                  </a:cubicBezTo>
                  <a:cubicBezTo>
                    <a:pt x="711" y="219"/>
                    <a:pt x="717" y="237"/>
                    <a:pt x="723" y="230"/>
                  </a:cubicBezTo>
                  <a:cubicBezTo>
                    <a:pt x="729" y="223"/>
                    <a:pt x="738" y="210"/>
                    <a:pt x="741" y="200"/>
                  </a:cubicBezTo>
                  <a:cubicBezTo>
                    <a:pt x="743" y="188"/>
                    <a:pt x="744" y="184"/>
                    <a:pt x="738" y="172"/>
                  </a:cubicBezTo>
                  <a:cubicBezTo>
                    <a:pt x="732" y="160"/>
                    <a:pt x="709" y="140"/>
                    <a:pt x="708" y="130"/>
                  </a:cubicBezTo>
                  <a:cubicBezTo>
                    <a:pt x="707" y="120"/>
                    <a:pt x="741" y="118"/>
                    <a:pt x="729" y="109"/>
                  </a:cubicBezTo>
                  <a:cubicBezTo>
                    <a:pt x="717" y="100"/>
                    <a:pt x="649" y="77"/>
                    <a:pt x="633" y="77"/>
                  </a:cubicBezTo>
                  <a:cubicBezTo>
                    <a:pt x="617" y="77"/>
                    <a:pt x="630" y="99"/>
                    <a:pt x="633" y="107"/>
                  </a:cubicBezTo>
                  <a:cubicBezTo>
                    <a:pt x="636" y="115"/>
                    <a:pt x="651" y="118"/>
                    <a:pt x="652" y="124"/>
                  </a:cubicBezTo>
                  <a:cubicBezTo>
                    <a:pt x="653" y="130"/>
                    <a:pt x="645" y="130"/>
                    <a:pt x="639" y="142"/>
                  </a:cubicBezTo>
                  <a:cubicBezTo>
                    <a:pt x="633" y="154"/>
                    <a:pt x="626" y="195"/>
                    <a:pt x="618" y="199"/>
                  </a:cubicBezTo>
                  <a:cubicBezTo>
                    <a:pt x="598" y="194"/>
                    <a:pt x="593" y="179"/>
                    <a:pt x="589" y="169"/>
                  </a:cubicBezTo>
                  <a:cubicBezTo>
                    <a:pt x="585" y="159"/>
                    <a:pt x="596" y="144"/>
                    <a:pt x="594" y="137"/>
                  </a:cubicBezTo>
                  <a:cubicBezTo>
                    <a:pt x="592" y="130"/>
                    <a:pt x="582" y="125"/>
                    <a:pt x="576" y="124"/>
                  </a:cubicBezTo>
                  <a:cubicBezTo>
                    <a:pt x="571" y="124"/>
                    <a:pt x="562" y="127"/>
                    <a:pt x="559" y="133"/>
                  </a:cubicBezTo>
                  <a:cubicBezTo>
                    <a:pt x="556" y="139"/>
                    <a:pt x="561" y="162"/>
                    <a:pt x="556" y="158"/>
                  </a:cubicBezTo>
                  <a:cubicBezTo>
                    <a:pt x="551" y="154"/>
                    <a:pt x="539" y="119"/>
                    <a:pt x="531" y="112"/>
                  </a:cubicBezTo>
                  <a:cubicBezTo>
                    <a:pt x="523" y="105"/>
                    <a:pt x="512" y="119"/>
                    <a:pt x="510" y="113"/>
                  </a:cubicBezTo>
                  <a:cubicBezTo>
                    <a:pt x="496" y="105"/>
                    <a:pt x="528" y="92"/>
                    <a:pt x="519" y="74"/>
                  </a:cubicBezTo>
                  <a:cubicBezTo>
                    <a:pt x="510" y="56"/>
                    <a:pt x="472" y="7"/>
                    <a:pt x="456" y="4"/>
                  </a:cubicBezTo>
                  <a:cubicBezTo>
                    <a:pt x="437" y="0"/>
                    <a:pt x="424" y="38"/>
                    <a:pt x="420" y="53"/>
                  </a:cubicBezTo>
                  <a:cubicBezTo>
                    <a:pt x="416" y="68"/>
                    <a:pt x="428" y="86"/>
                    <a:pt x="432" y="95"/>
                  </a:cubicBezTo>
                  <a:cubicBezTo>
                    <a:pt x="436" y="104"/>
                    <a:pt x="433" y="104"/>
                    <a:pt x="442" y="110"/>
                  </a:cubicBezTo>
                  <a:cubicBezTo>
                    <a:pt x="451" y="116"/>
                    <a:pt x="478" y="124"/>
                    <a:pt x="484" y="128"/>
                  </a:cubicBezTo>
                  <a:cubicBezTo>
                    <a:pt x="490" y="132"/>
                    <a:pt x="479" y="131"/>
                    <a:pt x="477" y="134"/>
                  </a:cubicBezTo>
                  <a:cubicBezTo>
                    <a:pt x="475" y="137"/>
                    <a:pt x="470" y="139"/>
                    <a:pt x="471" y="145"/>
                  </a:cubicBezTo>
                  <a:cubicBezTo>
                    <a:pt x="472" y="151"/>
                    <a:pt x="480" y="166"/>
                    <a:pt x="480" y="172"/>
                  </a:cubicBezTo>
                  <a:cubicBezTo>
                    <a:pt x="480" y="178"/>
                    <a:pt x="475" y="178"/>
                    <a:pt x="471" y="181"/>
                  </a:cubicBezTo>
                  <a:cubicBezTo>
                    <a:pt x="467" y="184"/>
                    <a:pt x="460" y="183"/>
                    <a:pt x="457" y="191"/>
                  </a:cubicBezTo>
                  <a:cubicBezTo>
                    <a:pt x="454" y="199"/>
                    <a:pt x="458" y="229"/>
                    <a:pt x="454" y="232"/>
                  </a:cubicBezTo>
                  <a:cubicBezTo>
                    <a:pt x="450" y="235"/>
                    <a:pt x="442" y="219"/>
                    <a:pt x="432" y="211"/>
                  </a:cubicBezTo>
                  <a:cubicBezTo>
                    <a:pt x="422" y="203"/>
                    <a:pt x="404" y="196"/>
                    <a:pt x="396" y="185"/>
                  </a:cubicBezTo>
                  <a:cubicBezTo>
                    <a:pt x="388" y="174"/>
                    <a:pt x="378" y="150"/>
                    <a:pt x="382" y="148"/>
                  </a:cubicBezTo>
                  <a:cubicBezTo>
                    <a:pt x="386" y="146"/>
                    <a:pt x="413" y="165"/>
                    <a:pt x="423" y="172"/>
                  </a:cubicBezTo>
                  <a:cubicBezTo>
                    <a:pt x="433" y="179"/>
                    <a:pt x="436" y="179"/>
                    <a:pt x="441" y="188"/>
                  </a:cubicBezTo>
                  <a:cubicBezTo>
                    <a:pt x="446" y="197"/>
                    <a:pt x="453" y="224"/>
                    <a:pt x="453" y="229"/>
                  </a:cubicBezTo>
                  <a:cubicBezTo>
                    <a:pt x="453" y="234"/>
                    <a:pt x="443" y="224"/>
                    <a:pt x="439" y="220"/>
                  </a:cubicBezTo>
                  <a:cubicBezTo>
                    <a:pt x="435" y="216"/>
                    <a:pt x="435" y="209"/>
                    <a:pt x="430" y="206"/>
                  </a:cubicBezTo>
                  <a:cubicBezTo>
                    <a:pt x="425" y="203"/>
                    <a:pt x="414" y="200"/>
                    <a:pt x="406" y="200"/>
                  </a:cubicBezTo>
                  <a:cubicBezTo>
                    <a:pt x="398" y="200"/>
                    <a:pt x="390" y="203"/>
                    <a:pt x="379" y="203"/>
                  </a:cubicBezTo>
                  <a:cubicBezTo>
                    <a:pt x="368" y="203"/>
                    <a:pt x="358" y="207"/>
                    <a:pt x="337" y="199"/>
                  </a:cubicBezTo>
                  <a:cubicBezTo>
                    <a:pt x="306" y="226"/>
                    <a:pt x="276" y="158"/>
                    <a:pt x="255" y="152"/>
                  </a:cubicBezTo>
                  <a:cubicBezTo>
                    <a:pt x="234" y="146"/>
                    <a:pt x="222" y="162"/>
                    <a:pt x="213" y="166"/>
                  </a:cubicBezTo>
                  <a:cubicBezTo>
                    <a:pt x="204" y="170"/>
                    <a:pt x="201" y="167"/>
                    <a:pt x="201" y="176"/>
                  </a:cubicBezTo>
                  <a:cubicBezTo>
                    <a:pt x="201" y="185"/>
                    <a:pt x="214" y="208"/>
                    <a:pt x="214" y="218"/>
                  </a:cubicBezTo>
                  <a:cubicBezTo>
                    <a:pt x="214" y="228"/>
                    <a:pt x="204" y="239"/>
                    <a:pt x="201" y="238"/>
                  </a:cubicBezTo>
                  <a:cubicBezTo>
                    <a:pt x="198" y="237"/>
                    <a:pt x="202" y="221"/>
                    <a:pt x="196" y="214"/>
                  </a:cubicBezTo>
                  <a:cubicBezTo>
                    <a:pt x="190" y="207"/>
                    <a:pt x="186" y="200"/>
                    <a:pt x="165" y="196"/>
                  </a:cubicBezTo>
                  <a:cubicBezTo>
                    <a:pt x="144" y="192"/>
                    <a:pt x="84" y="190"/>
                    <a:pt x="67" y="188"/>
                  </a:cubicBezTo>
                  <a:cubicBezTo>
                    <a:pt x="50" y="186"/>
                    <a:pt x="57" y="186"/>
                    <a:pt x="60" y="182"/>
                  </a:cubicBezTo>
                  <a:cubicBezTo>
                    <a:pt x="63" y="178"/>
                    <a:pt x="79" y="171"/>
                    <a:pt x="85" y="166"/>
                  </a:cubicBezTo>
                  <a:cubicBezTo>
                    <a:pt x="91" y="161"/>
                    <a:pt x="96" y="155"/>
                    <a:pt x="94" y="149"/>
                  </a:cubicBezTo>
                  <a:cubicBezTo>
                    <a:pt x="92" y="143"/>
                    <a:pt x="81" y="132"/>
                    <a:pt x="73" y="128"/>
                  </a:cubicBezTo>
                  <a:cubicBezTo>
                    <a:pt x="65" y="124"/>
                    <a:pt x="51" y="123"/>
                    <a:pt x="43" y="122"/>
                  </a:cubicBezTo>
                  <a:cubicBezTo>
                    <a:pt x="35" y="121"/>
                    <a:pt x="28" y="124"/>
                    <a:pt x="24" y="124"/>
                  </a:cubicBez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 rot="254871">
              <a:off x="2219" y="229"/>
              <a:ext cx="950" cy="774"/>
            </a:xfrm>
            <a:custGeom>
              <a:avLst/>
              <a:gdLst>
                <a:gd name="T0" fmla="*/ 0 w 935"/>
                <a:gd name="T1" fmla="*/ 402 h 796"/>
                <a:gd name="T2" fmla="*/ 31 w 935"/>
                <a:gd name="T3" fmla="*/ 270 h 796"/>
                <a:gd name="T4" fmla="*/ 86 w 935"/>
                <a:gd name="T5" fmla="*/ 145 h 796"/>
                <a:gd name="T6" fmla="*/ 257 w 935"/>
                <a:gd name="T7" fmla="*/ 20 h 796"/>
                <a:gd name="T8" fmla="*/ 411 w 935"/>
                <a:gd name="T9" fmla="*/ 21 h 796"/>
                <a:gd name="T10" fmla="*/ 450 w 935"/>
                <a:gd name="T11" fmla="*/ 2 h 796"/>
                <a:gd name="T12" fmla="*/ 470 w 935"/>
                <a:gd name="T13" fmla="*/ 45 h 796"/>
                <a:gd name="T14" fmla="*/ 537 w 935"/>
                <a:gd name="T15" fmla="*/ 59 h 796"/>
                <a:gd name="T16" fmla="*/ 536 w 935"/>
                <a:gd name="T17" fmla="*/ 84 h 796"/>
                <a:gd name="T18" fmla="*/ 521 w 935"/>
                <a:gd name="T19" fmla="*/ 119 h 796"/>
                <a:gd name="T20" fmla="*/ 567 w 935"/>
                <a:gd name="T21" fmla="*/ 98 h 796"/>
                <a:gd name="T22" fmla="*/ 629 w 935"/>
                <a:gd name="T23" fmla="*/ 122 h 796"/>
                <a:gd name="T24" fmla="*/ 692 w 935"/>
                <a:gd name="T25" fmla="*/ 129 h 796"/>
                <a:gd name="T26" fmla="*/ 685 w 935"/>
                <a:gd name="T27" fmla="*/ 161 h 796"/>
                <a:gd name="T28" fmla="*/ 720 w 935"/>
                <a:gd name="T29" fmla="*/ 147 h 796"/>
                <a:gd name="T30" fmla="*/ 755 w 935"/>
                <a:gd name="T31" fmla="*/ 245 h 796"/>
                <a:gd name="T32" fmla="*/ 747 w 935"/>
                <a:gd name="T33" fmla="*/ 324 h 796"/>
                <a:gd name="T34" fmla="*/ 778 w 935"/>
                <a:gd name="T35" fmla="*/ 402 h 796"/>
                <a:gd name="T36" fmla="*/ 791 w 935"/>
                <a:gd name="T37" fmla="*/ 422 h 796"/>
                <a:gd name="T38" fmla="*/ 802 w 935"/>
                <a:gd name="T39" fmla="*/ 456 h 796"/>
                <a:gd name="T40" fmla="*/ 786 w 935"/>
                <a:gd name="T41" fmla="*/ 521 h 796"/>
                <a:gd name="T42" fmla="*/ 815 w 935"/>
                <a:gd name="T43" fmla="*/ 564 h 796"/>
                <a:gd name="T44" fmla="*/ 810 w 935"/>
                <a:gd name="T45" fmla="*/ 581 h 796"/>
                <a:gd name="T46" fmla="*/ 837 w 935"/>
                <a:gd name="T47" fmla="*/ 585 h 796"/>
                <a:gd name="T48" fmla="*/ 857 w 935"/>
                <a:gd name="T49" fmla="*/ 623 h 796"/>
                <a:gd name="T50" fmla="*/ 919 w 935"/>
                <a:gd name="T51" fmla="*/ 705 h 796"/>
                <a:gd name="T52" fmla="*/ 935 w 935"/>
                <a:gd name="T53" fmla="*/ 753 h 796"/>
                <a:gd name="T54" fmla="*/ 918 w 935"/>
                <a:gd name="T55" fmla="*/ 773 h 796"/>
                <a:gd name="T56" fmla="*/ 884 w 935"/>
                <a:gd name="T57" fmla="*/ 770 h 796"/>
                <a:gd name="T58" fmla="*/ 858 w 935"/>
                <a:gd name="T59" fmla="*/ 761 h 796"/>
                <a:gd name="T60" fmla="*/ 834 w 935"/>
                <a:gd name="T61" fmla="*/ 792 h 796"/>
                <a:gd name="T62" fmla="*/ 755 w 935"/>
                <a:gd name="T63" fmla="*/ 783 h 796"/>
                <a:gd name="T64" fmla="*/ 708 w 935"/>
                <a:gd name="T65" fmla="*/ 761 h 796"/>
                <a:gd name="T66" fmla="*/ 669 w 935"/>
                <a:gd name="T67" fmla="*/ 752 h 796"/>
                <a:gd name="T68" fmla="*/ 656 w 935"/>
                <a:gd name="T69" fmla="*/ 741 h 796"/>
                <a:gd name="T70" fmla="*/ 651 w 935"/>
                <a:gd name="T71" fmla="*/ 695 h 796"/>
                <a:gd name="T72" fmla="*/ 638 w 935"/>
                <a:gd name="T73" fmla="*/ 732 h 796"/>
                <a:gd name="T74" fmla="*/ 615 w 935"/>
                <a:gd name="T75" fmla="*/ 717 h 796"/>
                <a:gd name="T76" fmla="*/ 594 w 935"/>
                <a:gd name="T77" fmla="*/ 705 h 796"/>
                <a:gd name="T78" fmla="*/ 576 w 935"/>
                <a:gd name="T79" fmla="*/ 690 h 796"/>
                <a:gd name="T80" fmla="*/ 564 w 935"/>
                <a:gd name="T81" fmla="*/ 686 h 796"/>
                <a:gd name="T82" fmla="*/ 529 w 935"/>
                <a:gd name="T83" fmla="*/ 674 h 796"/>
                <a:gd name="T84" fmla="*/ 495 w 935"/>
                <a:gd name="T85" fmla="*/ 636 h 796"/>
                <a:gd name="T86" fmla="*/ 483 w 935"/>
                <a:gd name="T87" fmla="*/ 615 h 796"/>
                <a:gd name="T88" fmla="*/ 477 w 935"/>
                <a:gd name="T89" fmla="*/ 582 h 796"/>
                <a:gd name="T90" fmla="*/ 470 w 935"/>
                <a:gd name="T91" fmla="*/ 543 h 796"/>
                <a:gd name="T92" fmla="*/ 429 w 935"/>
                <a:gd name="T93" fmla="*/ 573 h 796"/>
                <a:gd name="T94" fmla="*/ 389 w 935"/>
                <a:gd name="T95" fmla="*/ 563 h 796"/>
                <a:gd name="T96" fmla="*/ 377 w 935"/>
                <a:gd name="T97" fmla="*/ 519 h 796"/>
                <a:gd name="T98" fmla="*/ 428 w 935"/>
                <a:gd name="T99" fmla="*/ 501 h 796"/>
                <a:gd name="T100" fmla="*/ 366 w 935"/>
                <a:gd name="T101" fmla="*/ 487 h 796"/>
                <a:gd name="T102" fmla="*/ 333 w 935"/>
                <a:gd name="T103" fmla="*/ 509 h 796"/>
                <a:gd name="T104" fmla="*/ 294 w 935"/>
                <a:gd name="T105" fmla="*/ 453 h 796"/>
                <a:gd name="T106" fmla="*/ 269 w 935"/>
                <a:gd name="T107" fmla="*/ 450 h 796"/>
                <a:gd name="T108" fmla="*/ 246 w 935"/>
                <a:gd name="T109" fmla="*/ 434 h 796"/>
                <a:gd name="T110" fmla="*/ 210 w 935"/>
                <a:gd name="T111" fmla="*/ 405 h 796"/>
                <a:gd name="T112" fmla="*/ 148 w 935"/>
                <a:gd name="T113" fmla="*/ 394 h 796"/>
                <a:gd name="T114" fmla="*/ 101 w 935"/>
                <a:gd name="T115" fmla="*/ 378 h 796"/>
                <a:gd name="T116" fmla="*/ 81 w 935"/>
                <a:gd name="T117" fmla="*/ 393 h 796"/>
                <a:gd name="T118" fmla="*/ 0 w 935"/>
                <a:gd name="T119" fmla="*/ 402 h 79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35"/>
                <a:gd name="T181" fmla="*/ 0 h 796"/>
                <a:gd name="T182" fmla="*/ 935 w 935"/>
                <a:gd name="T183" fmla="*/ 796 h 79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35" h="796">
                  <a:moveTo>
                    <a:pt x="0" y="402"/>
                  </a:moveTo>
                  <a:cubicBezTo>
                    <a:pt x="6" y="355"/>
                    <a:pt x="16" y="314"/>
                    <a:pt x="31" y="270"/>
                  </a:cubicBezTo>
                  <a:cubicBezTo>
                    <a:pt x="38" y="219"/>
                    <a:pt x="41" y="175"/>
                    <a:pt x="86" y="145"/>
                  </a:cubicBezTo>
                  <a:cubicBezTo>
                    <a:pt x="117" y="98"/>
                    <a:pt x="203" y="39"/>
                    <a:pt x="257" y="20"/>
                  </a:cubicBezTo>
                  <a:cubicBezTo>
                    <a:pt x="309" y="23"/>
                    <a:pt x="360" y="11"/>
                    <a:pt x="411" y="21"/>
                  </a:cubicBezTo>
                  <a:cubicBezTo>
                    <a:pt x="419" y="23"/>
                    <a:pt x="442" y="0"/>
                    <a:pt x="450" y="2"/>
                  </a:cubicBezTo>
                  <a:cubicBezTo>
                    <a:pt x="459" y="7"/>
                    <a:pt x="456" y="36"/>
                    <a:pt x="470" y="45"/>
                  </a:cubicBezTo>
                  <a:cubicBezTo>
                    <a:pt x="484" y="54"/>
                    <a:pt x="526" y="52"/>
                    <a:pt x="537" y="59"/>
                  </a:cubicBezTo>
                  <a:cubicBezTo>
                    <a:pt x="556" y="64"/>
                    <a:pt x="539" y="74"/>
                    <a:pt x="536" y="84"/>
                  </a:cubicBezTo>
                  <a:cubicBezTo>
                    <a:pt x="533" y="94"/>
                    <a:pt x="516" y="117"/>
                    <a:pt x="521" y="119"/>
                  </a:cubicBezTo>
                  <a:cubicBezTo>
                    <a:pt x="526" y="121"/>
                    <a:pt x="549" y="98"/>
                    <a:pt x="567" y="98"/>
                  </a:cubicBezTo>
                  <a:cubicBezTo>
                    <a:pt x="585" y="98"/>
                    <a:pt x="608" y="117"/>
                    <a:pt x="629" y="122"/>
                  </a:cubicBezTo>
                  <a:cubicBezTo>
                    <a:pt x="650" y="127"/>
                    <a:pt x="683" y="123"/>
                    <a:pt x="692" y="129"/>
                  </a:cubicBezTo>
                  <a:cubicBezTo>
                    <a:pt x="695" y="140"/>
                    <a:pt x="685" y="150"/>
                    <a:pt x="685" y="161"/>
                  </a:cubicBezTo>
                  <a:cubicBezTo>
                    <a:pt x="685" y="204"/>
                    <a:pt x="677" y="159"/>
                    <a:pt x="720" y="147"/>
                  </a:cubicBezTo>
                  <a:cubicBezTo>
                    <a:pt x="728" y="161"/>
                    <a:pt x="751" y="216"/>
                    <a:pt x="755" y="245"/>
                  </a:cubicBezTo>
                  <a:cubicBezTo>
                    <a:pt x="759" y="274"/>
                    <a:pt x="743" y="298"/>
                    <a:pt x="747" y="324"/>
                  </a:cubicBezTo>
                  <a:cubicBezTo>
                    <a:pt x="755" y="354"/>
                    <a:pt x="761" y="375"/>
                    <a:pt x="778" y="402"/>
                  </a:cubicBezTo>
                  <a:cubicBezTo>
                    <a:pt x="781" y="412"/>
                    <a:pt x="787" y="412"/>
                    <a:pt x="791" y="422"/>
                  </a:cubicBezTo>
                  <a:cubicBezTo>
                    <a:pt x="795" y="431"/>
                    <a:pt x="801" y="447"/>
                    <a:pt x="802" y="456"/>
                  </a:cubicBezTo>
                  <a:cubicBezTo>
                    <a:pt x="805" y="471"/>
                    <a:pt x="784" y="503"/>
                    <a:pt x="786" y="521"/>
                  </a:cubicBezTo>
                  <a:cubicBezTo>
                    <a:pt x="788" y="539"/>
                    <a:pt x="811" y="554"/>
                    <a:pt x="815" y="564"/>
                  </a:cubicBezTo>
                  <a:cubicBezTo>
                    <a:pt x="819" y="574"/>
                    <a:pt x="806" y="578"/>
                    <a:pt x="810" y="581"/>
                  </a:cubicBezTo>
                  <a:cubicBezTo>
                    <a:pt x="812" y="604"/>
                    <a:pt x="829" y="578"/>
                    <a:pt x="837" y="585"/>
                  </a:cubicBezTo>
                  <a:cubicBezTo>
                    <a:pt x="845" y="592"/>
                    <a:pt x="843" y="603"/>
                    <a:pt x="857" y="623"/>
                  </a:cubicBezTo>
                  <a:cubicBezTo>
                    <a:pt x="871" y="643"/>
                    <a:pt x="906" y="683"/>
                    <a:pt x="919" y="705"/>
                  </a:cubicBezTo>
                  <a:cubicBezTo>
                    <a:pt x="931" y="727"/>
                    <a:pt x="935" y="742"/>
                    <a:pt x="935" y="753"/>
                  </a:cubicBezTo>
                  <a:cubicBezTo>
                    <a:pt x="935" y="764"/>
                    <a:pt x="926" y="770"/>
                    <a:pt x="918" y="773"/>
                  </a:cubicBezTo>
                  <a:cubicBezTo>
                    <a:pt x="907" y="785"/>
                    <a:pt x="899" y="765"/>
                    <a:pt x="884" y="770"/>
                  </a:cubicBezTo>
                  <a:cubicBezTo>
                    <a:pt x="873" y="777"/>
                    <a:pt x="858" y="761"/>
                    <a:pt x="858" y="761"/>
                  </a:cubicBezTo>
                  <a:cubicBezTo>
                    <a:pt x="847" y="757"/>
                    <a:pt x="851" y="788"/>
                    <a:pt x="834" y="792"/>
                  </a:cubicBezTo>
                  <a:cubicBezTo>
                    <a:pt x="817" y="796"/>
                    <a:pt x="776" y="788"/>
                    <a:pt x="755" y="783"/>
                  </a:cubicBezTo>
                  <a:cubicBezTo>
                    <a:pt x="734" y="778"/>
                    <a:pt x="722" y="766"/>
                    <a:pt x="708" y="761"/>
                  </a:cubicBezTo>
                  <a:cubicBezTo>
                    <a:pt x="678" y="757"/>
                    <a:pt x="689" y="766"/>
                    <a:pt x="669" y="752"/>
                  </a:cubicBezTo>
                  <a:cubicBezTo>
                    <a:pt x="661" y="749"/>
                    <a:pt x="659" y="750"/>
                    <a:pt x="656" y="741"/>
                  </a:cubicBezTo>
                  <a:cubicBezTo>
                    <a:pt x="653" y="732"/>
                    <a:pt x="654" y="696"/>
                    <a:pt x="651" y="695"/>
                  </a:cubicBezTo>
                  <a:cubicBezTo>
                    <a:pt x="648" y="694"/>
                    <a:pt x="644" y="728"/>
                    <a:pt x="638" y="732"/>
                  </a:cubicBezTo>
                  <a:cubicBezTo>
                    <a:pt x="632" y="736"/>
                    <a:pt x="622" y="721"/>
                    <a:pt x="615" y="717"/>
                  </a:cubicBezTo>
                  <a:cubicBezTo>
                    <a:pt x="607" y="712"/>
                    <a:pt x="600" y="712"/>
                    <a:pt x="594" y="705"/>
                  </a:cubicBezTo>
                  <a:cubicBezTo>
                    <a:pt x="587" y="696"/>
                    <a:pt x="585" y="697"/>
                    <a:pt x="576" y="690"/>
                  </a:cubicBezTo>
                  <a:cubicBezTo>
                    <a:pt x="571" y="684"/>
                    <a:pt x="572" y="689"/>
                    <a:pt x="564" y="686"/>
                  </a:cubicBezTo>
                  <a:cubicBezTo>
                    <a:pt x="556" y="683"/>
                    <a:pt x="540" y="682"/>
                    <a:pt x="529" y="674"/>
                  </a:cubicBezTo>
                  <a:cubicBezTo>
                    <a:pt x="516" y="659"/>
                    <a:pt x="512" y="657"/>
                    <a:pt x="495" y="636"/>
                  </a:cubicBezTo>
                  <a:cubicBezTo>
                    <a:pt x="487" y="626"/>
                    <a:pt x="486" y="624"/>
                    <a:pt x="483" y="615"/>
                  </a:cubicBezTo>
                  <a:cubicBezTo>
                    <a:pt x="480" y="606"/>
                    <a:pt x="479" y="594"/>
                    <a:pt x="477" y="582"/>
                  </a:cubicBezTo>
                  <a:cubicBezTo>
                    <a:pt x="475" y="570"/>
                    <a:pt x="478" y="544"/>
                    <a:pt x="470" y="543"/>
                  </a:cubicBezTo>
                  <a:cubicBezTo>
                    <a:pt x="462" y="542"/>
                    <a:pt x="442" y="570"/>
                    <a:pt x="429" y="573"/>
                  </a:cubicBezTo>
                  <a:cubicBezTo>
                    <a:pt x="416" y="576"/>
                    <a:pt x="398" y="572"/>
                    <a:pt x="389" y="563"/>
                  </a:cubicBezTo>
                  <a:cubicBezTo>
                    <a:pt x="376" y="543"/>
                    <a:pt x="371" y="529"/>
                    <a:pt x="377" y="519"/>
                  </a:cubicBezTo>
                  <a:cubicBezTo>
                    <a:pt x="383" y="509"/>
                    <a:pt x="430" y="506"/>
                    <a:pt x="428" y="501"/>
                  </a:cubicBezTo>
                  <a:cubicBezTo>
                    <a:pt x="426" y="496"/>
                    <a:pt x="382" y="486"/>
                    <a:pt x="366" y="487"/>
                  </a:cubicBezTo>
                  <a:cubicBezTo>
                    <a:pt x="354" y="473"/>
                    <a:pt x="348" y="511"/>
                    <a:pt x="333" y="509"/>
                  </a:cubicBezTo>
                  <a:cubicBezTo>
                    <a:pt x="321" y="503"/>
                    <a:pt x="305" y="463"/>
                    <a:pt x="294" y="453"/>
                  </a:cubicBezTo>
                  <a:cubicBezTo>
                    <a:pt x="283" y="442"/>
                    <a:pt x="277" y="453"/>
                    <a:pt x="269" y="450"/>
                  </a:cubicBezTo>
                  <a:cubicBezTo>
                    <a:pt x="261" y="447"/>
                    <a:pt x="256" y="441"/>
                    <a:pt x="246" y="434"/>
                  </a:cubicBezTo>
                  <a:cubicBezTo>
                    <a:pt x="231" y="427"/>
                    <a:pt x="210" y="405"/>
                    <a:pt x="210" y="405"/>
                  </a:cubicBezTo>
                  <a:cubicBezTo>
                    <a:pt x="193" y="388"/>
                    <a:pt x="170" y="405"/>
                    <a:pt x="148" y="394"/>
                  </a:cubicBezTo>
                  <a:cubicBezTo>
                    <a:pt x="133" y="387"/>
                    <a:pt x="101" y="378"/>
                    <a:pt x="101" y="378"/>
                  </a:cubicBezTo>
                  <a:cubicBezTo>
                    <a:pt x="88" y="381"/>
                    <a:pt x="93" y="387"/>
                    <a:pt x="81" y="393"/>
                  </a:cubicBezTo>
                  <a:cubicBezTo>
                    <a:pt x="21" y="421"/>
                    <a:pt x="33" y="433"/>
                    <a:pt x="0" y="402"/>
                  </a:cubicBez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2068" y="810"/>
              <a:ext cx="641" cy="420"/>
            </a:xfrm>
            <a:custGeom>
              <a:avLst/>
              <a:gdLst>
                <a:gd name="T0" fmla="*/ 48 w 655"/>
                <a:gd name="T1" fmla="*/ 191 h 438"/>
                <a:gd name="T2" fmla="*/ 16 w 655"/>
                <a:gd name="T3" fmla="*/ 121 h 438"/>
                <a:gd name="T4" fmla="*/ 66 w 655"/>
                <a:gd name="T5" fmla="*/ 19 h 438"/>
                <a:gd name="T6" fmla="*/ 87 w 655"/>
                <a:gd name="T7" fmla="*/ 97 h 438"/>
                <a:gd name="T8" fmla="*/ 94 w 655"/>
                <a:gd name="T9" fmla="*/ 136 h 438"/>
                <a:gd name="T10" fmla="*/ 87 w 655"/>
                <a:gd name="T11" fmla="*/ 105 h 438"/>
                <a:gd name="T12" fmla="*/ 84 w 655"/>
                <a:gd name="T13" fmla="*/ 42 h 438"/>
                <a:gd name="T14" fmla="*/ 118 w 655"/>
                <a:gd name="T15" fmla="*/ 20 h 438"/>
                <a:gd name="T16" fmla="*/ 157 w 655"/>
                <a:gd name="T17" fmla="*/ 27 h 438"/>
                <a:gd name="T18" fmla="*/ 180 w 655"/>
                <a:gd name="T19" fmla="*/ 35 h 438"/>
                <a:gd name="T20" fmla="*/ 244 w 655"/>
                <a:gd name="T21" fmla="*/ 42 h 438"/>
                <a:gd name="T22" fmla="*/ 261 w 655"/>
                <a:gd name="T23" fmla="*/ 61 h 438"/>
                <a:gd name="T24" fmla="*/ 310 w 655"/>
                <a:gd name="T25" fmla="*/ 63 h 438"/>
                <a:gd name="T26" fmla="*/ 343 w 655"/>
                <a:gd name="T27" fmla="*/ 74 h 438"/>
                <a:gd name="T28" fmla="*/ 376 w 655"/>
                <a:gd name="T29" fmla="*/ 81 h 438"/>
                <a:gd name="T30" fmla="*/ 408 w 655"/>
                <a:gd name="T31" fmla="*/ 94 h 438"/>
                <a:gd name="T32" fmla="*/ 444 w 655"/>
                <a:gd name="T33" fmla="*/ 117 h 438"/>
                <a:gd name="T34" fmla="*/ 438 w 655"/>
                <a:gd name="T35" fmla="*/ 157 h 438"/>
                <a:gd name="T36" fmla="*/ 457 w 655"/>
                <a:gd name="T37" fmla="*/ 150 h 438"/>
                <a:gd name="T38" fmla="*/ 570 w 655"/>
                <a:gd name="T39" fmla="*/ 181 h 438"/>
                <a:gd name="T40" fmla="*/ 589 w 655"/>
                <a:gd name="T41" fmla="*/ 171 h 438"/>
                <a:gd name="T42" fmla="*/ 622 w 655"/>
                <a:gd name="T43" fmla="*/ 192 h 438"/>
                <a:gd name="T44" fmla="*/ 618 w 655"/>
                <a:gd name="T45" fmla="*/ 265 h 438"/>
                <a:gd name="T46" fmla="*/ 520 w 655"/>
                <a:gd name="T47" fmla="*/ 240 h 438"/>
                <a:gd name="T48" fmla="*/ 520 w 655"/>
                <a:gd name="T49" fmla="*/ 270 h 438"/>
                <a:gd name="T50" fmla="*/ 537 w 655"/>
                <a:gd name="T51" fmla="*/ 276 h 438"/>
                <a:gd name="T52" fmla="*/ 558 w 655"/>
                <a:gd name="T53" fmla="*/ 297 h 438"/>
                <a:gd name="T54" fmla="*/ 595 w 655"/>
                <a:gd name="T55" fmla="*/ 294 h 438"/>
                <a:gd name="T56" fmla="*/ 616 w 655"/>
                <a:gd name="T57" fmla="*/ 308 h 438"/>
                <a:gd name="T58" fmla="*/ 639 w 655"/>
                <a:gd name="T59" fmla="*/ 323 h 438"/>
                <a:gd name="T60" fmla="*/ 655 w 655"/>
                <a:gd name="T61" fmla="*/ 376 h 438"/>
                <a:gd name="T62" fmla="*/ 624 w 655"/>
                <a:gd name="T63" fmla="*/ 376 h 438"/>
                <a:gd name="T64" fmla="*/ 564 w 655"/>
                <a:gd name="T65" fmla="*/ 367 h 438"/>
                <a:gd name="T66" fmla="*/ 625 w 655"/>
                <a:gd name="T67" fmla="*/ 390 h 438"/>
                <a:gd name="T68" fmla="*/ 646 w 655"/>
                <a:gd name="T69" fmla="*/ 412 h 438"/>
                <a:gd name="T70" fmla="*/ 592 w 655"/>
                <a:gd name="T71" fmla="*/ 424 h 438"/>
                <a:gd name="T72" fmla="*/ 445 w 655"/>
                <a:gd name="T73" fmla="*/ 385 h 438"/>
                <a:gd name="T74" fmla="*/ 409 w 655"/>
                <a:gd name="T75" fmla="*/ 393 h 438"/>
                <a:gd name="T76" fmla="*/ 364 w 655"/>
                <a:gd name="T77" fmla="*/ 403 h 438"/>
                <a:gd name="T78" fmla="*/ 337 w 655"/>
                <a:gd name="T79" fmla="*/ 397 h 438"/>
                <a:gd name="T80" fmla="*/ 334 w 655"/>
                <a:gd name="T81" fmla="*/ 382 h 438"/>
                <a:gd name="T82" fmla="*/ 333 w 655"/>
                <a:gd name="T83" fmla="*/ 352 h 438"/>
                <a:gd name="T84" fmla="*/ 384 w 655"/>
                <a:gd name="T85" fmla="*/ 345 h 438"/>
                <a:gd name="T86" fmla="*/ 390 w 655"/>
                <a:gd name="T87" fmla="*/ 309 h 438"/>
                <a:gd name="T88" fmla="*/ 337 w 655"/>
                <a:gd name="T89" fmla="*/ 261 h 438"/>
                <a:gd name="T90" fmla="*/ 331 w 655"/>
                <a:gd name="T91" fmla="*/ 268 h 438"/>
                <a:gd name="T92" fmla="*/ 313 w 655"/>
                <a:gd name="T93" fmla="*/ 271 h 438"/>
                <a:gd name="T94" fmla="*/ 227 w 655"/>
                <a:gd name="T95" fmla="*/ 191 h 438"/>
                <a:gd name="T96" fmla="*/ 79 w 655"/>
                <a:gd name="T97" fmla="*/ 199 h 438"/>
                <a:gd name="T98" fmla="*/ 48 w 655"/>
                <a:gd name="T99" fmla="*/ 191 h 43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55"/>
                <a:gd name="T151" fmla="*/ 0 h 438"/>
                <a:gd name="T152" fmla="*/ 655 w 655"/>
                <a:gd name="T153" fmla="*/ 438 h 43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55" h="438">
                  <a:moveTo>
                    <a:pt x="48" y="191"/>
                  </a:moveTo>
                  <a:cubicBezTo>
                    <a:pt x="29" y="135"/>
                    <a:pt x="41" y="158"/>
                    <a:pt x="16" y="121"/>
                  </a:cubicBezTo>
                  <a:cubicBezTo>
                    <a:pt x="8" y="85"/>
                    <a:pt x="0" y="0"/>
                    <a:pt x="66" y="19"/>
                  </a:cubicBezTo>
                  <a:cubicBezTo>
                    <a:pt x="95" y="39"/>
                    <a:pt x="71" y="65"/>
                    <a:pt x="87" y="97"/>
                  </a:cubicBezTo>
                  <a:cubicBezTo>
                    <a:pt x="89" y="110"/>
                    <a:pt x="94" y="123"/>
                    <a:pt x="94" y="136"/>
                  </a:cubicBezTo>
                  <a:cubicBezTo>
                    <a:pt x="94" y="147"/>
                    <a:pt x="87" y="116"/>
                    <a:pt x="87" y="105"/>
                  </a:cubicBezTo>
                  <a:cubicBezTo>
                    <a:pt x="87" y="89"/>
                    <a:pt x="79" y="56"/>
                    <a:pt x="84" y="42"/>
                  </a:cubicBezTo>
                  <a:cubicBezTo>
                    <a:pt x="89" y="28"/>
                    <a:pt x="106" y="22"/>
                    <a:pt x="118" y="20"/>
                  </a:cubicBezTo>
                  <a:cubicBezTo>
                    <a:pt x="131" y="22"/>
                    <a:pt x="147" y="18"/>
                    <a:pt x="157" y="27"/>
                  </a:cubicBezTo>
                  <a:cubicBezTo>
                    <a:pt x="180" y="47"/>
                    <a:pt x="145" y="87"/>
                    <a:pt x="180" y="35"/>
                  </a:cubicBezTo>
                  <a:cubicBezTo>
                    <a:pt x="203" y="38"/>
                    <a:pt x="222" y="33"/>
                    <a:pt x="244" y="42"/>
                  </a:cubicBezTo>
                  <a:cubicBezTo>
                    <a:pt x="252" y="45"/>
                    <a:pt x="253" y="58"/>
                    <a:pt x="261" y="61"/>
                  </a:cubicBezTo>
                  <a:cubicBezTo>
                    <a:pt x="271" y="66"/>
                    <a:pt x="296" y="61"/>
                    <a:pt x="310" y="63"/>
                  </a:cubicBezTo>
                  <a:cubicBezTo>
                    <a:pt x="324" y="65"/>
                    <a:pt x="332" y="71"/>
                    <a:pt x="343" y="74"/>
                  </a:cubicBezTo>
                  <a:cubicBezTo>
                    <a:pt x="351" y="79"/>
                    <a:pt x="355" y="73"/>
                    <a:pt x="376" y="81"/>
                  </a:cubicBezTo>
                  <a:cubicBezTo>
                    <a:pt x="387" y="84"/>
                    <a:pt x="397" y="88"/>
                    <a:pt x="408" y="94"/>
                  </a:cubicBezTo>
                  <a:cubicBezTo>
                    <a:pt x="419" y="100"/>
                    <a:pt x="439" y="107"/>
                    <a:pt x="444" y="117"/>
                  </a:cubicBezTo>
                  <a:cubicBezTo>
                    <a:pt x="449" y="127"/>
                    <a:pt x="436" y="152"/>
                    <a:pt x="438" y="157"/>
                  </a:cubicBezTo>
                  <a:cubicBezTo>
                    <a:pt x="440" y="164"/>
                    <a:pt x="438" y="151"/>
                    <a:pt x="457" y="150"/>
                  </a:cubicBezTo>
                  <a:cubicBezTo>
                    <a:pt x="479" y="154"/>
                    <a:pt x="548" y="178"/>
                    <a:pt x="570" y="181"/>
                  </a:cubicBezTo>
                  <a:cubicBezTo>
                    <a:pt x="595" y="187"/>
                    <a:pt x="574" y="167"/>
                    <a:pt x="589" y="171"/>
                  </a:cubicBezTo>
                  <a:cubicBezTo>
                    <a:pt x="598" y="173"/>
                    <a:pt x="617" y="176"/>
                    <a:pt x="622" y="192"/>
                  </a:cubicBezTo>
                  <a:cubicBezTo>
                    <a:pt x="625" y="206"/>
                    <a:pt x="631" y="252"/>
                    <a:pt x="618" y="265"/>
                  </a:cubicBezTo>
                  <a:cubicBezTo>
                    <a:pt x="601" y="273"/>
                    <a:pt x="536" y="239"/>
                    <a:pt x="520" y="240"/>
                  </a:cubicBezTo>
                  <a:cubicBezTo>
                    <a:pt x="510" y="239"/>
                    <a:pt x="507" y="263"/>
                    <a:pt x="520" y="270"/>
                  </a:cubicBezTo>
                  <a:cubicBezTo>
                    <a:pt x="523" y="276"/>
                    <a:pt x="531" y="271"/>
                    <a:pt x="537" y="276"/>
                  </a:cubicBezTo>
                  <a:cubicBezTo>
                    <a:pt x="543" y="281"/>
                    <a:pt x="548" y="294"/>
                    <a:pt x="558" y="297"/>
                  </a:cubicBezTo>
                  <a:cubicBezTo>
                    <a:pt x="568" y="300"/>
                    <a:pt x="585" y="292"/>
                    <a:pt x="595" y="294"/>
                  </a:cubicBezTo>
                  <a:cubicBezTo>
                    <a:pt x="603" y="299"/>
                    <a:pt x="609" y="301"/>
                    <a:pt x="616" y="308"/>
                  </a:cubicBezTo>
                  <a:cubicBezTo>
                    <a:pt x="622" y="314"/>
                    <a:pt x="632" y="317"/>
                    <a:pt x="639" y="323"/>
                  </a:cubicBezTo>
                  <a:cubicBezTo>
                    <a:pt x="648" y="332"/>
                    <a:pt x="647" y="366"/>
                    <a:pt x="655" y="376"/>
                  </a:cubicBezTo>
                  <a:cubicBezTo>
                    <a:pt x="652" y="384"/>
                    <a:pt x="639" y="377"/>
                    <a:pt x="624" y="376"/>
                  </a:cubicBezTo>
                  <a:cubicBezTo>
                    <a:pt x="609" y="375"/>
                    <a:pt x="564" y="365"/>
                    <a:pt x="564" y="367"/>
                  </a:cubicBezTo>
                  <a:cubicBezTo>
                    <a:pt x="558" y="370"/>
                    <a:pt x="611" y="382"/>
                    <a:pt x="625" y="390"/>
                  </a:cubicBezTo>
                  <a:cubicBezTo>
                    <a:pt x="639" y="398"/>
                    <a:pt x="651" y="406"/>
                    <a:pt x="646" y="412"/>
                  </a:cubicBezTo>
                  <a:cubicBezTo>
                    <a:pt x="641" y="418"/>
                    <a:pt x="626" y="429"/>
                    <a:pt x="592" y="424"/>
                  </a:cubicBezTo>
                  <a:cubicBezTo>
                    <a:pt x="525" y="420"/>
                    <a:pt x="478" y="438"/>
                    <a:pt x="445" y="385"/>
                  </a:cubicBezTo>
                  <a:cubicBezTo>
                    <a:pt x="414" y="379"/>
                    <a:pt x="422" y="390"/>
                    <a:pt x="409" y="393"/>
                  </a:cubicBezTo>
                  <a:cubicBezTo>
                    <a:pt x="396" y="396"/>
                    <a:pt x="376" y="402"/>
                    <a:pt x="364" y="403"/>
                  </a:cubicBezTo>
                  <a:cubicBezTo>
                    <a:pt x="352" y="404"/>
                    <a:pt x="342" y="400"/>
                    <a:pt x="337" y="397"/>
                  </a:cubicBezTo>
                  <a:cubicBezTo>
                    <a:pt x="332" y="394"/>
                    <a:pt x="335" y="389"/>
                    <a:pt x="334" y="382"/>
                  </a:cubicBezTo>
                  <a:cubicBezTo>
                    <a:pt x="331" y="372"/>
                    <a:pt x="329" y="362"/>
                    <a:pt x="333" y="352"/>
                  </a:cubicBezTo>
                  <a:cubicBezTo>
                    <a:pt x="340" y="344"/>
                    <a:pt x="372" y="349"/>
                    <a:pt x="384" y="345"/>
                  </a:cubicBezTo>
                  <a:cubicBezTo>
                    <a:pt x="394" y="338"/>
                    <a:pt x="398" y="323"/>
                    <a:pt x="390" y="309"/>
                  </a:cubicBezTo>
                  <a:cubicBezTo>
                    <a:pt x="409" y="255"/>
                    <a:pt x="390" y="272"/>
                    <a:pt x="337" y="261"/>
                  </a:cubicBezTo>
                  <a:lnTo>
                    <a:pt x="331" y="268"/>
                  </a:lnTo>
                  <a:lnTo>
                    <a:pt x="313" y="271"/>
                  </a:lnTo>
                  <a:cubicBezTo>
                    <a:pt x="296" y="258"/>
                    <a:pt x="266" y="203"/>
                    <a:pt x="227" y="191"/>
                  </a:cubicBezTo>
                  <a:cubicBezTo>
                    <a:pt x="178" y="194"/>
                    <a:pt x="128" y="195"/>
                    <a:pt x="79" y="199"/>
                  </a:cubicBezTo>
                  <a:cubicBezTo>
                    <a:pt x="72" y="200"/>
                    <a:pt x="3" y="214"/>
                    <a:pt x="48" y="191"/>
                  </a:cubicBez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182" name="Freeform 38"/>
          <p:cNvSpPr>
            <a:spLocks/>
          </p:cNvSpPr>
          <p:nvPr/>
        </p:nvSpPr>
        <p:spPr bwMode="auto">
          <a:xfrm>
            <a:off x="2975210" y="3815255"/>
            <a:ext cx="1836000" cy="2304000"/>
          </a:xfrm>
          <a:custGeom>
            <a:avLst/>
            <a:gdLst>
              <a:gd name="T0" fmla="*/ 919163 w 984"/>
              <a:gd name="T1" fmla="*/ 1889126 h 1251"/>
              <a:gd name="T2" fmla="*/ 930275 w 984"/>
              <a:gd name="T3" fmla="*/ 1793876 h 1251"/>
              <a:gd name="T4" fmla="*/ 957263 w 984"/>
              <a:gd name="T5" fmla="*/ 1660526 h 1251"/>
              <a:gd name="T6" fmla="*/ 976313 w 984"/>
              <a:gd name="T7" fmla="*/ 1555750 h 1251"/>
              <a:gd name="T8" fmla="*/ 815975 w 984"/>
              <a:gd name="T9" fmla="*/ 1574800 h 1251"/>
              <a:gd name="T10" fmla="*/ 714375 w 984"/>
              <a:gd name="T11" fmla="*/ 1708151 h 1251"/>
              <a:gd name="T12" fmla="*/ 673100 w 984"/>
              <a:gd name="T13" fmla="*/ 1784351 h 1251"/>
              <a:gd name="T14" fmla="*/ 601663 w 984"/>
              <a:gd name="T15" fmla="*/ 1800226 h 1251"/>
              <a:gd name="T16" fmla="*/ 309563 w 984"/>
              <a:gd name="T17" fmla="*/ 1801813 h 1251"/>
              <a:gd name="T18" fmla="*/ 123825 w 984"/>
              <a:gd name="T19" fmla="*/ 1530350 h 1251"/>
              <a:gd name="T20" fmla="*/ 119063 w 984"/>
              <a:gd name="T21" fmla="*/ 1450975 h 1251"/>
              <a:gd name="T22" fmla="*/ 171450 w 984"/>
              <a:gd name="T23" fmla="*/ 1322388 h 1251"/>
              <a:gd name="T24" fmla="*/ 222250 w 984"/>
              <a:gd name="T25" fmla="*/ 1135063 h 1251"/>
              <a:gd name="T26" fmla="*/ 296863 w 984"/>
              <a:gd name="T27" fmla="*/ 1103313 h 1251"/>
              <a:gd name="T28" fmla="*/ 511175 w 984"/>
              <a:gd name="T29" fmla="*/ 1041400 h 1251"/>
              <a:gd name="T30" fmla="*/ 614363 w 984"/>
              <a:gd name="T31" fmla="*/ 1050925 h 1251"/>
              <a:gd name="T32" fmla="*/ 714375 w 984"/>
              <a:gd name="T33" fmla="*/ 971550 h 1251"/>
              <a:gd name="T34" fmla="*/ 825500 w 984"/>
              <a:gd name="T35" fmla="*/ 931863 h 1251"/>
              <a:gd name="T36" fmla="*/ 919163 w 984"/>
              <a:gd name="T37" fmla="*/ 917575 h 1251"/>
              <a:gd name="T38" fmla="*/ 1047750 w 984"/>
              <a:gd name="T39" fmla="*/ 952500 h 1251"/>
              <a:gd name="T40" fmla="*/ 1158875 w 984"/>
              <a:gd name="T41" fmla="*/ 952500 h 1251"/>
              <a:gd name="T42" fmla="*/ 1211263 w 984"/>
              <a:gd name="T43" fmla="*/ 1047750 h 1251"/>
              <a:gd name="T44" fmla="*/ 1311275 w 984"/>
              <a:gd name="T45" fmla="*/ 1138238 h 1251"/>
              <a:gd name="T46" fmla="*/ 1433513 w 984"/>
              <a:gd name="T47" fmla="*/ 1135063 h 1251"/>
              <a:gd name="T48" fmla="*/ 1252538 w 984"/>
              <a:gd name="T49" fmla="*/ 823913 h 1251"/>
              <a:gd name="T50" fmla="*/ 1363663 w 984"/>
              <a:gd name="T51" fmla="*/ 623888 h 1251"/>
              <a:gd name="T52" fmla="*/ 1531938 w 984"/>
              <a:gd name="T53" fmla="*/ 455613 h 1251"/>
              <a:gd name="T54" fmla="*/ 1509713 w 984"/>
              <a:gd name="T55" fmla="*/ 271463 h 1251"/>
              <a:gd name="T56" fmla="*/ 1525588 w 984"/>
              <a:gd name="T57" fmla="*/ 136525 h 1251"/>
              <a:gd name="T58" fmla="*/ 1538288 w 984"/>
              <a:gd name="T59" fmla="*/ 76200 h 1251"/>
              <a:gd name="T60" fmla="*/ 1371600 w 984"/>
              <a:gd name="T61" fmla="*/ 96838 h 1251"/>
              <a:gd name="T62" fmla="*/ 1211263 w 984"/>
              <a:gd name="T63" fmla="*/ 319088 h 1251"/>
              <a:gd name="T64" fmla="*/ 963613 w 984"/>
              <a:gd name="T65" fmla="*/ 579438 h 1251"/>
              <a:gd name="T66" fmla="*/ 604838 w 984"/>
              <a:gd name="T67" fmla="*/ 714375 h 1251"/>
              <a:gd name="T68" fmla="*/ 234950 w 984"/>
              <a:gd name="T69" fmla="*/ 776288 h 1251"/>
              <a:gd name="T70" fmla="*/ 147638 w 984"/>
              <a:gd name="T71" fmla="*/ 863600 h 1251"/>
              <a:gd name="T72" fmla="*/ 49212 w 984"/>
              <a:gd name="T73" fmla="*/ 1196975 h 1251"/>
              <a:gd name="T74" fmla="*/ 47625 w 984"/>
              <a:gd name="T75" fmla="*/ 1490663 h 1251"/>
              <a:gd name="T76" fmla="*/ 147638 w 984"/>
              <a:gd name="T77" fmla="*/ 1592263 h 1251"/>
              <a:gd name="T78" fmla="*/ 311150 w 984"/>
              <a:gd name="T79" fmla="*/ 1852613 h 12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984"/>
              <a:gd name="T121" fmla="*/ 0 h 1251"/>
              <a:gd name="T122" fmla="*/ 984 w 984"/>
              <a:gd name="T123" fmla="*/ 1251 h 125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984" h="1251">
                <a:moveTo>
                  <a:pt x="568" y="1244"/>
                </a:moveTo>
                <a:lnTo>
                  <a:pt x="579" y="1190"/>
                </a:lnTo>
                <a:cubicBezTo>
                  <a:pt x="579" y="1171"/>
                  <a:pt x="567" y="1138"/>
                  <a:pt x="568" y="1128"/>
                </a:cubicBezTo>
                <a:cubicBezTo>
                  <a:pt x="569" y="1118"/>
                  <a:pt x="581" y="1133"/>
                  <a:pt x="586" y="1130"/>
                </a:cubicBezTo>
                <a:cubicBezTo>
                  <a:pt x="591" y="1127"/>
                  <a:pt x="597" y="1121"/>
                  <a:pt x="600" y="1107"/>
                </a:cubicBezTo>
                <a:cubicBezTo>
                  <a:pt x="603" y="1093"/>
                  <a:pt x="600" y="1061"/>
                  <a:pt x="603" y="1046"/>
                </a:cubicBezTo>
                <a:cubicBezTo>
                  <a:pt x="605" y="1031"/>
                  <a:pt x="617" y="1025"/>
                  <a:pt x="619" y="1014"/>
                </a:cubicBezTo>
                <a:cubicBezTo>
                  <a:pt x="621" y="1003"/>
                  <a:pt x="622" y="985"/>
                  <a:pt x="615" y="980"/>
                </a:cubicBezTo>
                <a:cubicBezTo>
                  <a:pt x="608" y="973"/>
                  <a:pt x="596" y="981"/>
                  <a:pt x="579" y="983"/>
                </a:cubicBezTo>
                <a:cubicBezTo>
                  <a:pt x="562" y="985"/>
                  <a:pt x="534" y="987"/>
                  <a:pt x="514" y="992"/>
                </a:cubicBezTo>
                <a:cubicBezTo>
                  <a:pt x="492" y="998"/>
                  <a:pt x="469" y="1000"/>
                  <a:pt x="456" y="1011"/>
                </a:cubicBezTo>
                <a:cubicBezTo>
                  <a:pt x="445" y="1025"/>
                  <a:pt x="454" y="1060"/>
                  <a:pt x="450" y="1076"/>
                </a:cubicBezTo>
                <a:cubicBezTo>
                  <a:pt x="447" y="1092"/>
                  <a:pt x="434" y="1099"/>
                  <a:pt x="429" y="1110"/>
                </a:cubicBezTo>
                <a:cubicBezTo>
                  <a:pt x="425" y="1118"/>
                  <a:pt x="425" y="1119"/>
                  <a:pt x="424" y="1124"/>
                </a:cubicBezTo>
                <a:cubicBezTo>
                  <a:pt x="423" y="1129"/>
                  <a:pt x="427" y="1141"/>
                  <a:pt x="420" y="1143"/>
                </a:cubicBezTo>
                <a:cubicBezTo>
                  <a:pt x="413" y="1145"/>
                  <a:pt x="404" y="1131"/>
                  <a:pt x="379" y="1134"/>
                </a:cubicBezTo>
                <a:cubicBezTo>
                  <a:pt x="354" y="1133"/>
                  <a:pt x="298" y="1160"/>
                  <a:pt x="267" y="1160"/>
                </a:cubicBezTo>
                <a:cubicBezTo>
                  <a:pt x="236" y="1160"/>
                  <a:pt x="215" y="1148"/>
                  <a:pt x="195" y="1135"/>
                </a:cubicBezTo>
                <a:cubicBezTo>
                  <a:pt x="184" y="1133"/>
                  <a:pt x="151" y="1086"/>
                  <a:pt x="148" y="1081"/>
                </a:cubicBezTo>
                <a:cubicBezTo>
                  <a:pt x="123" y="1045"/>
                  <a:pt x="93" y="1006"/>
                  <a:pt x="78" y="964"/>
                </a:cubicBezTo>
                <a:lnTo>
                  <a:pt x="91" y="936"/>
                </a:lnTo>
                <a:cubicBezTo>
                  <a:pt x="90" y="928"/>
                  <a:pt x="76" y="924"/>
                  <a:pt x="75" y="914"/>
                </a:cubicBezTo>
                <a:cubicBezTo>
                  <a:pt x="74" y="904"/>
                  <a:pt x="81" y="891"/>
                  <a:pt x="86" y="878"/>
                </a:cubicBezTo>
                <a:cubicBezTo>
                  <a:pt x="94" y="851"/>
                  <a:pt x="103" y="863"/>
                  <a:pt x="108" y="833"/>
                </a:cubicBezTo>
                <a:cubicBezTo>
                  <a:pt x="116" y="814"/>
                  <a:pt x="97" y="793"/>
                  <a:pt x="102" y="773"/>
                </a:cubicBezTo>
                <a:cubicBezTo>
                  <a:pt x="107" y="753"/>
                  <a:pt x="131" y="726"/>
                  <a:pt x="140" y="715"/>
                </a:cubicBezTo>
                <a:cubicBezTo>
                  <a:pt x="150" y="703"/>
                  <a:pt x="151" y="711"/>
                  <a:pt x="159" y="708"/>
                </a:cubicBezTo>
                <a:cubicBezTo>
                  <a:pt x="167" y="705"/>
                  <a:pt x="175" y="703"/>
                  <a:pt x="187" y="695"/>
                </a:cubicBezTo>
                <a:cubicBezTo>
                  <a:pt x="199" y="687"/>
                  <a:pt x="211" y="666"/>
                  <a:pt x="233" y="660"/>
                </a:cubicBezTo>
                <a:cubicBezTo>
                  <a:pt x="262" y="648"/>
                  <a:pt x="304" y="660"/>
                  <a:pt x="322" y="656"/>
                </a:cubicBezTo>
                <a:cubicBezTo>
                  <a:pt x="340" y="652"/>
                  <a:pt x="329" y="637"/>
                  <a:pt x="340" y="638"/>
                </a:cubicBezTo>
                <a:cubicBezTo>
                  <a:pt x="351" y="639"/>
                  <a:pt x="366" y="658"/>
                  <a:pt x="387" y="662"/>
                </a:cubicBezTo>
                <a:cubicBezTo>
                  <a:pt x="408" y="666"/>
                  <a:pt x="458" y="670"/>
                  <a:pt x="469" y="662"/>
                </a:cubicBezTo>
                <a:cubicBezTo>
                  <a:pt x="509" y="655"/>
                  <a:pt x="443" y="621"/>
                  <a:pt x="450" y="612"/>
                </a:cubicBezTo>
                <a:cubicBezTo>
                  <a:pt x="454" y="602"/>
                  <a:pt x="480" y="604"/>
                  <a:pt x="492" y="600"/>
                </a:cubicBezTo>
                <a:cubicBezTo>
                  <a:pt x="504" y="596"/>
                  <a:pt x="512" y="589"/>
                  <a:pt x="520" y="587"/>
                </a:cubicBezTo>
                <a:cubicBezTo>
                  <a:pt x="528" y="583"/>
                  <a:pt x="531" y="586"/>
                  <a:pt x="541" y="585"/>
                </a:cubicBezTo>
                <a:cubicBezTo>
                  <a:pt x="551" y="584"/>
                  <a:pt x="563" y="575"/>
                  <a:pt x="579" y="578"/>
                </a:cubicBezTo>
                <a:cubicBezTo>
                  <a:pt x="595" y="581"/>
                  <a:pt x="626" y="599"/>
                  <a:pt x="639" y="603"/>
                </a:cubicBezTo>
                <a:cubicBezTo>
                  <a:pt x="652" y="607"/>
                  <a:pt x="650" y="605"/>
                  <a:pt x="660" y="600"/>
                </a:cubicBezTo>
                <a:cubicBezTo>
                  <a:pt x="670" y="595"/>
                  <a:pt x="685" y="575"/>
                  <a:pt x="697" y="575"/>
                </a:cubicBezTo>
                <a:lnTo>
                  <a:pt x="730" y="600"/>
                </a:lnTo>
                <a:cubicBezTo>
                  <a:pt x="740" y="606"/>
                  <a:pt x="751" y="601"/>
                  <a:pt x="756" y="611"/>
                </a:cubicBezTo>
                <a:cubicBezTo>
                  <a:pt x="761" y="621"/>
                  <a:pt x="757" y="645"/>
                  <a:pt x="763" y="660"/>
                </a:cubicBezTo>
                <a:cubicBezTo>
                  <a:pt x="776" y="672"/>
                  <a:pt x="783" y="693"/>
                  <a:pt x="793" y="702"/>
                </a:cubicBezTo>
                <a:cubicBezTo>
                  <a:pt x="803" y="711"/>
                  <a:pt x="812" y="706"/>
                  <a:pt x="826" y="717"/>
                </a:cubicBezTo>
                <a:cubicBezTo>
                  <a:pt x="840" y="728"/>
                  <a:pt x="863" y="767"/>
                  <a:pt x="876" y="767"/>
                </a:cubicBezTo>
                <a:cubicBezTo>
                  <a:pt x="899" y="776"/>
                  <a:pt x="906" y="744"/>
                  <a:pt x="903" y="715"/>
                </a:cubicBezTo>
                <a:cubicBezTo>
                  <a:pt x="892" y="668"/>
                  <a:pt x="882" y="631"/>
                  <a:pt x="856" y="590"/>
                </a:cubicBezTo>
                <a:cubicBezTo>
                  <a:pt x="844" y="571"/>
                  <a:pt x="789" y="519"/>
                  <a:pt x="789" y="519"/>
                </a:cubicBezTo>
                <a:cubicBezTo>
                  <a:pt x="792" y="501"/>
                  <a:pt x="798" y="490"/>
                  <a:pt x="808" y="474"/>
                </a:cubicBezTo>
                <a:cubicBezTo>
                  <a:pt x="824" y="449"/>
                  <a:pt x="838" y="414"/>
                  <a:pt x="859" y="393"/>
                </a:cubicBezTo>
                <a:cubicBezTo>
                  <a:pt x="870" y="361"/>
                  <a:pt x="899" y="345"/>
                  <a:pt x="918" y="317"/>
                </a:cubicBezTo>
                <a:cubicBezTo>
                  <a:pt x="924" y="300"/>
                  <a:pt x="964" y="304"/>
                  <a:pt x="965" y="287"/>
                </a:cubicBezTo>
                <a:cubicBezTo>
                  <a:pt x="972" y="273"/>
                  <a:pt x="974" y="246"/>
                  <a:pt x="970" y="224"/>
                </a:cubicBezTo>
                <a:cubicBezTo>
                  <a:pt x="968" y="205"/>
                  <a:pt x="952" y="185"/>
                  <a:pt x="951" y="171"/>
                </a:cubicBezTo>
                <a:cubicBezTo>
                  <a:pt x="950" y="157"/>
                  <a:pt x="959" y="152"/>
                  <a:pt x="961" y="138"/>
                </a:cubicBezTo>
                <a:cubicBezTo>
                  <a:pt x="963" y="124"/>
                  <a:pt x="960" y="98"/>
                  <a:pt x="961" y="86"/>
                </a:cubicBezTo>
                <a:cubicBezTo>
                  <a:pt x="959" y="59"/>
                  <a:pt x="963" y="72"/>
                  <a:pt x="964" y="66"/>
                </a:cubicBezTo>
                <a:cubicBezTo>
                  <a:pt x="965" y="60"/>
                  <a:pt x="968" y="59"/>
                  <a:pt x="969" y="48"/>
                </a:cubicBezTo>
                <a:cubicBezTo>
                  <a:pt x="970" y="37"/>
                  <a:pt x="984" y="0"/>
                  <a:pt x="967" y="2"/>
                </a:cubicBezTo>
                <a:cubicBezTo>
                  <a:pt x="950" y="4"/>
                  <a:pt x="888" y="40"/>
                  <a:pt x="864" y="61"/>
                </a:cubicBezTo>
                <a:cubicBezTo>
                  <a:pt x="851" y="79"/>
                  <a:pt x="835" y="118"/>
                  <a:pt x="825" y="131"/>
                </a:cubicBezTo>
                <a:cubicBezTo>
                  <a:pt x="805" y="156"/>
                  <a:pt x="776" y="171"/>
                  <a:pt x="763" y="201"/>
                </a:cubicBezTo>
                <a:cubicBezTo>
                  <a:pt x="745" y="241"/>
                  <a:pt x="755" y="243"/>
                  <a:pt x="732" y="271"/>
                </a:cubicBezTo>
                <a:cubicBezTo>
                  <a:pt x="699" y="311"/>
                  <a:pt x="649" y="336"/>
                  <a:pt x="607" y="365"/>
                </a:cubicBezTo>
                <a:cubicBezTo>
                  <a:pt x="585" y="398"/>
                  <a:pt x="557" y="415"/>
                  <a:pt x="521" y="427"/>
                </a:cubicBezTo>
                <a:cubicBezTo>
                  <a:pt x="462" y="468"/>
                  <a:pt x="526" y="430"/>
                  <a:pt x="381" y="450"/>
                </a:cubicBezTo>
                <a:cubicBezTo>
                  <a:pt x="357" y="453"/>
                  <a:pt x="334" y="466"/>
                  <a:pt x="311" y="474"/>
                </a:cubicBezTo>
                <a:cubicBezTo>
                  <a:pt x="259" y="491"/>
                  <a:pt x="202" y="485"/>
                  <a:pt x="148" y="489"/>
                </a:cubicBezTo>
                <a:cubicBezTo>
                  <a:pt x="140" y="492"/>
                  <a:pt x="130" y="491"/>
                  <a:pt x="124" y="497"/>
                </a:cubicBezTo>
                <a:cubicBezTo>
                  <a:pt x="111" y="510"/>
                  <a:pt x="93" y="544"/>
                  <a:pt x="93" y="544"/>
                </a:cubicBezTo>
                <a:cubicBezTo>
                  <a:pt x="78" y="594"/>
                  <a:pt x="79" y="609"/>
                  <a:pt x="86" y="668"/>
                </a:cubicBezTo>
                <a:lnTo>
                  <a:pt x="31" y="754"/>
                </a:lnTo>
                <a:cubicBezTo>
                  <a:pt x="17" y="783"/>
                  <a:pt x="10" y="810"/>
                  <a:pt x="0" y="840"/>
                </a:cubicBezTo>
                <a:cubicBezTo>
                  <a:pt x="6" y="873"/>
                  <a:pt x="7" y="913"/>
                  <a:pt x="30" y="939"/>
                </a:cubicBezTo>
                <a:cubicBezTo>
                  <a:pt x="40" y="960"/>
                  <a:pt x="51" y="979"/>
                  <a:pt x="61" y="990"/>
                </a:cubicBezTo>
                <a:cubicBezTo>
                  <a:pt x="71" y="1001"/>
                  <a:pt x="79" y="982"/>
                  <a:pt x="93" y="1003"/>
                </a:cubicBezTo>
                <a:cubicBezTo>
                  <a:pt x="109" y="1039"/>
                  <a:pt x="132" y="1078"/>
                  <a:pt x="144" y="1116"/>
                </a:cubicBezTo>
                <a:cubicBezTo>
                  <a:pt x="147" y="1124"/>
                  <a:pt x="189" y="1162"/>
                  <a:pt x="196" y="1167"/>
                </a:cubicBezTo>
                <a:cubicBezTo>
                  <a:pt x="316" y="1251"/>
                  <a:pt x="430" y="1223"/>
                  <a:pt x="568" y="1244"/>
                </a:cubicBezTo>
                <a:close/>
              </a:path>
            </a:pathLst>
          </a:custGeom>
          <a:solidFill>
            <a:srgbClr val="6633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6183" name="Freeform 39"/>
          <p:cNvSpPr>
            <a:spLocks/>
          </p:cNvSpPr>
          <p:nvPr/>
        </p:nvSpPr>
        <p:spPr bwMode="auto">
          <a:xfrm>
            <a:off x="1542199" y="1478603"/>
            <a:ext cx="3739251" cy="3519066"/>
          </a:xfrm>
          <a:custGeom>
            <a:avLst/>
            <a:gdLst>
              <a:gd name="T0" fmla="*/ 442913 w 1816"/>
              <a:gd name="T1" fmla="*/ 130175 h 1978"/>
              <a:gd name="T2" fmla="*/ 357188 w 1816"/>
              <a:gd name="T3" fmla="*/ 106363 h 1978"/>
              <a:gd name="T4" fmla="*/ 192087 w 1816"/>
              <a:gd name="T5" fmla="*/ 39688 h 1978"/>
              <a:gd name="T6" fmla="*/ 1588 w 1816"/>
              <a:gd name="T7" fmla="*/ 115888 h 1978"/>
              <a:gd name="T8" fmla="*/ 114300 w 1816"/>
              <a:gd name="T9" fmla="*/ 744538 h 1978"/>
              <a:gd name="T10" fmla="*/ 214313 w 1816"/>
              <a:gd name="T11" fmla="*/ 1098550 h 1978"/>
              <a:gd name="T12" fmla="*/ 261938 w 1816"/>
              <a:gd name="T13" fmla="*/ 1560513 h 1978"/>
              <a:gd name="T14" fmla="*/ 338138 w 1816"/>
              <a:gd name="T15" fmla="*/ 1793875 h 1978"/>
              <a:gd name="T16" fmla="*/ 590550 w 1816"/>
              <a:gd name="T17" fmla="*/ 2108200 h 1978"/>
              <a:gd name="T18" fmla="*/ 704850 w 1816"/>
              <a:gd name="T19" fmla="*/ 2560638 h 1978"/>
              <a:gd name="T20" fmla="*/ 538163 w 1816"/>
              <a:gd name="T21" fmla="*/ 2874963 h 1978"/>
              <a:gd name="T22" fmla="*/ 1160463 w 1816"/>
              <a:gd name="T23" fmla="*/ 3121025 h 1978"/>
              <a:gd name="T24" fmla="*/ 1246188 w 1816"/>
              <a:gd name="T25" fmla="*/ 2960688 h 1978"/>
              <a:gd name="T26" fmla="*/ 1444625 w 1816"/>
              <a:gd name="T27" fmla="*/ 2913063 h 1978"/>
              <a:gd name="T28" fmla="*/ 1857375 w 1816"/>
              <a:gd name="T29" fmla="*/ 2840038 h 1978"/>
              <a:gd name="T30" fmla="*/ 1938338 w 1816"/>
              <a:gd name="T31" fmla="*/ 2663825 h 1978"/>
              <a:gd name="T32" fmla="*/ 2147888 w 1816"/>
              <a:gd name="T33" fmla="*/ 2479675 h 1978"/>
              <a:gd name="T34" fmla="*/ 2352675 w 1816"/>
              <a:gd name="T35" fmla="*/ 2179638 h 1978"/>
              <a:gd name="T36" fmla="*/ 2466975 w 1816"/>
              <a:gd name="T37" fmla="*/ 2055813 h 1978"/>
              <a:gd name="T38" fmla="*/ 2638425 w 1816"/>
              <a:gd name="T39" fmla="*/ 1755775 h 1978"/>
              <a:gd name="T40" fmla="*/ 2778125 w 1816"/>
              <a:gd name="T41" fmla="*/ 1477963 h 1978"/>
              <a:gd name="T42" fmla="*/ 2873375 w 1816"/>
              <a:gd name="T43" fmla="*/ 1346200 h 1978"/>
              <a:gd name="T44" fmla="*/ 2767013 w 1816"/>
              <a:gd name="T45" fmla="*/ 1390650 h 1978"/>
              <a:gd name="T46" fmla="*/ 2682875 w 1816"/>
              <a:gd name="T47" fmla="*/ 1506538 h 1978"/>
              <a:gd name="T48" fmla="*/ 2532063 w 1816"/>
              <a:gd name="T49" fmla="*/ 1736725 h 1978"/>
              <a:gd name="T50" fmla="*/ 2359025 w 1816"/>
              <a:gd name="T51" fmla="*/ 1897063 h 1978"/>
              <a:gd name="T52" fmla="*/ 2185988 w 1816"/>
              <a:gd name="T53" fmla="*/ 2027238 h 1978"/>
              <a:gd name="T54" fmla="*/ 2090738 w 1816"/>
              <a:gd name="T55" fmla="*/ 2074863 h 1978"/>
              <a:gd name="T56" fmla="*/ 2000250 w 1816"/>
              <a:gd name="T57" fmla="*/ 2033588 h 1978"/>
              <a:gd name="T58" fmla="*/ 1990725 w 1816"/>
              <a:gd name="T59" fmla="*/ 1936750 h 1978"/>
              <a:gd name="T60" fmla="*/ 1863725 w 1816"/>
              <a:gd name="T61" fmla="*/ 1958975 h 1978"/>
              <a:gd name="T62" fmla="*/ 1838325 w 1816"/>
              <a:gd name="T63" fmla="*/ 2078038 h 1978"/>
              <a:gd name="T64" fmla="*/ 1814513 w 1816"/>
              <a:gd name="T65" fmla="*/ 2230438 h 1978"/>
              <a:gd name="T66" fmla="*/ 1766888 w 1816"/>
              <a:gd name="T67" fmla="*/ 2127250 h 1978"/>
              <a:gd name="T68" fmla="*/ 1839913 w 1816"/>
              <a:gd name="T69" fmla="*/ 1935163 h 1978"/>
              <a:gd name="T70" fmla="*/ 1639888 w 1816"/>
              <a:gd name="T71" fmla="*/ 1873250 h 1978"/>
              <a:gd name="T72" fmla="*/ 1516062 w 1816"/>
              <a:gd name="T73" fmla="*/ 2011363 h 1978"/>
              <a:gd name="T74" fmla="*/ 1466850 w 1816"/>
              <a:gd name="T75" fmla="*/ 2070100 h 1978"/>
              <a:gd name="T76" fmla="*/ 1425575 w 1816"/>
              <a:gd name="T77" fmla="*/ 1655763 h 1978"/>
              <a:gd name="T78" fmla="*/ 1125538 w 1816"/>
              <a:gd name="T79" fmla="*/ 1260475 h 1978"/>
              <a:gd name="T80" fmla="*/ 909638 w 1816"/>
              <a:gd name="T81" fmla="*/ 992188 h 1978"/>
              <a:gd name="T82" fmla="*/ 730250 w 1816"/>
              <a:gd name="T83" fmla="*/ 782638 h 1978"/>
              <a:gd name="T84" fmla="*/ 455613 w 1816"/>
              <a:gd name="T85" fmla="*/ 439738 h 1978"/>
              <a:gd name="T86" fmla="*/ 481013 w 1816"/>
              <a:gd name="T87" fmla="*/ 293688 h 197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816"/>
              <a:gd name="T133" fmla="*/ 0 h 1978"/>
              <a:gd name="T134" fmla="*/ 1816 w 1816"/>
              <a:gd name="T135" fmla="*/ 1978 h 197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816" h="1978">
                <a:moveTo>
                  <a:pt x="313" y="134"/>
                </a:moveTo>
                <a:cubicBezTo>
                  <a:pt x="309" y="119"/>
                  <a:pt x="292" y="93"/>
                  <a:pt x="279" y="82"/>
                </a:cubicBezTo>
                <a:cubicBezTo>
                  <a:pt x="271" y="75"/>
                  <a:pt x="258" y="77"/>
                  <a:pt x="248" y="74"/>
                </a:cubicBezTo>
                <a:cubicBezTo>
                  <a:pt x="240" y="72"/>
                  <a:pt x="233" y="69"/>
                  <a:pt x="225" y="67"/>
                </a:cubicBezTo>
                <a:cubicBezTo>
                  <a:pt x="204" y="61"/>
                  <a:pt x="186" y="49"/>
                  <a:pt x="165" y="44"/>
                </a:cubicBezTo>
                <a:cubicBezTo>
                  <a:pt x="146" y="38"/>
                  <a:pt x="142" y="31"/>
                  <a:pt x="121" y="25"/>
                </a:cubicBezTo>
                <a:cubicBezTo>
                  <a:pt x="100" y="19"/>
                  <a:pt x="56" y="0"/>
                  <a:pt x="36" y="8"/>
                </a:cubicBezTo>
                <a:cubicBezTo>
                  <a:pt x="16" y="16"/>
                  <a:pt x="0" y="38"/>
                  <a:pt x="1" y="73"/>
                </a:cubicBezTo>
                <a:cubicBezTo>
                  <a:pt x="9" y="127"/>
                  <a:pt x="26" y="167"/>
                  <a:pt x="39" y="220"/>
                </a:cubicBezTo>
                <a:cubicBezTo>
                  <a:pt x="49" y="288"/>
                  <a:pt x="59" y="406"/>
                  <a:pt x="72" y="469"/>
                </a:cubicBezTo>
                <a:cubicBezTo>
                  <a:pt x="83" y="514"/>
                  <a:pt x="99" y="552"/>
                  <a:pt x="108" y="599"/>
                </a:cubicBezTo>
                <a:cubicBezTo>
                  <a:pt x="117" y="637"/>
                  <a:pt x="128" y="663"/>
                  <a:pt x="135" y="692"/>
                </a:cubicBezTo>
                <a:cubicBezTo>
                  <a:pt x="142" y="721"/>
                  <a:pt x="143" y="728"/>
                  <a:pt x="148" y="776"/>
                </a:cubicBezTo>
                <a:cubicBezTo>
                  <a:pt x="150" y="807"/>
                  <a:pt x="159" y="942"/>
                  <a:pt x="165" y="983"/>
                </a:cubicBezTo>
                <a:cubicBezTo>
                  <a:pt x="171" y="1030"/>
                  <a:pt x="172" y="1040"/>
                  <a:pt x="180" y="1064"/>
                </a:cubicBezTo>
                <a:cubicBezTo>
                  <a:pt x="188" y="1088"/>
                  <a:pt x="192" y="1101"/>
                  <a:pt x="213" y="1130"/>
                </a:cubicBezTo>
                <a:cubicBezTo>
                  <a:pt x="233" y="1177"/>
                  <a:pt x="282" y="1208"/>
                  <a:pt x="309" y="1241"/>
                </a:cubicBezTo>
                <a:cubicBezTo>
                  <a:pt x="336" y="1274"/>
                  <a:pt x="350" y="1296"/>
                  <a:pt x="372" y="1328"/>
                </a:cubicBezTo>
                <a:cubicBezTo>
                  <a:pt x="406" y="1387"/>
                  <a:pt x="430" y="1385"/>
                  <a:pt x="442" y="1435"/>
                </a:cubicBezTo>
                <a:cubicBezTo>
                  <a:pt x="439" y="1495"/>
                  <a:pt x="449" y="1553"/>
                  <a:pt x="444" y="1613"/>
                </a:cubicBezTo>
                <a:cubicBezTo>
                  <a:pt x="429" y="1661"/>
                  <a:pt x="405" y="1694"/>
                  <a:pt x="388" y="1727"/>
                </a:cubicBezTo>
                <a:lnTo>
                  <a:pt x="339" y="1811"/>
                </a:lnTo>
                <a:cubicBezTo>
                  <a:pt x="313" y="1912"/>
                  <a:pt x="374" y="1942"/>
                  <a:pt x="466" y="1974"/>
                </a:cubicBezTo>
                <a:cubicBezTo>
                  <a:pt x="554" y="1971"/>
                  <a:pt x="643" y="1978"/>
                  <a:pt x="731" y="1966"/>
                </a:cubicBezTo>
                <a:cubicBezTo>
                  <a:pt x="742" y="1964"/>
                  <a:pt x="755" y="1945"/>
                  <a:pt x="759" y="1934"/>
                </a:cubicBezTo>
                <a:lnTo>
                  <a:pt x="785" y="1865"/>
                </a:lnTo>
                <a:cubicBezTo>
                  <a:pt x="799" y="1850"/>
                  <a:pt x="816" y="1848"/>
                  <a:pt x="834" y="1838"/>
                </a:cubicBezTo>
                <a:cubicBezTo>
                  <a:pt x="854" y="1831"/>
                  <a:pt x="884" y="1838"/>
                  <a:pt x="910" y="1835"/>
                </a:cubicBezTo>
                <a:cubicBezTo>
                  <a:pt x="936" y="1832"/>
                  <a:pt x="948" y="1828"/>
                  <a:pt x="991" y="1820"/>
                </a:cubicBezTo>
                <a:cubicBezTo>
                  <a:pt x="1048" y="1803"/>
                  <a:pt x="1114" y="1808"/>
                  <a:pt x="1170" y="1789"/>
                </a:cubicBezTo>
                <a:cubicBezTo>
                  <a:pt x="1203" y="1774"/>
                  <a:pt x="1204" y="1766"/>
                  <a:pt x="1212" y="1748"/>
                </a:cubicBezTo>
                <a:cubicBezTo>
                  <a:pt x="1220" y="1730"/>
                  <a:pt x="1205" y="1698"/>
                  <a:pt x="1221" y="1678"/>
                </a:cubicBezTo>
                <a:lnTo>
                  <a:pt x="1311" y="1625"/>
                </a:lnTo>
                <a:cubicBezTo>
                  <a:pt x="1334" y="1608"/>
                  <a:pt x="1330" y="1591"/>
                  <a:pt x="1353" y="1562"/>
                </a:cubicBezTo>
                <a:cubicBezTo>
                  <a:pt x="1374" y="1532"/>
                  <a:pt x="1412" y="1479"/>
                  <a:pt x="1434" y="1447"/>
                </a:cubicBezTo>
                <a:cubicBezTo>
                  <a:pt x="1463" y="1412"/>
                  <a:pt x="1468" y="1391"/>
                  <a:pt x="1482" y="1373"/>
                </a:cubicBezTo>
                <a:cubicBezTo>
                  <a:pt x="1496" y="1355"/>
                  <a:pt x="1507" y="1352"/>
                  <a:pt x="1519" y="1339"/>
                </a:cubicBezTo>
                <a:cubicBezTo>
                  <a:pt x="1533" y="1302"/>
                  <a:pt x="1530" y="1324"/>
                  <a:pt x="1554" y="1295"/>
                </a:cubicBezTo>
                <a:cubicBezTo>
                  <a:pt x="1565" y="1274"/>
                  <a:pt x="1613" y="1232"/>
                  <a:pt x="1621" y="1210"/>
                </a:cubicBezTo>
                <a:cubicBezTo>
                  <a:pt x="1640" y="1179"/>
                  <a:pt x="1648" y="1135"/>
                  <a:pt x="1662" y="1106"/>
                </a:cubicBezTo>
                <a:cubicBezTo>
                  <a:pt x="1676" y="1077"/>
                  <a:pt x="1689" y="1061"/>
                  <a:pt x="1704" y="1032"/>
                </a:cubicBezTo>
                <a:cubicBezTo>
                  <a:pt x="1715" y="994"/>
                  <a:pt x="1735" y="966"/>
                  <a:pt x="1750" y="931"/>
                </a:cubicBezTo>
                <a:cubicBezTo>
                  <a:pt x="1764" y="905"/>
                  <a:pt x="1794" y="897"/>
                  <a:pt x="1804" y="883"/>
                </a:cubicBezTo>
                <a:cubicBezTo>
                  <a:pt x="1814" y="869"/>
                  <a:pt x="1816" y="853"/>
                  <a:pt x="1810" y="848"/>
                </a:cubicBezTo>
                <a:cubicBezTo>
                  <a:pt x="1812" y="837"/>
                  <a:pt x="1779" y="849"/>
                  <a:pt x="1768" y="854"/>
                </a:cubicBezTo>
                <a:cubicBezTo>
                  <a:pt x="1757" y="859"/>
                  <a:pt x="1752" y="867"/>
                  <a:pt x="1743" y="876"/>
                </a:cubicBezTo>
                <a:cubicBezTo>
                  <a:pt x="1734" y="886"/>
                  <a:pt x="1721" y="894"/>
                  <a:pt x="1713" y="907"/>
                </a:cubicBezTo>
                <a:cubicBezTo>
                  <a:pt x="1704" y="919"/>
                  <a:pt x="1704" y="926"/>
                  <a:pt x="1690" y="949"/>
                </a:cubicBezTo>
                <a:cubicBezTo>
                  <a:pt x="1663" y="980"/>
                  <a:pt x="1650" y="1012"/>
                  <a:pt x="1626" y="1047"/>
                </a:cubicBezTo>
                <a:cubicBezTo>
                  <a:pt x="1616" y="1063"/>
                  <a:pt x="1609" y="1081"/>
                  <a:pt x="1595" y="1094"/>
                </a:cubicBezTo>
                <a:cubicBezTo>
                  <a:pt x="1512" y="1174"/>
                  <a:pt x="1624" y="1068"/>
                  <a:pt x="1548" y="1133"/>
                </a:cubicBezTo>
                <a:cubicBezTo>
                  <a:pt x="1523" y="1154"/>
                  <a:pt x="1513" y="1177"/>
                  <a:pt x="1486" y="1195"/>
                </a:cubicBezTo>
                <a:cubicBezTo>
                  <a:pt x="1461" y="1217"/>
                  <a:pt x="1414" y="1251"/>
                  <a:pt x="1396" y="1265"/>
                </a:cubicBezTo>
                <a:cubicBezTo>
                  <a:pt x="1378" y="1279"/>
                  <a:pt x="1387" y="1270"/>
                  <a:pt x="1377" y="1277"/>
                </a:cubicBezTo>
                <a:cubicBezTo>
                  <a:pt x="1353" y="1294"/>
                  <a:pt x="1349" y="1301"/>
                  <a:pt x="1339" y="1306"/>
                </a:cubicBezTo>
                <a:cubicBezTo>
                  <a:pt x="1329" y="1311"/>
                  <a:pt x="1325" y="1313"/>
                  <a:pt x="1317" y="1307"/>
                </a:cubicBezTo>
                <a:cubicBezTo>
                  <a:pt x="1304" y="1306"/>
                  <a:pt x="1304" y="1272"/>
                  <a:pt x="1294" y="1268"/>
                </a:cubicBezTo>
                <a:cubicBezTo>
                  <a:pt x="1284" y="1264"/>
                  <a:pt x="1265" y="1285"/>
                  <a:pt x="1260" y="1281"/>
                </a:cubicBezTo>
                <a:cubicBezTo>
                  <a:pt x="1254" y="1277"/>
                  <a:pt x="1265" y="1254"/>
                  <a:pt x="1264" y="1244"/>
                </a:cubicBezTo>
                <a:cubicBezTo>
                  <a:pt x="1263" y="1234"/>
                  <a:pt x="1261" y="1226"/>
                  <a:pt x="1254" y="1220"/>
                </a:cubicBezTo>
                <a:cubicBezTo>
                  <a:pt x="1247" y="1211"/>
                  <a:pt x="1231" y="1210"/>
                  <a:pt x="1221" y="1205"/>
                </a:cubicBezTo>
                <a:cubicBezTo>
                  <a:pt x="1205" y="1208"/>
                  <a:pt x="1179" y="1219"/>
                  <a:pt x="1174" y="1234"/>
                </a:cubicBezTo>
                <a:cubicBezTo>
                  <a:pt x="1165" y="1243"/>
                  <a:pt x="1163" y="1230"/>
                  <a:pt x="1158" y="1258"/>
                </a:cubicBezTo>
                <a:cubicBezTo>
                  <a:pt x="1155" y="1270"/>
                  <a:pt x="1154" y="1292"/>
                  <a:pt x="1158" y="1309"/>
                </a:cubicBezTo>
                <a:cubicBezTo>
                  <a:pt x="1162" y="1326"/>
                  <a:pt x="1181" y="1342"/>
                  <a:pt x="1179" y="1358"/>
                </a:cubicBezTo>
                <a:cubicBezTo>
                  <a:pt x="1177" y="1374"/>
                  <a:pt x="1151" y="1404"/>
                  <a:pt x="1143" y="1405"/>
                </a:cubicBezTo>
                <a:cubicBezTo>
                  <a:pt x="1133" y="1407"/>
                  <a:pt x="1133" y="1377"/>
                  <a:pt x="1128" y="1366"/>
                </a:cubicBezTo>
                <a:cubicBezTo>
                  <a:pt x="1123" y="1355"/>
                  <a:pt x="1114" y="1357"/>
                  <a:pt x="1113" y="1340"/>
                </a:cubicBezTo>
                <a:cubicBezTo>
                  <a:pt x="1116" y="1318"/>
                  <a:pt x="1112" y="1285"/>
                  <a:pt x="1120" y="1265"/>
                </a:cubicBezTo>
                <a:cubicBezTo>
                  <a:pt x="1141" y="1247"/>
                  <a:pt x="1144" y="1241"/>
                  <a:pt x="1159" y="1219"/>
                </a:cubicBezTo>
                <a:cubicBezTo>
                  <a:pt x="1156" y="1203"/>
                  <a:pt x="1166" y="1178"/>
                  <a:pt x="1151" y="1172"/>
                </a:cubicBezTo>
                <a:cubicBezTo>
                  <a:pt x="1120" y="1160"/>
                  <a:pt x="1068" y="1170"/>
                  <a:pt x="1033" y="1180"/>
                </a:cubicBezTo>
                <a:cubicBezTo>
                  <a:pt x="1007" y="1191"/>
                  <a:pt x="983" y="1205"/>
                  <a:pt x="970" y="1219"/>
                </a:cubicBezTo>
                <a:cubicBezTo>
                  <a:pt x="957" y="1233"/>
                  <a:pt x="956" y="1257"/>
                  <a:pt x="955" y="1267"/>
                </a:cubicBezTo>
                <a:cubicBezTo>
                  <a:pt x="954" y="1277"/>
                  <a:pt x="969" y="1275"/>
                  <a:pt x="964" y="1281"/>
                </a:cubicBezTo>
                <a:cubicBezTo>
                  <a:pt x="954" y="1297"/>
                  <a:pt x="924" y="1304"/>
                  <a:pt x="924" y="1304"/>
                </a:cubicBezTo>
                <a:cubicBezTo>
                  <a:pt x="914" y="1293"/>
                  <a:pt x="913" y="1256"/>
                  <a:pt x="909" y="1213"/>
                </a:cubicBezTo>
                <a:cubicBezTo>
                  <a:pt x="905" y="1170"/>
                  <a:pt x="920" y="1093"/>
                  <a:pt x="898" y="1043"/>
                </a:cubicBezTo>
                <a:cubicBezTo>
                  <a:pt x="882" y="972"/>
                  <a:pt x="824" y="960"/>
                  <a:pt x="777" y="915"/>
                </a:cubicBezTo>
                <a:cubicBezTo>
                  <a:pt x="758" y="854"/>
                  <a:pt x="765" y="832"/>
                  <a:pt x="709" y="794"/>
                </a:cubicBezTo>
                <a:cubicBezTo>
                  <a:pt x="653" y="756"/>
                  <a:pt x="709" y="786"/>
                  <a:pt x="657" y="770"/>
                </a:cubicBezTo>
                <a:cubicBezTo>
                  <a:pt x="627" y="725"/>
                  <a:pt x="625" y="654"/>
                  <a:pt x="573" y="625"/>
                </a:cubicBezTo>
                <a:cubicBezTo>
                  <a:pt x="547" y="593"/>
                  <a:pt x="518" y="600"/>
                  <a:pt x="501" y="577"/>
                </a:cubicBezTo>
                <a:cubicBezTo>
                  <a:pt x="483" y="548"/>
                  <a:pt x="478" y="520"/>
                  <a:pt x="460" y="493"/>
                </a:cubicBezTo>
                <a:cubicBezTo>
                  <a:pt x="423" y="438"/>
                  <a:pt x="396" y="409"/>
                  <a:pt x="341" y="370"/>
                </a:cubicBezTo>
                <a:cubicBezTo>
                  <a:pt x="320" y="338"/>
                  <a:pt x="299" y="312"/>
                  <a:pt x="287" y="277"/>
                </a:cubicBezTo>
                <a:cubicBezTo>
                  <a:pt x="290" y="248"/>
                  <a:pt x="291" y="219"/>
                  <a:pt x="295" y="191"/>
                </a:cubicBezTo>
                <a:cubicBezTo>
                  <a:pt x="296" y="176"/>
                  <a:pt x="302" y="193"/>
                  <a:pt x="303" y="185"/>
                </a:cubicBezTo>
                <a:cubicBezTo>
                  <a:pt x="306" y="176"/>
                  <a:pt x="313" y="143"/>
                  <a:pt x="313" y="134"/>
                </a:cubicBezTo>
                <a:close/>
              </a:path>
            </a:pathLst>
          </a:custGeom>
          <a:solidFill>
            <a:srgbClr val="FFCCCC">
              <a:alpha val="65882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2181680" y="3925616"/>
            <a:ext cx="18069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latin typeface="Arial" pitchFamily="34" charset="0"/>
                <a:cs typeface="Arial" pitchFamily="34" charset="0"/>
              </a:rPr>
              <a:t>Центральні рівнини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 rot="4390368">
            <a:off x="1170945" y="2850020"/>
            <a:ext cx="22604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>
                <a:latin typeface="Arial" pitchFamily="34" charset="0"/>
                <a:cs typeface="Arial" pitchFamily="34" charset="0"/>
              </a:rPr>
              <a:t>Великі рівнини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86" name="WordArt 42"/>
          <p:cNvSpPr>
            <a:spLocks noChangeArrowheads="1" noChangeShapeType="1" noTextEdit="1"/>
          </p:cNvSpPr>
          <p:nvPr/>
        </p:nvSpPr>
        <p:spPr bwMode="auto">
          <a:xfrm rot="1192528">
            <a:off x="2744415" y="1283001"/>
            <a:ext cx="2018327" cy="18288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396141"/>
              </a:avLst>
            </a:prstTxWarp>
          </a:bodyPr>
          <a:lstStyle/>
          <a:p>
            <a:pPr algn="ctr"/>
            <a:r>
              <a:rPr lang="uk-UA" sz="18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Лаврентійська</a:t>
            </a:r>
            <a:r>
              <a:rPr lang="uk-UA" sz="1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 височина</a:t>
            </a:r>
          </a:p>
        </p:txBody>
      </p:sp>
      <p:grpSp>
        <p:nvGrpSpPr>
          <p:cNvPr id="3" name="Group 132"/>
          <p:cNvGrpSpPr>
            <a:grpSpLocks/>
          </p:cNvGrpSpPr>
          <p:nvPr/>
        </p:nvGrpSpPr>
        <p:grpSpPr bwMode="auto">
          <a:xfrm>
            <a:off x="5181600" y="2196153"/>
            <a:ext cx="3962401" cy="4170780"/>
            <a:chOff x="0" y="2544"/>
            <a:chExt cx="2112" cy="1776"/>
          </a:xfrm>
        </p:grpSpPr>
        <p:sp>
          <p:nvSpPr>
            <p:cNvPr id="3101" name="Rectangle 126"/>
            <p:cNvSpPr>
              <a:spLocks noChangeArrowheads="1"/>
            </p:cNvSpPr>
            <p:nvPr/>
          </p:nvSpPr>
          <p:spPr bwMode="auto">
            <a:xfrm flipV="1">
              <a:off x="0" y="3360"/>
              <a:ext cx="2112" cy="9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3102" name="Rectangle 125"/>
            <p:cNvSpPr>
              <a:spLocks noChangeArrowheads="1"/>
            </p:cNvSpPr>
            <p:nvPr/>
          </p:nvSpPr>
          <p:spPr bwMode="auto">
            <a:xfrm flipV="1">
              <a:off x="0" y="2544"/>
              <a:ext cx="2112" cy="17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265" name="Text Box 121"/>
          <p:cNvSpPr txBox="1">
            <a:spLocks noChangeArrowheads="1"/>
          </p:cNvSpPr>
          <p:nvPr/>
        </p:nvSpPr>
        <p:spPr bwMode="auto">
          <a:xfrm>
            <a:off x="5533698" y="2297374"/>
            <a:ext cx="3326524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uk-UA" sz="2000" b="1" i="1" dirty="0" err="1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Північно-Американська</a:t>
            </a:r>
            <a:r>
              <a:rPr lang="uk-UA" sz="2000" b="1" i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i="1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платформа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130"/>
          <p:cNvGrpSpPr>
            <a:grpSpLocks/>
          </p:cNvGrpSpPr>
          <p:nvPr/>
        </p:nvGrpSpPr>
        <p:grpSpPr bwMode="auto">
          <a:xfrm>
            <a:off x="5344732" y="3917777"/>
            <a:ext cx="3595689" cy="400051"/>
            <a:chOff x="-201" y="3552"/>
            <a:chExt cx="2265" cy="252"/>
          </a:xfrm>
        </p:grpSpPr>
        <p:sp>
          <p:nvSpPr>
            <p:cNvPr id="3099" name="Rectangle 122"/>
            <p:cNvSpPr>
              <a:spLocks noChangeArrowheads="1"/>
            </p:cNvSpPr>
            <p:nvPr/>
          </p:nvSpPr>
          <p:spPr bwMode="auto">
            <a:xfrm>
              <a:off x="-201" y="3570"/>
              <a:ext cx="403" cy="225"/>
            </a:xfrm>
            <a:prstGeom prst="rect">
              <a:avLst/>
            </a:prstGeom>
            <a:solidFill>
              <a:srgbClr val="FFBE7D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3100" name="Text Box 123"/>
            <p:cNvSpPr txBox="1">
              <a:spLocks noChangeArrowheads="1"/>
            </p:cNvSpPr>
            <p:nvPr/>
          </p:nvSpPr>
          <p:spPr bwMode="auto">
            <a:xfrm>
              <a:off x="285" y="3552"/>
              <a:ext cx="1779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uk-UA" sz="2000" b="1" i="1" dirty="0">
                  <a:latin typeface="Arial" pitchFamily="34" charset="0"/>
                  <a:cs typeface="Arial" pitchFamily="34" charset="0"/>
                </a:rPr>
                <a:t>- плита платформи </a:t>
              </a:r>
              <a:endParaRPr lang="ru-RU" sz="20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131"/>
          <p:cNvGrpSpPr>
            <a:grpSpLocks/>
          </p:cNvGrpSpPr>
          <p:nvPr/>
        </p:nvGrpSpPr>
        <p:grpSpPr bwMode="auto">
          <a:xfrm>
            <a:off x="5345564" y="4557780"/>
            <a:ext cx="3593293" cy="708652"/>
            <a:chOff x="564" y="3775"/>
            <a:chExt cx="1239" cy="390"/>
          </a:xfrm>
        </p:grpSpPr>
        <p:sp>
          <p:nvSpPr>
            <p:cNvPr id="3097" name="Text Box 124"/>
            <p:cNvSpPr txBox="1">
              <a:spLocks noChangeArrowheads="1"/>
            </p:cNvSpPr>
            <p:nvPr/>
          </p:nvSpPr>
          <p:spPr bwMode="auto">
            <a:xfrm>
              <a:off x="830" y="3775"/>
              <a:ext cx="973" cy="39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uk-UA" sz="2000" b="1" i="1" dirty="0" err="1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Примексиканська</a:t>
              </a:r>
              <a:r>
                <a:rPr lang="en-US" sz="2000" b="1" i="1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000" b="1" i="1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молода </a:t>
              </a:r>
              <a:r>
                <a:rPr lang="uk-UA" sz="2000" b="1" i="1" dirty="0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платформа</a:t>
              </a:r>
              <a:endParaRPr lang="ru-RU" sz="20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8" name="Rectangle 127"/>
            <p:cNvSpPr>
              <a:spLocks noChangeArrowheads="1"/>
            </p:cNvSpPr>
            <p:nvPr/>
          </p:nvSpPr>
          <p:spPr bwMode="auto">
            <a:xfrm>
              <a:off x="564" y="3853"/>
              <a:ext cx="218" cy="234"/>
            </a:xfrm>
            <a:prstGeom prst="rect">
              <a:avLst/>
            </a:prstGeom>
            <a:solidFill>
              <a:srgbClr val="686600">
                <a:alpha val="8196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6" name="Group 129"/>
          <p:cNvGrpSpPr>
            <a:grpSpLocks/>
          </p:cNvGrpSpPr>
          <p:nvPr/>
        </p:nvGrpSpPr>
        <p:grpSpPr bwMode="auto">
          <a:xfrm>
            <a:off x="5345262" y="3244760"/>
            <a:ext cx="3578226" cy="460376"/>
            <a:chOff x="-198" y="3312"/>
            <a:chExt cx="2254" cy="290"/>
          </a:xfrm>
        </p:grpSpPr>
        <p:sp>
          <p:nvSpPr>
            <p:cNvPr id="3095" name="Rectangle 113"/>
            <p:cNvSpPr>
              <a:spLocks noChangeArrowheads="1"/>
            </p:cNvSpPr>
            <p:nvPr/>
          </p:nvSpPr>
          <p:spPr bwMode="auto">
            <a:xfrm>
              <a:off x="-198" y="3340"/>
              <a:ext cx="399" cy="26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6" name="Text Box 114"/>
            <p:cNvSpPr txBox="1">
              <a:spLocks noChangeArrowheads="1"/>
            </p:cNvSpPr>
            <p:nvPr/>
          </p:nvSpPr>
          <p:spPr bwMode="auto">
            <a:xfrm>
              <a:off x="288" y="3312"/>
              <a:ext cx="1768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uk-UA" sz="2000" b="1" i="1" dirty="0">
                  <a:latin typeface="Arial" pitchFamily="34" charset="0"/>
                  <a:cs typeface="Arial" pitchFamily="34" charset="0"/>
                </a:rPr>
                <a:t>- Канадський щит </a:t>
              </a:r>
              <a:endParaRPr lang="ru-RU" sz="20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0" y="1"/>
            <a:ext cx="19050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sz="28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Завдання: 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5312985" y="173427"/>
            <a:ext cx="3668425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Віднайдіть в </a:t>
            </a:r>
            <a:r>
              <a:rPr lang="uk-UA" sz="2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атласі </a:t>
            </a:r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тектонічні структури</a:t>
            </a:r>
            <a:endParaRPr lang="uk-UA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oup 207"/>
          <p:cNvGrpSpPr>
            <a:grpSpLocks/>
          </p:cNvGrpSpPr>
          <p:nvPr/>
        </p:nvGrpSpPr>
        <p:grpSpPr bwMode="auto">
          <a:xfrm>
            <a:off x="465136" y="1227402"/>
            <a:ext cx="3636000" cy="5080000"/>
            <a:chOff x="302" y="890"/>
            <a:chExt cx="2230" cy="3200"/>
          </a:xfrm>
          <a:solidFill>
            <a:srgbClr val="D9900D"/>
          </a:solidFill>
        </p:grpSpPr>
        <p:sp>
          <p:nvSpPr>
            <p:cNvPr id="29" name="Freeform 202"/>
            <p:cNvSpPr>
              <a:spLocks/>
            </p:cNvSpPr>
            <p:nvPr/>
          </p:nvSpPr>
          <p:spPr bwMode="auto">
            <a:xfrm>
              <a:off x="302" y="890"/>
              <a:ext cx="1100" cy="2352"/>
            </a:xfrm>
            <a:custGeom>
              <a:avLst/>
              <a:gdLst>
                <a:gd name="T0" fmla="*/ 4 w 1100"/>
                <a:gd name="T1" fmla="*/ 411 h 2352"/>
                <a:gd name="T2" fmla="*/ 66 w 1100"/>
                <a:gd name="T3" fmla="*/ 313 h 2352"/>
                <a:gd name="T4" fmla="*/ 168 w 1100"/>
                <a:gd name="T5" fmla="*/ 275 h 2352"/>
                <a:gd name="T6" fmla="*/ 246 w 1100"/>
                <a:gd name="T7" fmla="*/ 311 h 2352"/>
                <a:gd name="T8" fmla="*/ 324 w 1100"/>
                <a:gd name="T9" fmla="*/ 377 h 2352"/>
                <a:gd name="T10" fmla="*/ 424 w 1100"/>
                <a:gd name="T11" fmla="*/ 575 h 2352"/>
                <a:gd name="T12" fmla="*/ 432 w 1100"/>
                <a:gd name="T13" fmla="*/ 263 h 2352"/>
                <a:gd name="T14" fmla="*/ 276 w 1100"/>
                <a:gd name="T15" fmla="*/ 87 h 2352"/>
                <a:gd name="T16" fmla="*/ 240 w 1100"/>
                <a:gd name="T17" fmla="*/ 27 h 2352"/>
                <a:gd name="T18" fmla="*/ 336 w 1100"/>
                <a:gd name="T19" fmla="*/ 5 h 2352"/>
                <a:gd name="T20" fmla="*/ 396 w 1100"/>
                <a:gd name="T21" fmla="*/ 51 h 2352"/>
                <a:gd name="T22" fmla="*/ 474 w 1100"/>
                <a:gd name="T23" fmla="*/ 175 h 2352"/>
                <a:gd name="T24" fmla="*/ 574 w 1100"/>
                <a:gd name="T25" fmla="*/ 285 h 2352"/>
                <a:gd name="T26" fmla="*/ 624 w 1100"/>
                <a:gd name="T27" fmla="*/ 403 h 2352"/>
                <a:gd name="T28" fmla="*/ 680 w 1100"/>
                <a:gd name="T29" fmla="*/ 689 h 2352"/>
                <a:gd name="T30" fmla="*/ 672 w 1100"/>
                <a:gd name="T31" fmla="*/ 777 h 2352"/>
                <a:gd name="T32" fmla="*/ 646 w 1100"/>
                <a:gd name="T33" fmla="*/ 875 h 2352"/>
                <a:gd name="T34" fmla="*/ 756 w 1100"/>
                <a:gd name="T35" fmla="*/ 1163 h 2352"/>
                <a:gd name="T36" fmla="*/ 786 w 1100"/>
                <a:gd name="T37" fmla="*/ 1235 h 2352"/>
                <a:gd name="T38" fmla="*/ 876 w 1100"/>
                <a:gd name="T39" fmla="*/ 1511 h 2352"/>
                <a:gd name="T40" fmla="*/ 962 w 1100"/>
                <a:gd name="T41" fmla="*/ 1707 h 2352"/>
                <a:gd name="T42" fmla="*/ 1096 w 1100"/>
                <a:gd name="T43" fmla="*/ 2049 h 2352"/>
                <a:gd name="T44" fmla="*/ 1004 w 1100"/>
                <a:gd name="T45" fmla="*/ 2297 h 2352"/>
                <a:gd name="T46" fmla="*/ 990 w 1100"/>
                <a:gd name="T47" fmla="*/ 2347 h 2352"/>
                <a:gd name="T48" fmla="*/ 980 w 1100"/>
                <a:gd name="T49" fmla="*/ 2267 h 2352"/>
                <a:gd name="T50" fmla="*/ 880 w 1100"/>
                <a:gd name="T51" fmla="*/ 2133 h 2352"/>
                <a:gd name="T52" fmla="*/ 882 w 1100"/>
                <a:gd name="T53" fmla="*/ 2067 h 2352"/>
                <a:gd name="T54" fmla="*/ 926 w 1100"/>
                <a:gd name="T55" fmla="*/ 2007 h 2352"/>
                <a:gd name="T56" fmla="*/ 798 w 1100"/>
                <a:gd name="T57" fmla="*/ 2071 h 2352"/>
                <a:gd name="T58" fmla="*/ 750 w 1100"/>
                <a:gd name="T59" fmla="*/ 2041 h 2352"/>
                <a:gd name="T60" fmla="*/ 754 w 1100"/>
                <a:gd name="T61" fmla="*/ 1929 h 2352"/>
                <a:gd name="T62" fmla="*/ 858 w 1100"/>
                <a:gd name="T63" fmla="*/ 1883 h 2352"/>
                <a:gd name="T64" fmla="*/ 876 w 1100"/>
                <a:gd name="T65" fmla="*/ 1829 h 2352"/>
                <a:gd name="T66" fmla="*/ 800 w 1100"/>
                <a:gd name="T67" fmla="*/ 1735 h 2352"/>
                <a:gd name="T68" fmla="*/ 718 w 1100"/>
                <a:gd name="T69" fmla="*/ 1727 h 2352"/>
                <a:gd name="T70" fmla="*/ 716 w 1100"/>
                <a:gd name="T71" fmla="*/ 1607 h 2352"/>
                <a:gd name="T72" fmla="*/ 716 w 1100"/>
                <a:gd name="T73" fmla="*/ 1457 h 2352"/>
                <a:gd name="T74" fmla="*/ 734 w 1100"/>
                <a:gd name="T75" fmla="*/ 1405 h 2352"/>
                <a:gd name="T76" fmla="*/ 632 w 1100"/>
                <a:gd name="T77" fmla="*/ 1371 h 2352"/>
                <a:gd name="T78" fmla="*/ 608 w 1100"/>
                <a:gd name="T79" fmla="*/ 1225 h 2352"/>
                <a:gd name="T80" fmla="*/ 578 w 1100"/>
                <a:gd name="T81" fmla="*/ 1207 h 2352"/>
                <a:gd name="T82" fmla="*/ 528 w 1100"/>
                <a:gd name="T83" fmla="*/ 1301 h 2352"/>
                <a:gd name="T84" fmla="*/ 490 w 1100"/>
                <a:gd name="T85" fmla="*/ 925 h 2352"/>
                <a:gd name="T86" fmla="*/ 394 w 1100"/>
                <a:gd name="T87" fmla="*/ 671 h 2352"/>
                <a:gd name="T88" fmla="*/ 268 w 1100"/>
                <a:gd name="T89" fmla="*/ 519 h 2352"/>
                <a:gd name="T90" fmla="*/ 112 w 1100"/>
                <a:gd name="T91" fmla="*/ 421 h 2352"/>
                <a:gd name="T92" fmla="*/ 30 w 1100"/>
                <a:gd name="T93" fmla="*/ 413 h 23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00"/>
                <a:gd name="T142" fmla="*/ 0 h 2352"/>
                <a:gd name="T143" fmla="*/ 1100 w 1100"/>
                <a:gd name="T144" fmla="*/ 2352 h 23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00" h="2352">
                  <a:moveTo>
                    <a:pt x="30" y="413"/>
                  </a:moveTo>
                  <a:cubicBezTo>
                    <a:pt x="14" y="409"/>
                    <a:pt x="8" y="427"/>
                    <a:pt x="4" y="411"/>
                  </a:cubicBezTo>
                  <a:cubicBezTo>
                    <a:pt x="0" y="395"/>
                    <a:pt x="4" y="374"/>
                    <a:pt x="18" y="365"/>
                  </a:cubicBezTo>
                  <a:cubicBezTo>
                    <a:pt x="38" y="352"/>
                    <a:pt x="43" y="321"/>
                    <a:pt x="66" y="313"/>
                  </a:cubicBezTo>
                  <a:cubicBezTo>
                    <a:pt x="99" y="302"/>
                    <a:pt x="75" y="318"/>
                    <a:pt x="108" y="299"/>
                  </a:cubicBezTo>
                  <a:cubicBezTo>
                    <a:pt x="127" y="288"/>
                    <a:pt x="168" y="275"/>
                    <a:pt x="168" y="275"/>
                  </a:cubicBezTo>
                  <a:cubicBezTo>
                    <a:pt x="185" y="274"/>
                    <a:pt x="201" y="281"/>
                    <a:pt x="214" y="287"/>
                  </a:cubicBezTo>
                  <a:cubicBezTo>
                    <a:pt x="227" y="293"/>
                    <a:pt x="235" y="306"/>
                    <a:pt x="246" y="311"/>
                  </a:cubicBezTo>
                  <a:cubicBezTo>
                    <a:pt x="257" y="316"/>
                    <a:pt x="269" y="306"/>
                    <a:pt x="282" y="317"/>
                  </a:cubicBezTo>
                  <a:cubicBezTo>
                    <a:pt x="309" y="353"/>
                    <a:pt x="294" y="333"/>
                    <a:pt x="324" y="377"/>
                  </a:cubicBezTo>
                  <a:cubicBezTo>
                    <a:pt x="333" y="390"/>
                    <a:pt x="337" y="422"/>
                    <a:pt x="348" y="433"/>
                  </a:cubicBezTo>
                  <a:cubicBezTo>
                    <a:pt x="360" y="494"/>
                    <a:pt x="353" y="557"/>
                    <a:pt x="424" y="575"/>
                  </a:cubicBezTo>
                  <a:cubicBezTo>
                    <a:pt x="458" y="507"/>
                    <a:pt x="456" y="525"/>
                    <a:pt x="456" y="373"/>
                  </a:cubicBezTo>
                  <a:cubicBezTo>
                    <a:pt x="456" y="369"/>
                    <a:pt x="438" y="282"/>
                    <a:pt x="432" y="263"/>
                  </a:cubicBezTo>
                  <a:cubicBezTo>
                    <a:pt x="420" y="232"/>
                    <a:pt x="418" y="198"/>
                    <a:pt x="392" y="169"/>
                  </a:cubicBezTo>
                  <a:cubicBezTo>
                    <a:pt x="366" y="140"/>
                    <a:pt x="298" y="108"/>
                    <a:pt x="276" y="87"/>
                  </a:cubicBezTo>
                  <a:cubicBezTo>
                    <a:pt x="254" y="66"/>
                    <a:pt x="264" y="55"/>
                    <a:pt x="258" y="45"/>
                  </a:cubicBezTo>
                  <a:cubicBezTo>
                    <a:pt x="252" y="35"/>
                    <a:pt x="240" y="34"/>
                    <a:pt x="240" y="27"/>
                  </a:cubicBezTo>
                  <a:lnTo>
                    <a:pt x="258" y="5"/>
                  </a:lnTo>
                  <a:cubicBezTo>
                    <a:pt x="274" y="1"/>
                    <a:pt x="313" y="0"/>
                    <a:pt x="336" y="5"/>
                  </a:cubicBezTo>
                  <a:cubicBezTo>
                    <a:pt x="356" y="18"/>
                    <a:pt x="378" y="19"/>
                    <a:pt x="396" y="35"/>
                  </a:cubicBezTo>
                  <a:cubicBezTo>
                    <a:pt x="407" y="41"/>
                    <a:pt x="389" y="41"/>
                    <a:pt x="396" y="51"/>
                  </a:cubicBezTo>
                  <a:cubicBezTo>
                    <a:pt x="403" y="61"/>
                    <a:pt x="423" y="74"/>
                    <a:pt x="436" y="95"/>
                  </a:cubicBezTo>
                  <a:cubicBezTo>
                    <a:pt x="450" y="116"/>
                    <a:pt x="462" y="154"/>
                    <a:pt x="474" y="175"/>
                  </a:cubicBezTo>
                  <a:cubicBezTo>
                    <a:pt x="486" y="196"/>
                    <a:pt x="489" y="205"/>
                    <a:pt x="506" y="223"/>
                  </a:cubicBezTo>
                  <a:cubicBezTo>
                    <a:pt x="515" y="246"/>
                    <a:pt x="557" y="265"/>
                    <a:pt x="574" y="285"/>
                  </a:cubicBezTo>
                  <a:cubicBezTo>
                    <a:pt x="591" y="305"/>
                    <a:pt x="598" y="321"/>
                    <a:pt x="606" y="341"/>
                  </a:cubicBezTo>
                  <a:cubicBezTo>
                    <a:pt x="614" y="361"/>
                    <a:pt x="615" y="358"/>
                    <a:pt x="624" y="403"/>
                  </a:cubicBezTo>
                  <a:cubicBezTo>
                    <a:pt x="636" y="475"/>
                    <a:pt x="648" y="539"/>
                    <a:pt x="660" y="611"/>
                  </a:cubicBezTo>
                  <a:cubicBezTo>
                    <a:pt x="664" y="637"/>
                    <a:pt x="674" y="663"/>
                    <a:pt x="680" y="689"/>
                  </a:cubicBezTo>
                  <a:cubicBezTo>
                    <a:pt x="683" y="701"/>
                    <a:pt x="684" y="725"/>
                    <a:pt x="684" y="725"/>
                  </a:cubicBezTo>
                  <a:cubicBezTo>
                    <a:pt x="682" y="739"/>
                    <a:pt x="679" y="762"/>
                    <a:pt x="672" y="777"/>
                  </a:cubicBezTo>
                  <a:cubicBezTo>
                    <a:pt x="665" y="792"/>
                    <a:pt x="648" y="801"/>
                    <a:pt x="644" y="817"/>
                  </a:cubicBezTo>
                  <a:cubicBezTo>
                    <a:pt x="640" y="833"/>
                    <a:pt x="639" y="847"/>
                    <a:pt x="646" y="875"/>
                  </a:cubicBezTo>
                  <a:cubicBezTo>
                    <a:pt x="648" y="915"/>
                    <a:pt x="681" y="943"/>
                    <a:pt x="684" y="983"/>
                  </a:cubicBezTo>
                  <a:cubicBezTo>
                    <a:pt x="689" y="1048"/>
                    <a:pt x="728" y="1106"/>
                    <a:pt x="756" y="1163"/>
                  </a:cubicBezTo>
                  <a:cubicBezTo>
                    <a:pt x="758" y="1175"/>
                    <a:pt x="757" y="1188"/>
                    <a:pt x="762" y="1199"/>
                  </a:cubicBezTo>
                  <a:cubicBezTo>
                    <a:pt x="768" y="1212"/>
                    <a:pt x="786" y="1235"/>
                    <a:pt x="786" y="1235"/>
                  </a:cubicBezTo>
                  <a:cubicBezTo>
                    <a:pt x="802" y="1300"/>
                    <a:pt x="817" y="1308"/>
                    <a:pt x="858" y="1363"/>
                  </a:cubicBezTo>
                  <a:lnTo>
                    <a:pt x="876" y="1511"/>
                  </a:lnTo>
                  <a:lnTo>
                    <a:pt x="894" y="1605"/>
                  </a:lnTo>
                  <a:cubicBezTo>
                    <a:pt x="905" y="1647"/>
                    <a:pt x="931" y="1676"/>
                    <a:pt x="962" y="1707"/>
                  </a:cubicBezTo>
                  <a:cubicBezTo>
                    <a:pt x="996" y="1810"/>
                    <a:pt x="1012" y="1867"/>
                    <a:pt x="1062" y="1967"/>
                  </a:cubicBezTo>
                  <a:cubicBezTo>
                    <a:pt x="1079" y="2025"/>
                    <a:pt x="1100" y="2000"/>
                    <a:pt x="1096" y="2049"/>
                  </a:cubicBezTo>
                  <a:cubicBezTo>
                    <a:pt x="1090" y="2083"/>
                    <a:pt x="1041" y="2130"/>
                    <a:pt x="1026" y="2171"/>
                  </a:cubicBezTo>
                  <a:cubicBezTo>
                    <a:pt x="1011" y="2212"/>
                    <a:pt x="1010" y="2272"/>
                    <a:pt x="1004" y="2297"/>
                  </a:cubicBezTo>
                  <a:cubicBezTo>
                    <a:pt x="1000" y="2322"/>
                    <a:pt x="992" y="2313"/>
                    <a:pt x="990" y="2321"/>
                  </a:cubicBezTo>
                  <a:cubicBezTo>
                    <a:pt x="988" y="2329"/>
                    <a:pt x="992" y="2347"/>
                    <a:pt x="990" y="2347"/>
                  </a:cubicBezTo>
                  <a:cubicBezTo>
                    <a:pt x="984" y="2352"/>
                    <a:pt x="983" y="2328"/>
                    <a:pt x="978" y="2321"/>
                  </a:cubicBezTo>
                  <a:cubicBezTo>
                    <a:pt x="975" y="2309"/>
                    <a:pt x="983" y="2289"/>
                    <a:pt x="980" y="2267"/>
                  </a:cubicBezTo>
                  <a:cubicBezTo>
                    <a:pt x="977" y="2245"/>
                    <a:pt x="979" y="2211"/>
                    <a:pt x="962" y="2189"/>
                  </a:cubicBezTo>
                  <a:cubicBezTo>
                    <a:pt x="936" y="2166"/>
                    <a:pt x="908" y="2152"/>
                    <a:pt x="880" y="2133"/>
                  </a:cubicBezTo>
                  <a:cubicBezTo>
                    <a:pt x="866" y="2118"/>
                    <a:pt x="866" y="2116"/>
                    <a:pt x="866" y="2105"/>
                  </a:cubicBezTo>
                  <a:cubicBezTo>
                    <a:pt x="866" y="2094"/>
                    <a:pt x="876" y="2079"/>
                    <a:pt x="882" y="2067"/>
                  </a:cubicBezTo>
                  <a:cubicBezTo>
                    <a:pt x="888" y="2050"/>
                    <a:pt x="897" y="2043"/>
                    <a:pt x="904" y="2033"/>
                  </a:cubicBezTo>
                  <a:cubicBezTo>
                    <a:pt x="911" y="2023"/>
                    <a:pt x="932" y="2006"/>
                    <a:pt x="926" y="2007"/>
                  </a:cubicBezTo>
                  <a:cubicBezTo>
                    <a:pt x="915" y="2002"/>
                    <a:pt x="878" y="2035"/>
                    <a:pt x="866" y="2037"/>
                  </a:cubicBezTo>
                  <a:cubicBezTo>
                    <a:pt x="845" y="2047"/>
                    <a:pt x="814" y="2064"/>
                    <a:pt x="798" y="2071"/>
                  </a:cubicBezTo>
                  <a:cubicBezTo>
                    <a:pt x="782" y="2078"/>
                    <a:pt x="776" y="2082"/>
                    <a:pt x="768" y="2077"/>
                  </a:cubicBezTo>
                  <a:cubicBezTo>
                    <a:pt x="751" y="2077"/>
                    <a:pt x="753" y="2056"/>
                    <a:pt x="750" y="2041"/>
                  </a:cubicBezTo>
                  <a:cubicBezTo>
                    <a:pt x="747" y="2026"/>
                    <a:pt x="747" y="2008"/>
                    <a:pt x="748" y="1989"/>
                  </a:cubicBezTo>
                  <a:cubicBezTo>
                    <a:pt x="747" y="1974"/>
                    <a:pt x="748" y="1940"/>
                    <a:pt x="754" y="1929"/>
                  </a:cubicBezTo>
                  <a:cubicBezTo>
                    <a:pt x="760" y="1918"/>
                    <a:pt x="769" y="1931"/>
                    <a:pt x="786" y="1923"/>
                  </a:cubicBezTo>
                  <a:cubicBezTo>
                    <a:pt x="842" y="1914"/>
                    <a:pt x="815" y="1941"/>
                    <a:pt x="858" y="1883"/>
                  </a:cubicBezTo>
                  <a:cubicBezTo>
                    <a:pt x="871" y="1873"/>
                    <a:pt x="873" y="1872"/>
                    <a:pt x="876" y="1863"/>
                  </a:cubicBezTo>
                  <a:cubicBezTo>
                    <a:pt x="879" y="1854"/>
                    <a:pt x="881" y="1852"/>
                    <a:pt x="876" y="1829"/>
                  </a:cubicBezTo>
                  <a:cubicBezTo>
                    <a:pt x="895" y="1755"/>
                    <a:pt x="917" y="1737"/>
                    <a:pt x="846" y="1723"/>
                  </a:cubicBezTo>
                  <a:cubicBezTo>
                    <a:pt x="833" y="1706"/>
                    <a:pt x="814" y="1732"/>
                    <a:pt x="800" y="1735"/>
                  </a:cubicBezTo>
                  <a:cubicBezTo>
                    <a:pt x="786" y="1738"/>
                    <a:pt x="778" y="1740"/>
                    <a:pt x="764" y="1739"/>
                  </a:cubicBezTo>
                  <a:cubicBezTo>
                    <a:pt x="750" y="1738"/>
                    <a:pt x="730" y="1735"/>
                    <a:pt x="718" y="1727"/>
                  </a:cubicBezTo>
                  <a:cubicBezTo>
                    <a:pt x="697" y="1717"/>
                    <a:pt x="688" y="1711"/>
                    <a:pt x="688" y="1691"/>
                  </a:cubicBezTo>
                  <a:cubicBezTo>
                    <a:pt x="688" y="1671"/>
                    <a:pt x="719" y="1639"/>
                    <a:pt x="716" y="1607"/>
                  </a:cubicBezTo>
                  <a:cubicBezTo>
                    <a:pt x="711" y="1568"/>
                    <a:pt x="690" y="1534"/>
                    <a:pt x="672" y="1499"/>
                  </a:cubicBezTo>
                  <a:cubicBezTo>
                    <a:pt x="673" y="1474"/>
                    <a:pt x="705" y="1468"/>
                    <a:pt x="716" y="1457"/>
                  </a:cubicBezTo>
                  <a:cubicBezTo>
                    <a:pt x="727" y="1446"/>
                    <a:pt x="733" y="1440"/>
                    <a:pt x="736" y="1431"/>
                  </a:cubicBezTo>
                  <a:cubicBezTo>
                    <a:pt x="739" y="1422"/>
                    <a:pt x="741" y="1416"/>
                    <a:pt x="734" y="1405"/>
                  </a:cubicBezTo>
                  <a:cubicBezTo>
                    <a:pt x="732" y="1390"/>
                    <a:pt x="716" y="1366"/>
                    <a:pt x="696" y="1363"/>
                  </a:cubicBezTo>
                  <a:cubicBezTo>
                    <a:pt x="679" y="1357"/>
                    <a:pt x="648" y="1372"/>
                    <a:pt x="632" y="1371"/>
                  </a:cubicBezTo>
                  <a:cubicBezTo>
                    <a:pt x="616" y="1362"/>
                    <a:pt x="604" y="1379"/>
                    <a:pt x="600" y="1355"/>
                  </a:cubicBezTo>
                  <a:cubicBezTo>
                    <a:pt x="596" y="1331"/>
                    <a:pt x="608" y="1260"/>
                    <a:pt x="608" y="1225"/>
                  </a:cubicBezTo>
                  <a:cubicBezTo>
                    <a:pt x="608" y="1190"/>
                    <a:pt x="605" y="1150"/>
                    <a:pt x="600" y="1147"/>
                  </a:cubicBezTo>
                  <a:cubicBezTo>
                    <a:pt x="592" y="1145"/>
                    <a:pt x="590" y="1181"/>
                    <a:pt x="578" y="1207"/>
                  </a:cubicBezTo>
                  <a:cubicBezTo>
                    <a:pt x="570" y="1231"/>
                    <a:pt x="562" y="1275"/>
                    <a:pt x="554" y="1291"/>
                  </a:cubicBezTo>
                  <a:cubicBezTo>
                    <a:pt x="546" y="1307"/>
                    <a:pt x="536" y="1308"/>
                    <a:pt x="528" y="1301"/>
                  </a:cubicBezTo>
                  <a:cubicBezTo>
                    <a:pt x="521" y="1281"/>
                    <a:pt x="511" y="1267"/>
                    <a:pt x="504" y="1247"/>
                  </a:cubicBezTo>
                  <a:cubicBezTo>
                    <a:pt x="496" y="1111"/>
                    <a:pt x="512" y="1059"/>
                    <a:pt x="490" y="925"/>
                  </a:cubicBezTo>
                  <a:cubicBezTo>
                    <a:pt x="488" y="891"/>
                    <a:pt x="461" y="774"/>
                    <a:pt x="440" y="747"/>
                  </a:cubicBezTo>
                  <a:cubicBezTo>
                    <a:pt x="420" y="721"/>
                    <a:pt x="417" y="694"/>
                    <a:pt x="394" y="671"/>
                  </a:cubicBezTo>
                  <a:cubicBezTo>
                    <a:pt x="373" y="646"/>
                    <a:pt x="361" y="604"/>
                    <a:pt x="340" y="579"/>
                  </a:cubicBezTo>
                  <a:cubicBezTo>
                    <a:pt x="319" y="554"/>
                    <a:pt x="299" y="543"/>
                    <a:pt x="268" y="519"/>
                  </a:cubicBezTo>
                  <a:cubicBezTo>
                    <a:pt x="235" y="496"/>
                    <a:pt x="183" y="453"/>
                    <a:pt x="156" y="437"/>
                  </a:cubicBezTo>
                  <a:cubicBezTo>
                    <a:pt x="130" y="421"/>
                    <a:pt x="126" y="426"/>
                    <a:pt x="112" y="421"/>
                  </a:cubicBezTo>
                  <a:cubicBezTo>
                    <a:pt x="101" y="415"/>
                    <a:pt x="86" y="407"/>
                    <a:pt x="72" y="407"/>
                  </a:cubicBezTo>
                  <a:cubicBezTo>
                    <a:pt x="58" y="407"/>
                    <a:pt x="44" y="411"/>
                    <a:pt x="30" y="413"/>
                  </a:cubicBezTo>
                  <a:close/>
                </a:path>
              </a:pathLst>
            </a:custGeom>
            <a:grpFill/>
            <a:ln w="9525" cap="rnd">
              <a:solidFill>
                <a:srgbClr val="FF99CC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uk-UA"/>
            </a:p>
          </p:txBody>
        </p:sp>
        <p:sp>
          <p:nvSpPr>
            <p:cNvPr id="31" name="Freeform 203"/>
            <p:cNvSpPr>
              <a:spLocks/>
            </p:cNvSpPr>
            <p:nvPr/>
          </p:nvSpPr>
          <p:spPr bwMode="auto">
            <a:xfrm>
              <a:off x="749" y="2242"/>
              <a:ext cx="156" cy="302"/>
            </a:xfrm>
            <a:custGeom>
              <a:avLst/>
              <a:gdLst>
                <a:gd name="T0" fmla="*/ 35 w 156"/>
                <a:gd name="T1" fmla="*/ 190 h 302"/>
                <a:gd name="T2" fmla="*/ 57 w 156"/>
                <a:gd name="T3" fmla="*/ 184 h 302"/>
                <a:gd name="T4" fmla="*/ 83 w 156"/>
                <a:gd name="T5" fmla="*/ 228 h 302"/>
                <a:gd name="T6" fmla="*/ 105 w 156"/>
                <a:gd name="T7" fmla="*/ 274 h 302"/>
                <a:gd name="T8" fmla="*/ 143 w 156"/>
                <a:gd name="T9" fmla="*/ 302 h 302"/>
                <a:gd name="T10" fmla="*/ 155 w 156"/>
                <a:gd name="T11" fmla="*/ 222 h 302"/>
                <a:gd name="T12" fmla="*/ 149 w 156"/>
                <a:gd name="T13" fmla="*/ 136 h 302"/>
                <a:gd name="T14" fmla="*/ 137 w 156"/>
                <a:gd name="T15" fmla="*/ 96 h 302"/>
                <a:gd name="T16" fmla="*/ 129 w 156"/>
                <a:gd name="T17" fmla="*/ 76 h 302"/>
                <a:gd name="T18" fmla="*/ 119 w 156"/>
                <a:gd name="T19" fmla="*/ 38 h 302"/>
                <a:gd name="T20" fmla="*/ 97 w 156"/>
                <a:gd name="T21" fmla="*/ 0 h 302"/>
                <a:gd name="T22" fmla="*/ 77 w 156"/>
                <a:gd name="T23" fmla="*/ 52 h 302"/>
                <a:gd name="T24" fmla="*/ 61 w 156"/>
                <a:gd name="T25" fmla="*/ 70 h 302"/>
                <a:gd name="T26" fmla="*/ 39 w 156"/>
                <a:gd name="T27" fmla="*/ 106 h 302"/>
                <a:gd name="T28" fmla="*/ 7 w 156"/>
                <a:gd name="T29" fmla="*/ 154 h 302"/>
                <a:gd name="T30" fmla="*/ 23 w 156"/>
                <a:gd name="T31" fmla="*/ 184 h 302"/>
                <a:gd name="T32" fmla="*/ 35 w 156"/>
                <a:gd name="T33" fmla="*/ 190 h 3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6"/>
                <a:gd name="T52" fmla="*/ 0 h 302"/>
                <a:gd name="T53" fmla="*/ 156 w 156"/>
                <a:gd name="T54" fmla="*/ 302 h 3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6" h="302">
                  <a:moveTo>
                    <a:pt x="35" y="190"/>
                  </a:moveTo>
                  <a:cubicBezTo>
                    <a:pt x="40" y="191"/>
                    <a:pt x="49" y="178"/>
                    <a:pt x="57" y="184"/>
                  </a:cubicBezTo>
                  <a:cubicBezTo>
                    <a:pt x="65" y="190"/>
                    <a:pt x="75" y="213"/>
                    <a:pt x="83" y="228"/>
                  </a:cubicBezTo>
                  <a:cubicBezTo>
                    <a:pt x="90" y="249"/>
                    <a:pt x="80" y="270"/>
                    <a:pt x="105" y="274"/>
                  </a:cubicBezTo>
                  <a:cubicBezTo>
                    <a:pt x="110" y="289"/>
                    <a:pt x="128" y="297"/>
                    <a:pt x="143" y="302"/>
                  </a:cubicBezTo>
                  <a:cubicBezTo>
                    <a:pt x="151" y="294"/>
                    <a:pt x="154" y="250"/>
                    <a:pt x="155" y="222"/>
                  </a:cubicBezTo>
                  <a:cubicBezTo>
                    <a:pt x="156" y="194"/>
                    <a:pt x="152" y="157"/>
                    <a:pt x="149" y="136"/>
                  </a:cubicBezTo>
                  <a:cubicBezTo>
                    <a:pt x="146" y="118"/>
                    <a:pt x="145" y="113"/>
                    <a:pt x="137" y="96"/>
                  </a:cubicBezTo>
                  <a:cubicBezTo>
                    <a:pt x="134" y="90"/>
                    <a:pt x="129" y="76"/>
                    <a:pt x="129" y="76"/>
                  </a:cubicBezTo>
                  <a:cubicBezTo>
                    <a:pt x="127" y="63"/>
                    <a:pt x="126" y="49"/>
                    <a:pt x="119" y="38"/>
                  </a:cubicBezTo>
                  <a:cubicBezTo>
                    <a:pt x="116" y="24"/>
                    <a:pt x="112" y="5"/>
                    <a:pt x="97" y="0"/>
                  </a:cubicBezTo>
                  <a:cubicBezTo>
                    <a:pt x="87" y="15"/>
                    <a:pt x="87" y="37"/>
                    <a:pt x="77" y="52"/>
                  </a:cubicBezTo>
                  <a:cubicBezTo>
                    <a:pt x="73" y="59"/>
                    <a:pt x="61" y="70"/>
                    <a:pt x="61" y="70"/>
                  </a:cubicBezTo>
                  <a:cubicBezTo>
                    <a:pt x="56" y="84"/>
                    <a:pt x="47" y="94"/>
                    <a:pt x="39" y="106"/>
                  </a:cubicBezTo>
                  <a:cubicBezTo>
                    <a:pt x="34" y="125"/>
                    <a:pt x="24" y="143"/>
                    <a:pt x="7" y="154"/>
                  </a:cubicBezTo>
                  <a:cubicBezTo>
                    <a:pt x="0" y="175"/>
                    <a:pt x="9" y="172"/>
                    <a:pt x="23" y="184"/>
                  </a:cubicBezTo>
                  <a:cubicBezTo>
                    <a:pt x="26" y="187"/>
                    <a:pt x="35" y="194"/>
                    <a:pt x="35" y="190"/>
                  </a:cubicBezTo>
                  <a:close/>
                </a:path>
              </a:pathLst>
            </a:custGeom>
            <a:grpFill/>
            <a:ln w="9525" cap="rnd">
              <a:solidFill>
                <a:srgbClr val="FF99CC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uk-UA"/>
            </a:p>
          </p:txBody>
        </p:sp>
        <p:sp>
          <p:nvSpPr>
            <p:cNvPr id="32" name="Freeform 204"/>
            <p:cNvSpPr>
              <a:spLocks/>
            </p:cNvSpPr>
            <p:nvPr/>
          </p:nvSpPr>
          <p:spPr bwMode="auto">
            <a:xfrm>
              <a:off x="883" y="2580"/>
              <a:ext cx="97" cy="242"/>
            </a:xfrm>
            <a:custGeom>
              <a:avLst/>
              <a:gdLst>
                <a:gd name="T0" fmla="*/ 5 w 97"/>
                <a:gd name="T1" fmla="*/ 0 h 242"/>
                <a:gd name="T2" fmla="*/ 31 w 97"/>
                <a:gd name="T3" fmla="*/ 28 h 242"/>
                <a:gd name="T4" fmla="*/ 49 w 97"/>
                <a:gd name="T5" fmla="*/ 62 h 242"/>
                <a:gd name="T6" fmla="*/ 57 w 97"/>
                <a:gd name="T7" fmla="*/ 74 h 242"/>
                <a:gd name="T8" fmla="*/ 83 w 97"/>
                <a:gd name="T9" fmla="*/ 160 h 242"/>
                <a:gd name="T10" fmla="*/ 87 w 97"/>
                <a:gd name="T11" fmla="*/ 182 h 242"/>
                <a:gd name="T12" fmla="*/ 91 w 97"/>
                <a:gd name="T13" fmla="*/ 198 h 242"/>
                <a:gd name="T14" fmla="*/ 77 w 97"/>
                <a:gd name="T15" fmla="*/ 236 h 242"/>
                <a:gd name="T16" fmla="*/ 29 w 97"/>
                <a:gd name="T17" fmla="*/ 216 h 242"/>
                <a:gd name="T18" fmla="*/ 25 w 97"/>
                <a:gd name="T19" fmla="*/ 104 h 242"/>
                <a:gd name="T20" fmla="*/ 15 w 97"/>
                <a:gd name="T21" fmla="*/ 78 h 242"/>
                <a:gd name="T22" fmla="*/ 5 w 97"/>
                <a:gd name="T23" fmla="*/ 0 h 2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7"/>
                <a:gd name="T37" fmla="*/ 0 h 242"/>
                <a:gd name="T38" fmla="*/ 97 w 97"/>
                <a:gd name="T39" fmla="*/ 242 h 2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7" h="242">
                  <a:moveTo>
                    <a:pt x="5" y="0"/>
                  </a:moveTo>
                  <a:cubicBezTo>
                    <a:pt x="18" y="4"/>
                    <a:pt x="22" y="19"/>
                    <a:pt x="31" y="28"/>
                  </a:cubicBezTo>
                  <a:cubicBezTo>
                    <a:pt x="35" y="39"/>
                    <a:pt x="44" y="51"/>
                    <a:pt x="49" y="62"/>
                  </a:cubicBezTo>
                  <a:cubicBezTo>
                    <a:pt x="51" y="66"/>
                    <a:pt x="57" y="74"/>
                    <a:pt x="57" y="74"/>
                  </a:cubicBezTo>
                  <a:cubicBezTo>
                    <a:pt x="64" y="103"/>
                    <a:pt x="78" y="129"/>
                    <a:pt x="83" y="160"/>
                  </a:cubicBezTo>
                  <a:cubicBezTo>
                    <a:pt x="84" y="166"/>
                    <a:pt x="86" y="176"/>
                    <a:pt x="87" y="182"/>
                  </a:cubicBezTo>
                  <a:cubicBezTo>
                    <a:pt x="88" y="187"/>
                    <a:pt x="91" y="198"/>
                    <a:pt x="91" y="198"/>
                  </a:cubicBezTo>
                  <a:cubicBezTo>
                    <a:pt x="89" y="226"/>
                    <a:pt x="97" y="229"/>
                    <a:pt x="77" y="236"/>
                  </a:cubicBezTo>
                  <a:cubicBezTo>
                    <a:pt x="41" y="234"/>
                    <a:pt x="38" y="242"/>
                    <a:pt x="29" y="216"/>
                  </a:cubicBezTo>
                  <a:cubicBezTo>
                    <a:pt x="23" y="165"/>
                    <a:pt x="30" y="227"/>
                    <a:pt x="25" y="104"/>
                  </a:cubicBezTo>
                  <a:cubicBezTo>
                    <a:pt x="25" y="94"/>
                    <a:pt x="17" y="87"/>
                    <a:pt x="15" y="78"/>
                  </a:cubicBezTo>
                  <a:cubicBezTo>
                    <a:pt x="8" y="52"/>
                    <a:pt x="0" y="27"/>
                    <a:pt x="5" y="0"/>
                  </a:cubicBezTo>
                  <a:close/>
                </a:path>
              </a:pathLst>
            </a:custGeom>
            <a:grpFill/>
            <a:ln w="9525" cap="rnd">
              <a:solidFill>
                <a:srgbClr val="FF99CC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uk-UA"/>
            </a:p>
          </p:txBody>
        </p:sp>
        <p:sp>
          <p:nvSpPr>
            <p:cNvPr id="33" name="Freeform 205"/>
            <p:cNvSpPr>
              <a:spLocks/>
            </p:cNvSpPr>
            <p:nvPr/>
          </p:nvSpPr>
          <p:spPr bwMode="auto">
            <a:xfrm>
              <a:off x="1183" y="3009"/>
              <a:ext cx="1349" cy="1081"/>
            </a:xfrm>
            <a:custGeom>
              <a:avLst/>
              <a:gdLst>
                <a:gd name="T0" fmla="*/ 9 w 1349"/>
                <a:gd name="T1" fmla="*/ 7 h 1081"/>
                <a:gd name="T2" fmla="*/ 17 w 1349"/>
                <a:gd name="T3" fmla="*/ 91 h 1081"/>
                <a:gd name="T4" fmla="*/ 69 w 1349"/>
                <a:gd name="T5" fmla="*/ 161 h 1081"/>
                <a:gd name="T6" fmla="*/ 125 w 1349"/>
                <a:gd name="T7" fmla="*/ 269 h 1081"/>
                <a:gd name="T8" fmla="*/ 187 w 1349"/>
                <a:gd name="T9" fmla="*/ 361 h 1081"/>
                <a:gd name="T10" fmla="*/ 237 w 1349"/>
                <a:gd name="T11" fmla="*/ 453 h 1081"/>
                <a:gd name="T12" fmla="*/ 383 w 1349"/>
                <a:gd name="T13" fmla="*/ 563 h 1081"/>
                <a:gd name="T14" fmla="*/ 477 w 1349"/>
                <a:gd name="T15" fmla="*/ 619 h 1081"/>
                <a:gd name="T16" fmla="*/ 399 w 1349"/>
                <a:gd name="T17" fmla="*/ 623 h 1081"/>
                <a:gd name="T18" fmla="*/ 217 w 1349"/>
                <a:gd name="T19" fmla="*/ 611 h 1081"/>
                <a:gd name="T20" fmla="*/ 295 w 1349"/>
                <a:gd name="T21" fmla="*/ 683 h 1081"/>
                <a:gd name="T22" fmla="*/ 459 w 1349"/>
                <a:gd name="T23" fmla="*/ 771 h 1081"/>
                <a:gd name="T24" fmla="*/ 569 w 1349"/>
                <a:gd name="T25" fmla="*/ 805 h 1081"/>
                <a:gd name="T26" fmla="*/ 635 w 1349"/>
                <a:gd name="T27" fmla="*/ 831 h 1081"/>
                <a:gd name="T28" fmla="*/ 729 w 1349"/>
                <a:gd name="T29" fmla="*/ 823 h 1081"/>
                <a:gd name="T30" fmla="*/ 855 w 1349"/>
                <a:gd name="T31" fmla="*/ 845 h 1081"/>
                <a:gd name="T32" fmla="*/ 957 w 1349"/>
                <a:gd name="T33" fmla="*/ 907 h 1081"/>
                <a:gd name="T34" fmla="*/ 1133 w 1349"/>
                <a:gd name="T35" fmla="*/ 933 h 1081"/>
                <a:gd name="T36" fmla="*/ 1173 w 1349"/>
                <a:gd name="T37" fmla="*/ 957 h 1081"/>
                <a:gd name="T38" fmla="*/ 1231 w 1349"/>
                <a:gd name="T39" fmla="*/ 995 h 1081"/>
                <a:gd name="T40" fmla="*/ 1281 w 1349"/>
                <a:gd name="T41" fmla="*/ 1081 h 1081"/>
                <a:gd name="T42" fmla="*/ 1331 w 1349"/>
                <a:gd name="T43" fmla="*/ 1081 h 1081"/>
                <a:gd name="T44" fmla="*/ 1279 w 1349"/>
                <a:gd name="T45" fmla="*/ 891 h 1081"/>
                <a:gd name="T46" fmla="*/ 1059 w 1349"/>
                <a:gd name="T47" fmla="*/ 815 h 1081"/>
                <a:gd name="T48" fmla="*/ 983 w 1349"/>
                <a:gd name="T49" fmla="*/ 779 h 1081"/>
                <a:gd name="T50" fmla="*/ 919 w 1349"/>
                <a:gd name="T51" fmla="*/ 765 h 1081"/>
                <a:gd name="T52" fmla="*/ 799 w 1349"/>
                <a:gd name="T53" fmla="*/ 755 h 1081"/>
                <a:gd name="T54" fmla="*/ 671 w 1349"/>
                <a:gd name="T55" fmla="*/ 703 h 1081"/>
                <a:gd name="T56" fmla="*/ 591 w 1349"/>
                <a:gd name="T57" fmla="*/ 643 h 1081"/>
                <a:gd name="T58" fmla="*/ 543 w 1349"/>
                <a:gd name="T59" fmla="*/ 603 h 1081"/>
                <a:gd name="T60" fmla="*/ 473 w 1349"/>
                <a:gd name="T61" fmla="*/ 477 h 1081"/>
                <a:gd name="T62" fmla="*/ 457 w 1349"/>
                <a:gd name="T63" fmla="*/ 389 h 1081"/>
                <a:gd name="T64" fmla="*/ 443 w 1349"/>
                <a:gd name="T65" fmla="*/ 315 h 1081"/>
                <a:gd name="T66" fmla="*/ 405 w 1349"/>
                <a:gd name="T67" fmla="*/ 263 h 1081"/>
                <a:gd name="T68" fmla="*/ 393 w 1349"/>
                <a:gd name="T69" fmla="*/ 277 h 1081"/>
                <a:gd name="T70" fmla="*/ 399 w 1349"/>
                <a:gd name="T71" fmla="*/ 367 h 1081"/>
                <a:gd name="T72" fmla="*/ 307 w 1349"/>
                <a:gd name="T73" fmla="*/ 343 h 1081"/>
                <a:gd name="T74" fmla="*/ 171 w 1349"/>
                <a:gd name="T75" fmla="*/ 177 h 1081"/>
                <a:gd name="T76" fmla="*/ 121 w 1349"/>
                <a:gd name="T77" fmla="*/ 119 h 1081"/>
                <a:gd name="T78" fmla="*/ 55 w 1349"/>
                <a:gd name="T79" fmla="*/ 33 h 108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49"/>
                <a:gd name="T121" fmla="*/ 0 h 1081"/>
                <a:gd name="T122" fmla="*/ 1349 w 1349"/>
                <a:gd name="T123" fmla="*/ 1081 h 108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49" h="1081">
                  <a:moveTo>
                    <a:pt x="39" y="15"/>
                  </a:moveTo>
                  <a:cubicBezTo>
                    <a:pt x="34" y="0"/>
                    <a:pt x="23" y="6"/>
                    <a:pt x="9" y="7"/>
                  </a:cubicBezTo>
                  <a:cubicBezTo>
                    <a:pt x="4" y="11"/>
                    <a:pt x="0" y="25"/>
                    <a:pt x="1" y="39"/>
                  </a:cubicBezTo>
                  <a:cubicBezTo>
                    <a:pt x="2" y="53"/>
                    <a:pt x="11" y="78"/>
                    <a:pt x="17" y="91"/>
                  </a:cubicBezTo>
                  <a:cubicBezTo>
                    <a:pt x="23" y="104"/>
                    <a:pt x="28" y="107"/>
                    <a:pt x="37" y="119"/>
                  </a:cubicBezTo>
                  <a:cubicBezTo>
                    <a:pt x="41" y="137"/>
                    <a:pt x="59" y="146"/>
                    <a:pt x="69" y="161"/>
                  </a:cubicBezTo>
                  <a:cubicBezTo>
                    <a:pt x="74" y="182"/>
                    <a:pt x="75" y="197"/>
                    <a:pt x="87" y="215"/>
                  </a:cubicBezTo>
                  <a:cubicBezTo>
                    <a:pt x="92" y="234"/>
                    <a:pt x="112" y="256"/>
                    <a:pt x="125" y="269"/>
                  </a:cubicBezTo>
                  <a:cubicBezTo>
                    <a:pt x="133" y="294"/>
                    <a:pt x="144" y="309"/>
                    <a:pt x="159" y="329"/>
                  </a:cubicBezTo>
                  <a:cubicBezTo>
                    <a:pt x="164" y="345"/>
                    <a:pt x="170" y="355"/>
                    <a:pt x="187" y="361"/>
                  </a:cubicBezTo>
                  <a:cubicBezTo>
                    <a:pt x="199" y="373"/>
                    <a:pt x="207" y="398"/>
                    <a:pt x="221" y="407"/>
                  </a:cubicBezTo>
                  <a:cubicBezTo>
                    <a:pt x="224" y="420"/>
                    <a:pt x="227" y="443"/>
                    <a:pt x="237" y="453"/>
                  </a:cubicBezTo>
                  <a:cubicBezTo>
                    <a:pt x="263" y="479"/>
                    <a:pt x="266" y="507"/>
                    <a:pt x="297" y="525"/>
                  </a:cubicBezTo>
                  <a:cubicBezTo>
                    <a:pt x="325" y="542"/>
                    <a:pt x="351" y="552"/>
                    <a:pt x="383" y="563"/>
                  </a:cubicBezTo>
                  <a:cubicBezTo>
                    <a:pt x="401" y="576"/>
                    <a:pt x="414" y="590"/>
                    <a:pt x="435" y="597"/>
                  </a:cubicBezTo>
                  <a:cubicBezTo>
                    <a:pt x="448" y="607"/>
                    <a:pt x="466" y="612"/>
                    <a:pt x="477" y="619"/>
                  </a:cubicBezTo>
                  <a:cubicBezTo>
                    <a:pt x="490" y="627"/>
                    <a:pt x="526" y="644"/>
                    <a:pt x="513" y="645"/>
                  </a:cubicBezTo>
                  <a:cubicBezTo>
                    <a:pt x="482" y="648"/>
                    <a:pt x="430" y="625"/>
                    <a:pt x="399" y="623"/>
                  </a:cubicBezTo>
                  <a:cubicBezTo>
                    <a:pt x="360" y="618"/>
                    <a:pt x="320" y="613"/>
                    <a:pt x="281" y="603"/>
                  </a:cubicBezTo>
                  <a:cubicBezTo>
                    <a:pt x="252" y="605"/>
                    <a:pt x="231" y="590"/>
                    <a:pt x="217" y="611"/>
                  </a:cubicBezTo>
                  <a:cubicBezTo>
                    <a:pt x="212" y="621"/>
                    <a:pt x="244" y="645"/>
                    <a:pt x="257" y="657"/>
                  </a:cubicBezTo>
                  <a:cubicBezTo>
                    <a:pt x="270" y="669"/>
                    <a:pt x="269" y="671"/>
                    <a:pt x="295" y="683"/>
                  </a:cubicBezTo>
                  <a:cubicBezTo>
                    <a:pt x="324" y="716"/>
                    <a:pt x="371" y="714"/>
                    <a:pt x="411" y="731"/>
                  </a:cubicBezTo>
                  <a:cubicBezTo>
                    <a:pt x="425" y="750"/>
                    <a:pt x="438" y="750"/>
                    <a:pt x="459" y="771"/>
                  </a:cubicBezTo>
                  <a:cubicBezTo>
                    <a:pt x="468" y="780"/>
                    <a:pt x="480" y="781"/>
                    <a:pt x="491" y="783"/>
                  </a:cubicBezTo>
                  <a:cubicBezTo>
                    <a:pt x="518" y="789"/>
                    <a:pt x="542" y="802"/>
                    <a:pt x="569" y="805"/>
                  </a:cubicBezTo>
                  <a:cubicBezTo>
                    <a:pt x="580" y="813"/>
                    <a:pt x="592" y="813"/>
                    <a:pt x="605" y="815"/>
                  </a:cubicBezTo>
                  <a:cubicBezTo>
                    <a:pt x="620" y="821"/>
                    <a:pt x="620" y="828"/>
                    <a:pt x="635" y="831"/>
                  </a:cubicBezTo>
                  <a:cubicBezTo>
                    <a:pt x="647" y="837"/>
                    <a:pt x="664" y="837"/>
                    <a:pt x="677" y="839"/>
                  </a:cubicBezTo>
                  <a:cubicBezTo>
                    <a:pt x="693" y="844"/>
                    <a:pt x="708" y="824"/>
                    <a:pt x="729" y="823"/>
                  </a:cubicBezTo>
                  <a:cubicBezTo>
                    <a:pt x="746" y="822"/>
                    <a:pt x="764" y="803"/>
                    <a:pt x="785" y="807"/>
                  </a:cubicBezTo>
                  <a:cubicBezTo>
                    <a:pt x="806" y="811"/>
                    <a:pt x="838" y="835"/>
                    <a:pt x="855" y="845"/>
                  </a:cubicBezTo>
                  <a:cubicBezTo>
                    <a:pt x="867" y="854"/>
                    <a:pt x="871" y="862"/>
                    <a:pt x="885" y="867"/>
                  </a:cubicBezTo>
                  <a:cubicBezTo>
                    <a:pt x="908" y="884"/>
                    <a:pt x="929" y="904"/>
                    <a:pt x="957" y="907"/>
                  </a:cubicBezTo>
                  <a:cubicBezTo>
                    <a:pt x="973" y="919"/>
                    <a:pt x="1005" y="911"/>
                    <a:pt x="1025" y="913"/>
                  </a:cubicBezTo>
                  <a:cubicBezTo>
                    <a:pt x="1060" y="926"/>
                    <a:pt x="1097" y="924"/>
                    <a:pt x="1133" y="933"/>
                  </a:cubicBezTo>
                  <a:cubicBezTo>
                    <a:pt x="1153" y="938"/>
                    <a:pt x="1162" y="923"/>
                    <a:pt x="1169" y="927"/>
                  </a:cubicBezTo>
                  <a:cubicBezTo>
                    <a:pt x="1176" y="931"/>
                    <a:pt x="1165" y="949"/>
                    <a:pt x="1173" y="957"/>
                  </a:cubicBezTo>
                  <a:cubicBezTo>
                    <a:pt x="1184" y="965"/>
                    <a:pt x="1202" y="971"/>
                    <a:pt x="1215" y="975"/>
                  </a:cubicBezTo>
                  <a:cubicBezTo>
                    <a:pt x="1220" y="982"/>
                    <a:pt x="1226" y="988"/>
                    <a:pt x="1231" y="995"/>
                  </a:cubicBezTo>
                  <a:cubicBezTo>
                    <a:pt x="1236" y="1011"/>
                    <a:pt x="1255" y="1018"/>
                    <a:pt x="1271" y="1023"/>
                  </a:cubicBezTo>
                  <a:cubicBezTo>
                    <a:pt x="1277" y="1045"/>
                    <a:pt x="1273" y="1056"/>
                    <a:pt x="1281" y="1081"/>
                  </a:cubicBezTo>
                  <a:cubicBezTo>
                    <a:pt x="1292" y="1080"/>
                    <a:pt x="1304" y="1076"/>
                    <a:pt x="1315" y="1077"/>
                  </a:cubicBezTo>
                  <a:cubicBezTo>
                    <a:pt x="1320" y="1077"/>
                    <a:pt x="1331" y="1081"/>
                    <a:pt x="1331" y="1081"/>
                  </a:cubicBezTo>
                  <a:cubicBezTo>
                    <a:pt x="1349" y="1075"/>
                    <a:pt x="1341" y="959"/>
                    <a:pt x="1319" y="937"/>
                  </a:cubicBezTo>
                  <a:cubicBezTo>
                    <a:pt x="1312" y="914"/>
                    <a:pt x="1298" y="905"/>
                    <a:pt x="1279" y="891"/>
                  </a:cubicBezTo>
                  <a:cubicBezTo>
                    <a:pt x="1232" y="856"/>
                    <a:pt x="1170" y="843"/>
                    <a:pt x="1113" y="833"/>
                  </a:cubicBezTo>
                  <a:cubicBezTo>
                    <a:pt x="1097" y="825"/>
                    <a:pt x="1077" y="818"/>
                    <a:pt x="1059" y="815"/>
                  </a:cubicBezTo>
                  <a:cubicBezTo>
                    <a:pt x="1045" y="801"/>
                    <a:pt x="1034" y="807"/>
                    <a:pt x="1015" y="801"/>
                  </a:cubicBezTo>
                  <a:cubicBezTo>
                    <a:pt x="1007" y="798"/>
                    <a:pt x="983" y="779"/>
                    <a:pt x="983" y="779"/>
                  </a:cubicBezTo>
                  <a:cubicBezTo>
                    <a:pt x="974" y="774"/>
                    <a:pt x="976" y="771"/>
                    <a:pt x="965" y="769"/>
                  </a:cubicBezTo>
                  <a:cubicBezTo>
                    <a:pt x="954" y="767"/>
                    <a:pt x="935" y="766"/>
                    <a:pt x="919" y="765"/>
                  </a:cubicBezTo>
                  <a:cubicBezTo>
                    <a:pt x="902" y="762"/>
                    <a:pt x="888" y="766"/>
                    <a:pt x="871" y="763"/>
                  </a:cubicBezTo>
                  <a:cubicBezTo>
                    <a:pt x="851" y="757"/>
                    <a:pt x="820" y="762"/>
                    <a:pt x="799" y="755"/>
                  </a:cubicBezTo>
                  <a:cubicBezTo>
                    <a:pt x="778" y="748"/>
                    <a:pt x="764" y="730"/>
                    <a:pt x="743" y="721"/>
                  </a:cubicBezTo>
                  <a:cubicBezTo>
                    <a:pt x="720" y="713"/>
                    <a:pt x="695" y="707"/>
                    <a:pt x="671" y="703"/>
                  </a:cubicBezTo>
                  <a:cubicBezTo>
                    <a:pt x="657" y="693"/>
                    <a:pt x="653" y="674"/>
                    <a:pt x="637" y="671"/>
                  </a:cubicBezTo>
                  <a:cubicBezTo>
                    <a:pt x="624" y="661"/>
                    <a:pt x="600" y="649"/>
                    <a:pt x="591" y="643"/>
                  </a:cubicBezTo>
                  <a:cubicBezTo>
                    <a:pt x="588" y="640"/>
                    <a:pt x="565" y="633"/>
                    <a:pt x="565" y="633"/>
                  </a:cubicBezTo>
                  <a:cubicBezTo>
                    <a:pt x="557" y="626"/>
                    <a:pt x="556" y="619"/>
                    <a:pt x="543" y="603"/>
                  </a:cubicBezTo>
                  <a:cubicBezTo>
                    <a:pt x="537" y="586"/>
                    <a:pt x="520" y="552"/>
                    <a:pt x="505" y="541"/>
                  </a:cubicBezTo>
                  <a:cubicBezTo>
                    <a:pt x="497" y="513"/>
                    <a:pt x="481" y="504"/>
                    <a:pt x="473" y="477"/>
                  </a:cubicBezTo>
                  <a:cubicBezTo>
                    <a:pt x="468" y="461"/>
                    <a:pt x="477" y="434"/>
                    <a:pt x="461" y="429"/>
                  </a:cubicBezTo>
                  <a:cubicBezTo>
                    <a:pt x="455" y="411"/>
                    <a:pt x="470" y="402"/>
                    <a:pt x="457" y="389"/>
                  </a:cubicBezTo>
                  <a:cubicBezTo>
                    <a:pt x="460" y="379"/>
                    <a:pt x="465" y="351"/>
                    <a:pt x="473" y="343"/>
                  </a:cubicBezTo>
                  <a:cubicBezTo>
                    <a:pt x="477" y="325"/>
                    <a:pt x="453" y="328"/>
                    <a:pt x="443" y="315"/>
                  </a:cubicBezTo>
                  <a:cubicBezTo>
                    <a:pt x="434" y="288"/>
                    <a:pt x="440" y="298"/>
                    <a:pt x="429" y="283"/>
                  </a:cubicBezTo>
                  <a:cubicBezTo>
                    <a:pt x="423" y="272"/>
                    <a:pt x="416" y="272"/>
                    <a:pt x="405" y="263"/>
                  </a:cubicBezTo>
                  <a:cubicBezTo>
                    <a:pt x="394" y="254"/>
                    <a:pt x="367" y="229"/>
                    <a:pt x="365" y="231"/>
                  </a:cubicBezTo>
                  <a:cubicBezTo>
                    <a:pt x="362" y="241"/>
                    <a:pt x="387" y="268"/>
                    <a:pt x="393" y="277"/>
                  </a:cubicBezTo>
                  <a:cubicBezTo>
                    <a:pt x="394" y="290"/>
                    <a:pt x="414" y="340"/>
                    <a:pt x="415" y="353"/>
                  </a:cubicBezTo>
                  <a:cubicBezTo>
                    <a:pt x="417" y="369"/>
                    <a:pt x="409" y="364"/>
                    <a:pt x="399" y="367"/>
                  </a:cubicBezTo>
                  <a:cubicBezTo>
                    <a:pt x="393" y="369"/>
                    <a:pt x="355" y="356"/>
                    <a:pt x="343" y="355"/>
                  </a:cubicBezTo>
                  <a:cubicBezTo>
                    <a:pt x="334" y="346"/>
                    <a:pt x="319" y="347"/>
                    <a:pt x="307" y="343"/>
                  </a:cubicBezTo>
                  <a:cubicBezTo>
                    <a:pt x="289" y="330"/>
                    <a:pt x="268" y="295"/>
                    <a:pt x="249" y="283"/>
                  </a:cubicBezTo>
                  <a:cubicBezTo>
                    <a:pt x="228" y="259"/>
                    <a:pt x="186" y="203"/>
                    <a:pt x="171" y="177"/>
                  </a:cubicBezTo>
                  <a:cubicBezTo>
                    <a:pt x="166" y="162"/>
                    <a:pt x="155" y="153"/>
                    <a:pt x="149" y="137"/>
                  </a:cubicBezTo>
                  <a:cubicBezTo>
                    <a:pt x="142" y="127"/>
                    <a:pt x="131" y="130"/>
                    <a:pt x="121" y="119"/>
                  </a:cubicBezTo>
                  <a:cubicBezTo>
                    <a:pt x="111" y="108"/>
                    <a:pt x="98" y="83"/>
                    <a:pt x="87" y="69"/>
                  </a:cubicBezTo>
                  <a:cubicBezTo>
                    <a:pt x="74" y="62"/>
                    <a:pt x="64" y="45"/>
                    <a:pt x="55" y="33"/>
                  </a:cubicBezTo>
                  <a:cubicBezTo>
                    <a:pt x="53" y="30"/>
                    <a:pt x="45" y="15"/>
                    <a:pt x="39" y="15"/>
                  </a:cubicBezTo>
                  <a:close/>
                </a:path>
              </a:pathLst>
            </a:custGeom>
            <a:grpFill/>
            <a:ln w="9525" cap="rnd">
              <a:solidFill>
                <a:srgbClr val="FF99CC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uk-UA"/>
            </a:p>
          </p:txBody>
        </p:sp>
      </p:grpSp>
      <p:grpSp>
        <p:nvGrpSpPr>
          <p:cNvPr id="37" name="Group 131"/>
          <p:cNvGrpSpPr>
            <a:grpSpLocks/>
          </p:cNvGrpSpPr>
          <p:nvPr/>
        </p:nvGrpSpPr>
        <p:grpSpPr bwMode="auto">
          <a:xfrm>
            <a:off x="5326425" y="5433747"/>
            <a:ext cx="3614479" cy="708651"/>
            <a:chOff x="619" y="3838"/>
            <a:chExt cx="1139" cy="390"/>
          </a:xfrm>
        </p:grpSpPr>
        <p:sp>
          <p:nvSpPr>
            <p:cNvPr id="38" name="Text Box 124"/>
            <p:cNvSpPr txBox="1">
              <a:spLocks noChangeArrowheads="1"/>
            </p:cNvSpPr>
            <p:nvPr/>
          </p:nvSpPr>
          <p:spPr bwMode="auto">
            <a:xfrm>
              <a:off x="870" y="3838"/>
              <a:ext cx="888" cy="39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ru-RU" sz="2000" b="1" i="1" dirty="0" err="1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Області</a:t>
              </a:r>
              <a:r>
                <a:rPr lang="ru-RU" sz="2000" b="1" i="1" dirty="0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b="1" i="1" dirty="0" err="1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складчатості</a:t>
              </a:r>
              <a:r>
                <a:rPr lang="ru-RU" sz="2000" b="1" i="1" dirty="0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ru-RU" sz="20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127"/>
            <p:cNvSpPr>
              <a:spLocks noChangeArrowheads="1"/>
            </p:cNvSpPr>
            <p:nvPr/>
          </p:nvSpPr>
          <p:spPr bwMode="auto">
            <a:xfrm>
              <a:off x="619" y="3878"/>
              <a:ext cx="218" cy="234"/>
            </a:xfrm>
            <a:prstGeom prst="rect">
              <a:avLst/>
            </a:prstGeom>
            <a:solidFill>
              <a:srgbClr val="D9900D">
                <a:alpha val="8196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40" name="Text Box 41"/>
          <p:cNvSpPr txBox="1">
            <a:spLocks noChangeArrowheads="1"/>
          </p:cNvSpPr>
          <p:nvPr/>
        </p:nvSpPr>
        <p:spPr bwMode="auto">
          <a:xfrm rot="4428248">
            <a:off x="609599" y="2799219"/>
            <a:ext cx="1811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Кордильєри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42" name="TextBox 41"/>
          <p:cNvSpPr txBox="1"/>
          <p:nvPr/>
        </p:nvSpPr>
        <p:spPr>
          <a:xfrm>
            <a:off x="-1" y="5842337"/>
            <a:ext cx="4812633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uk-UA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Області </a:t>
            </a:r>
            <a:r>
              <a:rPr lang="uk-UA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складчатості</a:t>
            </a:r>
            <a:r>
              <a:rPr lang="uk-UA" sz="2000" b="1" dirty="0" smtClean="0">
                <a:solidFill>
                  <a:srgbClr val="2D2DB9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smtClean="0">
                <a:solidFill>
                  <a:srgbClr val="2D2DB9">
                    <a:lumMod val="50000"/>
                  </a:srgbClr>
                </a:solidFill>
                <a:latin typeface="Arial"/>
                <a:cs typeface="Arial"/>
              </a:rPr>
              <a:t>— зони взаємодії літосферних  плит, у яких земна кора зминається в складки</a:t>
            </a:r>
            <a:endParaRPr lang="uk-UA" sz="1200" b="1" dirty="0"/>
          </a:p>
        </p:txBody>
      </p:sp>
      <p:sp>
        <p:nvSpPr>
          <p:cNvPr id="43" name="TextBox 42"/>
          <p:cNvSpPr txBox="1"/>
          <p:nvPr/>
        </p:nvSpPr>
        <p:spPr>
          <a:xfrm rot="19513515">
            <a:off x="2773178" y="4437089"/>
            <a:ext cx="2503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err="1" smtClean="0">
                <a:solidFill>
                  <a:srgbClr val="000000"/>
                </a:solidFill>
                <a:latin typeface="Arial"/>
              </a:rPr>
              <a:t>Примексиканська</a:t>
            </a:r>
            <a:r>
              <a:rPr lang="uk-UA" sz="2000" b="1" i="1" dirty="0" smtClean="0">
                <a:solidFill>
                  <a:srgbClr val="000000"/>
                </a:solidFill>
                <a:latin typeface="Arial"/>
              </a:rPr>
              <a:t> низовина</a:t>
            </a:r>
            <a:endParaRPr lang="ru-RU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2" grpId="0" animBg="1"/>
      <p:bldP spid="6183" grpId="0" animBg="1"/>
      <p:bldP spid="6184" grpId="0" autoUpdateAnimBg="0"/>
      <p:bldP spid="6185" grpId="0" autoUpdateAnimBg="0"/>
      <p:bldP spid="6186" grpId="0" animBg="1"/>
      <p:bldP spid="6265" grpId="0" animBg="1" autoUpdateAnimBg="0"/>
      <p:bldP spid="34" grpId="0" animBg="1"/>
      <p:bldP spid="35" grpId="0" animBg="1"/>
      <p:bldP spid="40" grpId="0" autoUpdateAnimBg="0"/>
      <p:bldP spid="30" grpId="0" animBg="1"/>
      <p:bldP spid="42" grpId="0" animBg="1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Image 1uiit.png"/>
          <p:cNvPicPr>
            <a:picLocks noChangeAspect="1" noChangeArrowheads="1"/>
          </p:cNvPicPr>
          <p:nvPr/>
        </p:nvPicPr>
        <p:blipFill>
          <a:blip r:embed="rId3"/>
          <a:srcRect l="1302" r="2317"/>
          <a:stretch>
            <a:fillRect/>
          </a:stretch>
        </p:blipFill>
        <p:spPr bwMode="auto">
          <a:xfrm>
            <a:off x="0" y="3088640"/>
            <a:ext cx="9144000" cy="3769360"/>
          </a:xfrm>
          <a:prstGeom prst="rect">
            <a:avLst/>
          </a:prstGeom>
          <a:noFill/>
        </p:spPr>
      </p:pic>
      <p:sp>
        <p:nvSpPr>
          <p:cNvPr id="4" name="Выноска со стрелкой вниз 3"/>
          <p:cNvSpPr/>
          <p:nvPr/>
        </p:nvSpPr>
        <p:spPr>
          <a:xfrm>
            <a:off x="0" y="633307"/>
            <a:ext cx="5019040" cy="2580640"/>
          </a:xfrm>
          <a:prstGeom prst="downArrowCallout">
            <a:avLst>
              <a:gd name="adj1" fmla="val 25000"/>
              <a:gd name="adj2" fmla="val 31977"/>
              <a:gd name="adj3" fmla="val 19186"/>
              <a:gd name="adj4" fmla="val 7253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ysClr val="windowText" lastClr="000000"/>
                </a:solidFill>
              </a:rPr>
              <a:t>Це два  ланцюги високих хребтів, </a:t>
            </a:r>
            <a:br>
              <a:rPr lang="uk-UA" dirty="0" smtClean="0">
                <a:solidFill>
                  <a:sysClr val="windowText" lastClr="000000"/>
                </a:solidFill>
              </a:rPr>
            </a:br>
            <a:r>
              <a:rPr lang="uk-UA" dirty="0" smtClean="0">
                <a:solidFill>
                  <a:sysClr val="windowText" lastClr="000000"/>
                </a:solidFill>
              </a:rPr>
              <a:t>як-от </a:t>
            </a:r>
            <a:r>
              <a:rPr lang="uk-UA" b="1" dirty="0" smtClean="0">
                <a:solidFill>
                  <a:sysClr val="windowText" lastClr="000000"/>
                </a:solidFill>
              </a:rPr>
              <a:t>Скелясті гори </a:t>
            </a:r>
            <a:r>
              <a:rPr lang="uk-UA" dirty="0" smtClean="0">
                <a:solidFill>
                  <a:sysClr val="windowText" lastClr="000000"/>
                </a:solidFill>
              </a:rPr>
              <a:t>та </a:t>
            </a:r>
            <a:r>
              <a:rPr lang="uk-UA" b="1" dirty="0" smtClean="0">
                <a:solidFill>
                  <a:sysClr val="windowText" lastClr="000000"/>
                </a:solidFill>
              </a:rPr>
              <a:t>Берегові хребти</a:t>
            </a:r>
            <a:r>
              <a:rPr lang="uk-UA" dirty="0" smtClean="0">
                <a:solidFill>
                  <a:sysClr val="windowText" lastClr="000000"/>
                </a:solidFill>
              </a:rPr>
              <a:t>, між якими простягається третій ланцюг, утворений </a:t>
            </a:r>
            <a:r>
              <a:rPr lang="uk-UA" b="1" dirty="0" smtClean="0">
                <a:solidFill>
                  <a:sysClr val="windowText" lastClr="000000"/>
                </a:solidFill>
              </a:rPr>
              <a:t>плоскогір’ями</a:t>
            </a:r>
            <a:endParaRPr lang="uk-UA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5600" y="3169922"/>
            <a:ext cx="227584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ysClr val="windowText" lastClr="000000"/>
                </a:solidFill>
                <a:latin typeface="+mn-lt"/>
              </a:rPr>
              <a:t>Кордильєри.</a:t>
            </a:r>
            <a:endParaRPr lang="uk-UA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769362"/>
            <a:ext cx="260096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ysClr val="windowText" lastClr="000000"/>
                </a:solidFill>
              </a:rPr>
              <a:t>Бергові</a:t>
            </a:r>
            <a:r>
              <a:rPr lang="ru-RU" b="1" dirty="0" smtClean="0">
                <a:solidFill>
                  <a:sysClr val="windowText" lastClr="000000"/>
                </a:solidFill>
              </a:rPr>
              <a:t> </a:t>
            </a:r>
            <a:r>
              <a:rPr lang="ru-RU" b="1" dirty="0" err="1" smtClean="0">
                <a:solidFill>
                  <a:sysClr val="windowText" lastClr="000000"/>
                </a:solidFill>
              </a:rPr>
              <a:t>хребти</a:t>
            </a:r>
            <a:endParaRPr lang="uk-UA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4640" y="3799842"/>
            <a:ext cx="22860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ysClr val="windowText" lastClr="000000"/>
                </a:solidFill>
              </a:rPr>
              <a:t>Скеляст</a:t>
            </a:r>
            <a:r>
              <a:rPr lang="uk-UA" b="1" dirty="0" smtClean="0">
                <a:solidFill>
                  <a:sysClr val="windowText" lastClr="000000"/>
                </a:solidFill>
              </a:rPr>
              <a:t>і</a:t>
            </a:r>
            <a:r>
              <a:rPr lang="ru-RU" b="1" dirty="0" smtClean="0">
                <a:solidFill>
                  <a:sysClr val="windowText" lastClr="000000"/>
                </a:solidFill>
              </a:rPr>
              <a:t> гори</a:t>
            </a:r>
            <a:endParaRPr lang="uk-UA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600" y="4399281"/>
            <a:ext cx="144272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ysClr val="windowText" lastClr="000000"/>
                </a:solidFill>
              </a:rPr>
              <a:t>Великий басейн</a:t>
            </a:r>
            <a:endParaRPr lang="uk-UA" sz="20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059680" y="663787"/>
            <a:ext cx="4084320" cy="2783840"/>
          </a:xfrm>
          <a:prstGeom prst="downArrowCallout">
            <a:avLst>
              <a:gd name="adj1" fmla="val 25000"/>
              <a:gd name="adj2" fmla="val 25000"/>
              <a:gd name="adj3" fmla="val 15361"/>
              <a:gd name="adj4" fmla="val 7521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ysClr val="windowText" lastClr="000000"/>
                </a:solidFill>
              </a:rPr>
              <a:t>В області складчастості, </a:t>
            </a:r>
            <a:br>
              <a:rPr lang="uk-UA" dirty="0" smtClean="0">
                <a:solidFill>
                  <a:sysClr val="windowText" lastClr="000000"/>
                </a:solidFill>
              </a:rPr>
            </a:br>
            <a:r>
              <a:rPr lang="uk-UA" dirty="0" smtClean="0">
                <a:solidFill>
                  <a:sysClr val="windowText" lastClr="000000"/>
                </a:solidFill>
              </a:rPr>
              <a:t>що на </a:t>
            </a:r>
            <a:r>
              <a:rPr lang="uk-UA" b="1" dirty="0" smtClean="0">
                <a:solidFill>
                  <a:sysClr val="windowText" lastClr="000000"/>
                </a:solidFill>
              </a:rPr>
              <a:t>сході</a:t>
            </a:r>
            <a:r>
              <a:rPr lang="uk-UA" dirty="0" smtClean="0">
                <a:solidFill>
                  <a:sysClr val="windowText" lastClr="000000"/>
                </a:solidFill>
              </a:rPr>
              <a:t> розташовані</a:t>
            </a:r>
          </a:p>
          <a:p>
            <a:r>
              <a:rPr lang="uk-UA" dirty="0" smtClean="0">
                <a:solidFill>
                  <a:sysClr val="windowText" lastClr="000000"/>
                </a:solidFill>
              </a:rPr>
              <a:t>дуже згладжені й невисокі гори </a:t>
            </a:r>
            <a:r>
              <a:rPr lang="uk-UA" b="1" i="1" dirty="0" smtClean="0">
                <a:solidFill>
                  <a:sysClr val="windowText" lastClr="000000"/>
                </a:solidFill>
              </a:rPr>
              <a:t>Аппалачі</a:t>
            </a:r>
            <a:r>
              <a:rPr lang="uk-UA" i="1" dirty="0" smtClean="0">
                <a:solidFill>
                  <a:sysClr val="windowText" lastClr="000000"/>
                </a:solidFill>
              </a:rPr>
              <a:t>, </a:t>
            </a:r>
            <a:r>
              <a:rPr lang="uk-UA" dirty="0" smtClean="0">
                <a:solidFill>
                  <a:sysClr val="windowText" lastClr="000000"/>
                </a:solidFill>
              </a:rPr>
              <a:t>які нагадують наші Карпати.</a:t>
            </a:r>
            <a:endParaRPr lang="uk-UA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27520" y="4277363"/>
            <a:ext cx="176784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ysClr val="windowText" lastClr="000000"/>
                </a:solidFill>
                <a:latin typeface="+mn-lt"/>
              </a:rPr>
              <a:t>Аппалачі</a:t>
            </a:r>
            <a:endParaRPr lang="uk-UA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2160" y="4856481"/>
            <a:ext cx="23876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ru-RU" sz="2000" b="1" dirty="0" err="1" smtClean="0">
                <a:solidFill>
                  <a:sysClr val="windowText" lastClr="000000"/>
                </a:solidFill>
                <a:latin typeface="+mn-lt"/>
              </a:rPr>
              <a:t>Центральні</a:t>
            </a:r>
            <a:r>
              <a:rPr lang="ru-RU" sz="2000" b="1" dirty="0" smtClean="0">
                <a:solidFill>
                  <a:sysClr val="windowText" lastClr="000000"/>
                </a:solidFill>
                <a:latin typeface="+mn-lt"/>
              </a:rPr>
              <a:t> та </a:t>
            </a:r>
            <a:r>
              <a:rPr lang="ru-RU" sz="2000" b="1" dirty="0" err="1" smtClean="0">
                <a:solidFill>
                  <a:sysClr val="windowText" lastClr="000000"/>
                </a:solidFill>
                <a:latin typeface="+mn-lt"/>
              </a:rPr>
              <a:t>Великі</a:t>
            </a:r>
            <a:r>
              <a:rPr lang="ru-RU" sz="2000" b="1" dirty="0" smtClean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ru-RU" sz="2000" b="1" dirty="0" err="1" smtClean="0">
                <a:solidFill>
                  <a:sysClr val="windowText" lastClr="000000"/>
                </a:solidFill>
                <a:latin typeface="+mn-lt"/>
              </a:rPr>
              <a:t>рівнини</a:t>
            </a:r>
            <a:r>
              <a:rPr lang="ru-RU" sz="2000" b="1" dirty="0" smtClean="0">
                <a:solidFill>
                  <a:sysClr val="windowText" lastClr="000000"/>
                </a:solidFill>
                <a:latin typeface="+mn-lt"/>
              </a:rPr>
              <a:t> </a:t>
            </a:r>
            <a:endParaRPr lang="uk-UA" sz="20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5" name="Text Box 94"/>
          <p:cNvSpPr txBox="1">
            <a:spLocks noChangeArrowheads="1"/>
          </p:cNvSpPr>
          <p:nvPr/>
        </p:nvSpPr>
        <p:spPr bwMode="auto">
          <a:xfrm>
            <a:off x="3914274" y="0"/>
            <a:ext cx="1792259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Рельєф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1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6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4286" y="2"/>
            <a:ext cx="5138057" cy="64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429328" y="412996"/>
            <a:ext cx="2700338" cy="3238454"/>
            <a:chOff x="1544" y="321"/>
            <a:chExt cx="1701" cy="1959"/>
          </a:xfrm>
        </p:grpSpPr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1544" y="930"/>
              <a:ext cx="1701" cy="1350"/>
            </a:xfrm>
            <a:custGeom>
              <a:avLst/>
              <a:gdLst/>
              <a:ahLst/>
              <a:cxnLst>
                <a:cxn ang="0">
                  <a:pos x="0" y="236"/>
                </a:cxn>
                <a:cxn ang="0">
                  <a:pos x="248" y="588"/>
                </a:cxn>
                <a:cxn ang="0">
                  <a:pos x="472" y="820"/>
                </a:cxn>
                <a:cxn ang="0">
                  <a:pos x="584" y="964"/>
                </a:cxn>
                <a:cxn ang="0">
                  <a:pos x="680" y="1276"/>
                </a:cxn>
                <a:cxn ang="0">
                  <a:pos x="904" y="1124"/>
                </a:cxn>
                <a:cxn ang="0">
                  <a:pos x="1064" y="1156"/>
                </a:cxn>
                <a:cxn ang="0">
                  <a:pos x="1035" y="1178"/>
                </a:cxn>
                <a:cxn ang="0">
                  <a:pos x="1104" y="1252"/>
                </a:cxn>
                <a:cxn ang="0">
                  <a:pos x="1315" y="1076"/>
                </a:cxn>
                <a:cxn ang="0">
                  <a:pos x="1399" y="925"/>
                </a:cxn>
                <a:cxn ang="0">
                  <a:pos x="1474" y="790"/>
                </a:cxn>
                <a:cxn ang="0">
                  <a:pos x="1618" y="709"/>
                </a:cxn>
                <a:cxn ang="0">
                  <a:pos x="1653" y="629"/>
                </a:cxn>
                <a:cxn ang="0">
                  <a:pos x="1654" y="535"/>
                </a:cxn>
                <a:cxn ang="0">
                  <a:pos x="1522" y="494"/>
                </a:cxn>
                <a:cxn ang="0">
                  <a:pos x="1420" y="491"/>
                </a:cxn>
                <a:cxn ang="0">
                  <a:pos x="1239" y="362"/>
                </a:cxn>
                <a:cxn ang="0">
                  <a:pos x="1182" y="455"/>
                </a:cxn>
                <a:cxn ang="0">
                  <a:pos x="1087" y="377"/>
                </a:cxn>
                <a:cxn ang="0">
                  <a:pos x="961" y="367"/>
                </a:cxn>
                <a:cxn ang="0">
                  <a:pos x="924" y="469"/>
                </a:cxn>
                <a:cxn ang="0">
                  <a:pos x="934" y="550"/>
                </a:cxn>
                <a:cxn ang="0">
                  <a:pos x="1012" y="686"/>
                </a:cxn>
                <a:cxn ang="0">
                  <a:pos x="1033" y="845"/>
                </a:cxn>
                <a:cxn ang="0">
                  <a:pos x="979" y="865"/>
                </a:cxn>
                <a:cxn ang="0">
                  <a:pos x="888" y="742"/>
                </a:cxn>
                <a:cxn ang="0">
                  <a:pos x="694" y="695"/>
                </a:cxn>
                <a:cxn ang="0">
                  <a:pos x="574" y="656"/>
                </a:cxn>
                <a:cxn ang="0">
                  <a:pos x="510" y="556"/>
                </a:cxn>
                <a:cxn ang="0">
                  <a:pos x="550" y="442"/>
                </a:cxn>
                <a:cxn ang="0">
                  <a:pos x="669" y="253"/>
                </a:cxn>
                <a:cxn ang="0">
                  <a:pos x="741" y="200"/>
                </a:cxn>
                <a:cxn ang="0">
                  <a:pos x="729" y="109"/>
                </a:cxn>
                <a:cxn ang="0">
                  <a:pos x="652" y="124"/>
                </a:cxn>
                <a:cxn ang="0">
                  <a:pos x="589" y="169"/>
                </a:cxn>
                <a:cxn ang="0">
                  <a:pos x="559" y="133"/>
                </a:cxn>
                <a:cxn ang="0">
                  <a:pos x="510" y="113"/>
                </a:cxn>
                <a:cxn ang="0">
                  <a:pos x="420" y="53"/>
                </a:cxn>
                <a:cxn ang="0">
                  <a:pos x="484" y="128"/>
                </a:cxn>
                <a:cxn ang="0">
                  <a:pos x="480" y="172"/>
                </a:cxn>
                <a:cxn ang="0">
                  <a:pos x="454" y="232"/>
                </a:cxn>
                <a:cxn ang="0">
                  <a:pos x="382" y="148"/>
                </a:cxn>
                <a:cxn ang="0">
                  <a:pos x="453" y="229"/>
                </a:cxn>
                <a:cxn ang="0">
                  <a:pos x="406" y="200"/>
                </a:cxn>
                <a:cxn ang="0">
                  <a:pos x="255" y="152"/>
                </a:cxn>
                <a:cxn ang="0">
                  <a:pos x="214" y="218"/>
                </a:cxn>
                <a:cxn ang="0">
                  <a:pos x="165" y="196"/>
                </a:cxn>
                <a:cxn ang="0">
                  <a:pos x="85" y="166"/>
                </a:cxn>
                <a:cxn ang="0">
                  <a:pos x="43" y="122"/>
                </a:cxn>
              </a:cxnLst>
              <a:rect l="0" t="0" r="r" b="b"/>
              <a:pathLst>
                <a:path w="1688" h="1327">
                  <a:moveTo>
                    <a:pt x="24" y="124"/>
                  </a:moveTo>
                  <a:cubicBezTo>
                    <a:pt x="16" y="122"/>
                    <a:pt x="28" y="153"/>
                    <a:pt x="24" y="172"/>
                  </a:cubicBezTo>
                  <a:cubicBezTo>
                    <a:pt x="5" y="205"/>
                    <a:pt x="9" y="201"/>
                    <a:pt x="0" y="236"/>
                  </a:cubicBezTo>
                  <a:cubicBezTo>
                    <a:pt x="32" y="347"/>
                    <a:pt x="85" y="377"/>
                    <a:pt x="160" y="452"/>
                  </a:cubicBezTo>
                  <a:cubicBezTo>
                    <a:pt x="196" y="488"/>
                    <a:pt x="190" y="536"/>
                    <a:pt x="232" y="564"/>
                  </a:cubicBezTo>
                  <a:cubicBezTo>
                    <a:pt x="237" y="572"/>
                    <a:pt x="240" y="583"/>
                    <a:pt x="248" y="588"/>
                  </a:cubicBezTo>
                  <a:cubicBezTo>
                    <a:pt x="262" y="597"/>
                    <a:pt x="296" y="604"/>
                    <a:pt x="296" y="604"/>
                  </a:cubicBezTo>
                  <a:cubicBezTo>
                    <a:pt x="326" y="683"/>
                    <a:pt x="336" y="743"/>
                    <a:pt x="424" y="772"/>
                  </a:cubicBezTo>
                  <a:cubicBezTo>
                    <a:pt x="447" y="789"/>
                    <a:pt x="461" y="794"/>
                    <a:pt x="472" y="820"/>
                  </a:cubicBezTo>
                  <a:cubicBezTo>
                    <a:pt x="487" y="855"/>
                    <a:pt x="473" y="882"/>
                    <a:pt x="504" y="916"/>
                  </a:cubicBezTo>
                  <a:cubicBezTo>
                    <a:pt x="515" y="929"/>
                    <a:pt x="536" y="927"/>
                    <a:pt x="552" y="932"/>
                  </a:cubicBezTo>
                  <a:cubicBezTo>
                    <a:pt x="573" y="996"/>
                    <a:pt x="541" y="921"/>
                    <a:pt x="584" y="964"/>
                  </a:cubicBezTo>
                  <a:cubicBezTo>
                    <a:pt x="598" y="978"/>
                    <a:pt x="616" y="1012"/>
                    <a:pt x="616" y="1012"/>
                  </a:cubicBezTo>
                  <a:cubicBezTo>
                    <a:pt x="641" y="1111"/>
                    <a:pt x="629" y="1149"/>
                    <a:pt x="624" y="1276"/>
                  </a:cubicBezTo>
                  <a:cubicBezTo>
                    <a:pt x="638" y="1281"/>
                    <a:pt x="666" y="1295"/>
                    <a:pt x="680" y="1276"/>
                  </a:cubicBezTo>
                  <a:cubicBezTo>
                    <a:pt x="685" y="1269"/>
                    <a:pt x="675" y="1260"/>
                    <a:pt x="672" y="1252"/>
                  </a:cubicBezTo>
                  <a:cubicBezTo>
                    <a:pt x="677" y="1238"/>
                    <a:pt x="686" y="1206"/>
                    <a:pt x="696" y="1196"/>
                  </a:cubicBezTo>
                  <a:cubicBezTo>
                    <a:pt x="736" y="1156"/>
                    <a:pt x="853" y="1130"/>
                    <a:pt x="904" y="1124"/>
                  </a:cubicBezTo>
                  <a:lnTo>
                    <a:pt x="918" y="1132"/>
                  </a:lnTo>
                  <a:cubicBezTo>
                    <a:pt x="925" y="1136"/>
                    <a:pt x="924" y="1143"/>
                    <a:pt x="948" y="1147"/>
                  </a:cubicBezTo>
                  <a:cubicBezTo>
                    <a:pt x="972" y="1151"/>
                    <a:pt x="1041" y="1150"/>
                    <a:pt x="1064" y="1156"/>
                  </a:cubicBezTo>
                  <a:cubicBezTo>
                    <a:pt x="1072" y="1164"/>
                    <a:pt x="1081" y="1171"/>
                    <a:pt x="1088" y="1180"/>
                  </a:cubicBezTo>
                  <a:cubicBezTo>
                    <a:pt x="1094" y="1187"/>
                    <a:pt x="1095" y="1190"/>
                    <a:pt x="1089" y="1198"/>
                  </a:cubicBezTo>
                  <a:cubicBezTo>
                    <a:pt x="1078" y="1211"/>
                    <a:pt x="1035" y="1178"/>
                    <a:pt x="1035" y="1178"/>
                  </a:cubicBezTo>
                  <a:cubicBezTo>
                    <a:pt x="1026" y="1206"/>
                    <a:pt x="1031" y="1289"/>
                    <a:pt x="1040" y="1316"/>
                  </a:cubicBezTo>
                  <a:cubicBezTo>
                    <a:pt x="1044" y="1327"/>
                    <a:pt x="1057" y="1301"/>
                    <a:pt x="1064" y="1292"/>
                  </a:cubicBezTo>
                  <a:cubicBezTo>
                    <a:pt x="1087" y="1265"/>
                    <a:pt x="1070" y="1269"/>
                    <a:pt x="1104" y="1252"/>
                  </a:cubicBezTo>
                  <a:cubicBezTo>
                    <a:pt x="1156" y="1226"/>
                    <a:pt x="1182" y="1231"/>
                    <a:pt x="1216" y="1180"/>
                  </a:cubicBezTo>
                  <a:cubicBezTo>
                    <a:pt x="1225" y="1166"/>
                    <a:pt x="1242" y="1149"/>
                    <a:pt x="1256" y="1140"/>
                  </a:cubicBezTo>
                  <a:cubicBezTo>
                    <a:pt x="1283" y="1122"/>
                    <a:pt x="1315" y="1076"/>
                    <a:pt x="1315" y="1076"/>
                  </a:cubicBezTo>
                  <a:cubicBezTo>
                    <a:pt x="1329" y="1033"/>
                    <a:pt x="1349" y="1012"/>
                    <a:pt x="1376" y="972"/>
                  </a:cubicBezTo>
                  <a:cubicBezTo>
                    <a:pt x="1381" y="964"/>
                    <a:pt x="1387" y="956"/>
                    <a:pt x="1392" y="948"/>
                  </a:cubicBezTo>
                  <a:cubicBezTo>
                    <a:pt x="1397" y="940"/>
                    <a:pt x="1399" y="925"/>
                    <a:pt x="1399" y="925"/>
                  </a:cubicBezTo>
                  <a:cubicBezTo>
                    <a:pt x="1404" y="907"/>
                    <a:pt x="1418" y="865"/>
                    <a:pt x="1426" y="844"/>
                  </a:cubicBezTo>
                  <a:cubicBezTo>
                    <a:pt x="1434" y="823"/>
                    <a:pt x="1438" y="808"/>
                    <a:pt x="1446" y="799"/>
                  </a:cubicBezTo>
                  <a:cubicBezTo>
                    <a:pt x="1452" y="794"/>
                    <a:pt x="1466" y="794"/>
                    <a:pt x="1474" y="790"/>
                  </a:cubicBezTo>
                  <a:cubicBezTo>
                    <a:pt x="1506" y="774"/>
                    <a:pt x="1533" y="754"/>
                    <a:pt x="1563" y="734"/>
                  </a:cubicBezTo>
                  <a:cubicBezTo>
                    <a:pt x="1581" y="722"/>
                    <a:pt x="1572" y="740"/>
                    <a:pt x="1581" y="736"/>
                  </a:cubicBezTo>
                  <a:cubicBezTo>
                    <a:pt x="1590" y="732"/>
                    <a:pt x="1609" y="719"/>
                    <a:pt x="1618" y="709"/>
                  </a:cubicBezTo>
                  <a:cubicBezTo>
                    <a:pt x="1626" y="698"/>
                    <a:pt x="1633" y="683"/>
                    <a:pt x="1636" y="673"/>
                  </a:cubicBezTo>
                  <a:cubicBezTo>
                    <a:pt x="1639" y="663"/>
                    <a:pt x="1636" y="656"/>
                    <a:pt x="1639" y="649"/>
                  </a:cubicBezTo>
                  <a:cubicBezTo>
                    <a:pt x="1642" y="642"/>
                    <a:pt x="1648" y="636"/>
                    <a:pt x="1653" y="629"/>
                  </a:cubicBezTo>
                  <a:cubicBezTo>
                    <a:pt x="1661" y="611"/>
                    <a:pt x="1664" y="617"/>
                    <a:pt x="1669" y="608"/>
                  </a:cubicBezTo>
                  <a:cubicBezTo>
                    <a:pt x="1674" y="599"/>
                    <a:pt x="1688" y="587"/>
                    <a:pt x="1686" y="575"/>
                  </a:cubicBezTo>
                  <a:cubicBezTo>
                    <a:pt x="1684" y="563"/>
                    <a:pt x="1663" y="546"/>
                    <a:pt x="1654" y="535"/>
                  </a:cubicBezTo>
                  <a:cubicBezTo>
                    <a:pt x="1650" y="516"/>
                    <a:pt x="1650" y="520"/>
                    <a:pt x="1635" y="512"/>
                  </a:cubicBezTo>
                  <a:cubicBezTo>
                    <a:pt x="1620" y="504"/>
                    <a:pt x="1582" y="491"/>
                    <a:pt x="1563" y="488"/>
                  </a:cubicBezTo>
                  <a:cubicBezTo>
                    <a:pt x="1544" y="485"/>
                    <a:pt x="1533" y="490"/>
                    <a:pt x="1522" y="494"/>
                  </a:cubicBezTo>
                  <a:cubicBezTo>
                    <a:pt x="1510" y="494"/>
                    <a:pt x="1514" y="516"/>
                    <a:pt x="1497" y="515"/>
                  </a:cubicBezTo>
                  <a:cubicBezTo>
                    <a:pt x="1486" y="515"/>
                    <a:pt x="1468" y="495"/>
                    <a:pt x="1455" y="491"/>
                  </a:cubicBezTo>
                  <a:cubicBezTo>
                    <a:pt x="1442" y="487"/>
                    <a:pt x="1428" y="498"/>
                    <a:pt x="1420" y="491"/>
                  </a:cubicBezTo>
                  <a:cubicBezTo>
                    <a:pt x="1412" y="484"/>
                    <a:pt x="1415" y="460"/>
                    <a:pt x="1404" y="448"/>
                  </a:cubicBezTo>
                  <a:cubicBezTo>
                    <a:pt x="1375" y="437"/>
                    <a:pt x="1382" y="436"/>
                    <a:pt x="1354" y="422"/>
                  </a:cubicBezTo>
                  <a:cubicBezTo>
                    <a:pt x="1326" y="408"/>
                    <a:pt x="1259" y="362"/>
                    <a:pt x="1239" y="362"/>
                  </a:cubicBezTo>
                  <a:cubicBezTo>
                    <a:pt x="1207" y="361"/>
                    <a:pt x="1242" y="407"/>
                    <a:pt x="1236" y="424"/>
                  </a:cubicBezTo>
                  <a:cubicBezTo>
                    <a:pt x="1230" y="441"/>
                    <a:pt x="1213" y="461"/>
                    <a:pt x="1204" y="466"/>
                  </a:cubicBezTo>
                  <a:cubicBezTo>
                    <a:pt x="1195" y="471"/>
                    <a:pt x="1189" y="456"/>
                    <a:pt x="1182" y="455"/>
                  </a:cubicBezTo>
                  <a:cubicBezTo>
                    <a:pt x="1175" y="454"/>
                    <a:pt x="1173" y="470"/>
                    <a:pt x="1162" y="457"/>
                  </a:cubicBezTo>
                  <a:cubicBezTo>
                    <a:pt x="1151" y="444"/>
                    <a:pt x="1129" y="390"/>
                    <a:pt x="1117" y="377"/>
                  </a:cubicBezTo>
                  <a:cubicBezTo>
                    <a:pt x="1105" y="364"/>
                    <a:pt x="1101" y="379"/>
                    <a:pt x="1087" y="377"/>
                  </a:cubicBezTo>
                  <a:cubicBezTo>
                    <a:pt x="1073" y="375"/>
                    <a:pt x="1050" y="368"/>
                    <a:pt x="1035" y="364"/>
                  </a:cubicBezTo>
                  <a:cubicBezTo>
                    <a:pt x="993" y="361"/>
                    <a:pt x="1011" y="352"/>
                    <a:pt x="999" y="353"/>
                  </a:cubicBezTo>
                  <a:cubicBezTo>
                    <a:pt x="987" y="354"/>
                    <a:pt x="973" y="365"/>
                    <a:pt x="961" y="367"/>
                  </a:cubicBezTo>
                  <a:cubicBezTo>
                    <a:pt x="949" y="369"/>
                    <a:pt x="939" y="365"/>
                    <a:pt x="928" y="367"/>
                  </a:cubicBezTo>
                  <a:cubicBezTo>
                    <a:pt x="917" y="369"/>
                    <a:pt x="893" y="362"/>
                    <a:pt x="892" y="379"/>
                  </a:cubicBezTo>
                  <a:cubicBezTo>
                    <a:pt x="874" y="400"/>
                    <a:pt x="909" y="451"/>
                    <a:pt x="924" y="469"/>
                  </a:cubicBezTo>
                  <a:cubicBezTo>
                    <a:pt x="942" y="475"/>
                    <a:pt x="942" y="503"/>
                    <a:pt x="943" y="514"/>
                  </a:cubicBezTo>
                  <a:cubicBezTo>
                    <a:pt x="944" y="525"/>
                    <a:pt x="932" y="530"/>
                    <a:pt x="931" y="536"/>
                  </a:cubicBezTo>
                  <a:cubicBezTo>
                    <a:pt x="930" y="542"/>
                    <a:pt x="930" y="547"/>
                    <a:pt x="934" y="550"/>
                  </a:cubicBezTo>
                  <a:cubicBezTo>
                    <a:pt x="937" y="560"/>
                    <a:pt x="939" y="541"/>
                    <a:pt x="954" y="554"/>
                  </a:cubicBezTo>
                  <a:cubicBezTo>
                    <a:pt x="969" y="567"/>
                    <a:pt x="1017" y="604"/>
                    <a:pt x="1027" y="626"/>
                  </a:cubicBezTo>
                  <a:cubicBezTo>
                    <a:pt x="1035" y="646"/>
                    <a:pt x="1021" y="667"/>
                    <a:pt x="1012" y="686"/>
                  </a:cubicBezTo>
                  <a:cubicBezTo>
                    <a:pt x="1003" y="705"/>
                    <a:pt x="976" y="721"/>
                    <a:pt x="975" y="740"/>
                  </a:cubicBezTo>
                  <a:cubicBezTo>
                    <a:pt x="983" y="756"/>
                    <a:pt x="998" y="782"/>
                    <a:pt x="1008" y="799"/>
                  </a:cubicBezTo>
                  <a:cubicBezTo>
                    <a:pt x="1018" y="816"/>
                    <a:pt x="1032" y="832"/>
                    <a:pt x="1033" y="845"/>
                  </a:cubicBezTo>
                  <a:cubicBezTo>
                    <a:pt x="1034" y="858"/>
                    <a:pt x="1016" y="867"/>
                    <a:pt x="1012" y="875"/>
                  </a:cubicBezTo>
                  <a:cubicBezTo>
                    <a:pt x="1008" y="883"/>
                    <a:pt x="1016" y="895"/>
                    <a:pt x="1011" y="893"/>
                  </a:cubicBezTo>
                  <a:cubicBezTo>
                    <a:pt x="1016" y="914"/>
                    <a:pt x="994" y="877"/>
                    <a:pt x="979" y="865"/>
                  </a:cubicBezTo>
                  <a:cubicBezTo>
                    <a:pt x="969" y="859"/>
                    <a:pt x="959" y="863"/>
                    <a:pt x="949" y="856"/>
                  </a:cubicBezTo>
                  <a:cubicBezTo>
                    <a:pt x="939" y="849"/>
                    <a:pt x="929" y="843"/>
                    <a:pt x="919" y="824"/>
                  </a:cubicBezTo>
                  <a:cubicBezTo>
                    <a:pt x="909" y="805"/>
                    <a:pt x="906" y="757"/>
                    <a:pt x="888" y="742"/>
                  </a:cubicBezTo>
                  <a:cubicBezTo>
                    <a:pt x="865" y="735"/>
                    <a:pt x="839" y="739"/>
                    <a:pt x="813" y="736"/>
                  </a:cubicBezTo>
                  <a:cubicBezTo>
                    <a:pt x="788" y="732"/>
                    <a:pt x="758" y="722"/>
                    <a:pt x="738" y="715"/>
                  </a:cubicBezTo>
                  <a:cubicBezTo>
                    <a:pt x="718" y="708"/>
                    <a:pt x="710" y="700"/>
                    <a:pt x="694" y="695"/>
                  </a:cubicBezTo>
                  <a:cubicBezTo>
                    <a:pt x="678" y="690"/>
                    <a:pt x="659" y="682"/>
                    <a:pt x="640" y="682"/>
                  </a:cubicBezTo>
                  <a:cubicBezTo>
                    <a:pt x="621" y="682"/>
                    <a:pt x="593" y="701"/>
                    <a:pt x="582" y="697"/>
                  </a:cubicBezTo>
                  <a:lnTo>
                    <a:pt x="574" y="656"/>
                  </a:lnTo>
                  <a:cubicBezTo>
                    <a:pt x="568" y="642"/>
                    <a:pt x="558" y="621"/>
                    <a:pt x="549" y="613"/>
                  </a:cubicBezTo>
                  <a:cubicBezTo>
                    <a:pt x="540" y="605"/>
                    <a:pt x="528" y="617"/>
                    <a:pt x="522" y="608"/>
                  </a:cubicBezTo>
                  <a:cubicBezTo>
                    <a:pt x="500" y="594"/>
                    <a:pt x="510" y="575"/>
                    <a:pt x="510" y="556"/>
                  </a:cubicBezTo>
                  <a:cubicBezTo>
                    <a:pt x="510" y="537"/>
                    <a:pt x="520" y="511"/>
                    <a:pt x="525" y="496"/>
                  </a:cubicBezTo>
                  <a:cubicBezTo>
                    <a:pt x="508" y="482"/>
                    <a:pt x="536" y="476"/>
                    <a:pt x="540" y="467"/>
                  </a:cubicBezTo>
                  <a:cubicBezTo>
                    <a:pt x="544" y="458"/>
                    <a:pt x="534" y="460"/>
                    <a:pt x="550" y="442"/>
                  </a:cubicBezTo>
                  <a:cubicBezTo>
                    <a:pt x="566" y="424"/>
                    <a:pt x="616" y="384"/>
                    <a:pt x="634" y="361"/>
                  </a:cubicBezTo>
                  <a:cubicBezTo>
                    <a:pt x="638" y="326"/>
                    <a:pt x="654" y="325"/>
                    <a:pt x="660" y="307"/>
                  </a:cubicBezTo>
                  <a:cubicBezTo>
                    <a:pt x="666" y="289"/>
                    <a:pt x="662" y="263"/>
                    <a:pt x="669" y="253"/>
                  </a:cubicBezTo>
                  <a:cubicBezTo>
                    <a:pt x="676" y="243"/>
                    <a:pt x="695" y="248"/>
                    <a:pt x="704" y="244"/>
                  </a:cubicBezTo>
                  <a:cubicBezTo>
                    <a:pt x="711" y="219"/>
                    <a:pt x="717" y="237"/>
                    <a:pt x="723" y="230"/>
                  </a:cubicBezTo>
                  <a:cubicBezTo>
                    <a:pt x="729" y="223"/>
                    <a:pt x="738" y="210"/>
                    <a:pt x="741" y="200"/>
                  </a:cubicBezTo>
                  <a:cubicBezTo>
                    <a:pt x="743" y="188"/>
                    <a:pt x="744" y="184"/>
                    <a:pt x="738" y="172"/>
                  </a:cubicBezTo>
                  <a:cubicBezTo>
                    <a:pt x="732" y="160"/>
                    <a:pt x="709" y="140"/>
                    <a:pt x="708" y="130"/>
                  </a:cubicBezTo>
                  <a:cubicBezTo>
                    <a:pt x="707" y="120"/>
                    <a:pt x="741" y="118"/>
                    <a:pt x="729" y="109"/>
                  </a:cubicBezTo>
                  <a:cubicBezTo>
                    <a:pt x="717" y="100"/>
                    <a:pt x="649" y="77"/>
                    <a:pt x="633" y="77"/>
                  </a:cubicBezTo>
                  <a:cubicBezTo>
                    <a:pt x="617" y="77"/>
                    <a:pt x="630" y="99"/>
                    <a:pt x="633" y="107"/>
                  </a:cubicBezTo>
                  <a:cubicBezTo>
                    <a:pt x="636" y="115"/>
                    <a:pt x="651" y="118"/>
                    <a:pt x="652" y="124"/>
                  </a:cubicBezTo>
                  <a:cubicBezTo>
                    <a:pt x="653" y="130"/>
                    <a:pt x="645" y="130"/>
                    <a:pt x="639" y="142"/>
                  </a:cubicBezTo>
                  <a:cubicBezTo>
                    <a:pt x="633" y="154"/>
                    <a:pt x="626" y="195"/>
                    <a:pt x="618" y="199"/>
                  </a:cubicBezTo>
                  <a:cubicBezTo>
                    <a:pt x="598" y="194"/>
                    <a:pt x="593" y="179"/>
                    <a:pt x="589" y="169"/>
                  </a:cubicBezTo>
                  <a:cubicBezTo>
                    <a:pt x="585" y="159"/>
                    <a:pt x="596" y="144"/>
                    <a:pt x="594" y="137"/>
                  </a:cubicBezTo>
                  <a:cubicBezTo>
                    <a:pt x="592" y="130"/>
                    <a:pt x="582" y="125"/>
                    <a:pt x="576" y="124"/>
                  </a:cubicBezTo>
                  <a:cubicBezTo>
                    <a:pt x="571" y="124"/>
                    <a:pt x="562" y="127"/>
                    <a:pt x="559" y="133"/>
                  </a:cubicBezTo>
                  <a:cubicBezTo>
                    <a:pt x="556" y="139"/>
                    <a:pt x="561" y="162"/>
                    <a:pt x="556" y="158"/>
                  </a:cubicBezTo>
                  <a:cubicBezTo>
                    <a:pt x="551" y="154"/>
                    <a:pt x="539" y="119"/>
                    <a:pt x="531" y="112"/>
                  </a:cubicBezTo>
                  <a:cubicBezTo>
                    <a:pt x="523" y="105"/>
                    <a:pt x="512" y="119"/>
                    <a:pt x="510" y="113"/>
                  </a:cubicBezTo>
                  <a:cubicBezTo>
                    <a:pt x="496" y="105"/>
                    <a:pt x="528" y="92"/>
                    <a:pt x="519" y="74"/>
                  </a:cubicBezTo>
                  <a:cubicBezTo>
                    <a:pt x="510" y="56"/>
                    <a:pt x="472" y="7"/>
                    <a:pt x="456" y="4"/>
                  </a:cubicBezTo>
                  <a:cubicBezTo>
                    <a:pt x="437" y="0"/>
                    <a:pt x="424" y="38"/>
                    <a:pt x="420" y="53"/>
                  </a:cubicBezTo>
                  <a:cubicBezTo>
                    <a:pt x="416" y="68"/>
                    <a:pt x="428" y="86"/>
                    <a:pt x="432" y="95"/>
                  </a:cubicBezTo>
                  <a:cubicBezTo>
                    <a:pt x="436" y="104"/>
                    <a:pt x="433" y="104"/>
                    <a:pt x="442" y="110"/>
                  </a:cubicBezTo>
                  <a:cubicBezTo>
                    <a:pt x="451" y="116"/>
                    <a:pt x="478" y="124"/>
                    <a:pt x="484" y="128"/>
                  </a:cubicBezTo>
                  <a:cubicBezTo>
                    <a:pt x="490" y="132"/>
                    <a:pt x="479" y="131"/>
                    <a:pt x="477" y="134"/>
                  </a:cubicBezTo>
                  <a:cubicBezTo>
                    <a:pt x="475" y="137"/>
                    <a:pt x="470" y="139"/>
                    <a:pt x="471" y="145"/>
                  </a:cubicBezTo>
                  <a:cubicBezTo>
                    <a:pt x="472" y="151"/>
                    <a:pt x="480" y="166"/>
                    <a:pt x="480" y="172"/>
                  </a:cubicBezTo>
                  <a:cubicBezTo>
                    <a:pt x="480" y="178"/>
                    <a:pt x="475" y="178"/>
                    <a:pt x="471" y="181"/>
                  </a:cubicBezTo>
                  <a:cubicBezTo>
                    <a:pt x="467" y="184"/>
                    <a:pt x="460" y="183"/>
                    <a:pt x="457" y="191"/>
                  </a:cubicBezTo>
                  <a:cubicBezTo>
                    <a:pt x="454" y="199"/>
                    <a:pt x="458" y="229"/>
                    <a:pt x="454" y="232"/>
                  </a:cubicBezTo>
                  <a:cubicBezTo>
                    <a:pt x="450" y="235"/>
                    <a:pt x="442" y="219"/>
                    <a:pt x="432" y="211"/>
                  </a:cubicBezTo>
                  <a:cubicBezTo>
                    <a:pt x="422" y="203"/>
                    <a:pt x="404" y="196"/>
                    <a:pt x="396" y="185"/>
                  </a:cubicBezTo>
                  <a:cubicBezTo>
                    <a:pt x="388" y="174"/>
                    <a:pt x="378" y="150"/>
                    <a:pt x="382" y="148"/>
                  </a:cubicBezTo>
                  <a:cubicBezTo>
                    <a:pt x="386" y="146"/>
                    <a:pt x="413" y="165"/>
                    <a:pt x="423" y="172"/>
                  </a:cubicBezTo>
                  <a:cubicBezTo>
                    <a:pt x="433" y="179"/>
                    <a:pt x="436" y="179"/>
                    <a:pt x="441" y="188"/>
                  </a:cubicBezTo>
                  <a:cubicBezTo>
                    <a:pt x="446" y="197"/>
                    <a:pt x="453" y="224"/>
                    <a:pt x="453" y="229"/>
                  </a:cubicBezTo>
                  <a:cubicBezTo>
                    <a:pt x="453" y="234"/>
                    <a:pt x="443" y="224"/>
                    <a:pt x="439" y="220"/>
                  </a:cubicBezTo>
                  <a:cubicBezTo>
                    <a:pt x="435" y="216"/>
                    <a:pt x="435" y="209"/>
                    <a:pt x="430" y="206"/>
                  </a:cubicBezTo>
                  <a:cubicBezTo>
                    <a:pt x="425" y="203"/>
                    <a:pt x="414" y="200"/>
                    <a:pt x="406" y="200"/>
                  </a:cubicBezTo>
                  <a:cubicBezTo>
                    <a:pt x="398" y="200"/>
                    <a:pt x="390" y="203"/>
                    <a:pt x="379" y="203"/>
                  </a:cubicBezTo>
                  <a:cubicBezTo>
                    <a:pt x="368" y="203"/>
                    <a:pt x="358" y="207"/>
                    <a:pt x="337" y="199"/>
                  </a:cubicBezTo>
                  <a:cubicBezTo>
                    <a:pt x="306" y="226"/>
                    <a:pt x="276" y="158"/>
                    <a:pt x="255" y="152"/>
                  </a:cubicBezTo>
                  <a:cubicBezTo>
                    <a:pt x="234" y="146"/>
                    <a:pt x="222" y="162"/>
                    <a:pt x="213" y="166"/>
                  </a:cubicBezTo>
                  <a:cubicBezTo>
                    <a:pt x="204" y="170"/>
                    <a:pt x="201" y="167"/>
                    <a:pt x="201" y="176"/>
                  </a:cubicBezTo>
                  <a:cubicBezTo>
                    <a:pt x="201" y="185"/>
                    <a:pt x="214" y="208"/>
                    <a:pt x="214" y="218"/>
                  </a:cubicBezTo>
                  <a:cubicBezTo>
                    <a:pt x="214" y="228"/>
                    <a:pt x="204" y="239"/>
                    <a:pt x="201" y="238"/>
                  </a:cubicBezTo>
                  <a:cubicBezTo>
                    <a:pt x="198" y="237"/>
                    <a:pt x="202" y="221"/>
                    <a:pt x="196" y="214"/>
                  </a:cubicBezTo>
                  <a:cubicBezTo>
                    <a:pt x="190" y="207"/>
                    <a:pt x="186" y="200"/>
                    <a:pt x="165" y="196"/>
                  </a:cubicBezTo>
                  <a:cubicBezTo>
                    <a:pt x="144" y="192"/>
                    <a:pt x="84" y="190"/>
                    <a:pt x="67" y="188"/>
                  </a:cubicBezTo>
                  <a:cubicBezTo>
                    <a:pt x="50" y="186"/>
                    <a:pt x="57" y="186"/>
                    <a:pt x="60" y="182"/>
                  </a:cubicBezTo>
                  <a:cubicBezTo>
                    <a:pt x="63" y="178"/>
                    <a:pt x="79" y="171"/>
                    <a:pt x="85" y="166"/>
                  </a:cubicBezTo>
                  <a:cubicBezTo>
                    <a:pt x="91" y="161"/>
                    <a:pt x="96" y="155"/>
                    <a:pt x="94" y="149"/>
                  </a:cubicBezTo>
                  <a:cubicBezTo>
                    <a:pt x="92" y="143"/>
                    <a:pt x="81" y="132"/>
                    <a:pt x="73" y="128"/>
                  </a:cubicBezTo>
                  <a:cubicBezTo>
                    <a:pt x="65" y="124"/>
                    <a:pt x="51" y="123"/>
                    <a:pt x="43" y="122"/>
                  </a:cubicBezTo>
                  <a:cubicBezTo>
                    <a:pt x="35" y="121"/>
                    <a:pt x="28" y="124"/>
                    <a:pt x="24" y="124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auto">
            <a:xfrm rot="274805">
              <a:off x="2249" y="321"/>
              <a:ext cx="963" cy="629"/>
            </a:xfrm>
            <a:custGeom>
              <a:avLst/>
              <a:gdLst/>
              <a:ahLst/>
              <a:cxnLst>
                <a:cxn ang="0">
                  <a:pos x="0" y="402"/>
                </a:cxn>
                <a:cxn ang="0">
                  <a:pos x="31" y="270"/>
                </a:cxn>
                <a:cxn ang="0">
                  <a:pos x="86" y="145"/>
                </a:cxn>
                <a:cxn ang="0">
                  <a:pos x="257" y="20"/>
                </a:cxn>
                <a:cxn ang="0">
                  <a:pos x="411" y="21"/>
                </a:cxn>
                <a:cxn ang="0">
                  <a:pos x="450" y="2"/>
                </a:cxn>
                <a:cxn ang="0">
                  <a:pos x="470" y="45"/>
                </a:cxn>
                <a:cxn ang="0">
                  <a:pos x="537" y="59"/>
                </a:cxn>
                <a:cxn ang="0">
                  <a:pos x="536" y="84"/>
                </a:cxn>
                <a:cxn ang="0">
                  <a:pos x="521" y="119"/>
                </a:cxn>
                <a:cxn ang="0">
                  <a:pos x="567" y="98"/>
                </a:cxn>
                <a:cxn ang="0">
                  <a:pos x="629" y="122"/>
                </a:cxn>
                <a:cxn ang="0">
                  <a:pos x="692" y="129"/>
                </a:cxn>
                <a:cxn ang="0">
                  <a:pos x="685" y="161"/>
                </a:cxn>
                <a:cxn ang="0">
                  <a:pos x="720" y="147"/>
                </a:cxn>
                <a:cxn ang="0">
                  <a:pos x="755" y="245"/>
                </a:cxn>
                <a:cxn ang="0">
                  <a:pos x="747" y="324"/>
                </a:cxn>
                <a:cxn ang="0">
                  <a:pos x="778" y="402"/>
                </a:cxn>
                <a:cxn ang="0">
                  <a:pos x="791" y="422"/>
                </a:cxn>
                <a:cxn ang="0">
                  <a:pos x="802" y="456"/>
                </a:cxn>
                <a:cxn ang="0">
                  <a:pos x="786" y="521"/>
                </a:cxn>
                <a:cxn ang="0">
                  <a:pos x="815" y="564"/>
                </a:cxn>
                <a:cxn ang="0">
                  <a:pos x="810" y="581"/>
                </a:cxn>
                <a:cxn ang="0">
                  <a:pos x="837" y="585"/>
                </a:cxn>
                <a:cxn ang="0">
                  <a:pos x="857" y="623"/>
                </a:cxn>
                <a:cxn ang="0">
                  <a:pos x="919" y="705"/>
                </a:cxn>
                <a:cxn ang="0">
                  <a:pos x="935" y="753"/>
                </a:cxn>
                <a:cxn ang="0">
                  <a:pos x="918" y="773"/>
                </a:cxn>
                <a:cxn ang="0">
                  <a:pos x="884" y="770"/>
                </a:cxn>
                <a:cxn ang="0">
                  <a:pos x="858" y="761"/>
                </a:cxn>
                <a:cxn ang="0">
                  <a:pos x="834" y="792"/>
                </a:cxn>
                <a:cxn ang="0">
                  <a:pos x="755" y="783"/>
                </a:cxn>
                <a:cxn ang="0">
                  <a:pos x="708" y="761"/>
                </a:cxn>
                <a:cxn ang="0">
                  <a:pos x="669" y="752"/>
                </a:cxn>
                <a:cxn ang="0">
                  <a:pos x="656" y="741"/>
                </a:cxn>
                <a:cxn ang="0">
                  <a:pos x="651" y="695"/>
                </a:cxn>
                <a:cxn ang="0">
                  <a:pos x="638" y="732"/>
                </a:cxn>
                <a:cxn ang="0">
                  <a:pos x="615" y="717"/>
                </a:cxn>
                <a:cxn ang="0">
                  <a:pos x="594" y="705"/>
                </a:cxn>
                <a:cxn ang="0">
                  <a:pos x="576" y="690"/>
                </a:cxn>
                <a:cxn ang="0">
                  <a:pos x="564" y="686"/>
                </a:cxn>
                <a:cxn ang="0">
                  <a:pos x="529" y="674"/>
                </a:cxn>
                <a:cxn ang="0">
                  <a:pos x="495" y="636"/>
                </a:cxn>
                <a:cxn ang="0">
                  <a:pos x="483" y="615"/>
                </a:cxn>
                <a:cxn ang="0">
                  <a:pos x="477" y="582"/>
                </a:cxn>
                <a:cxn ang="0">
                  <a:pos x="470" y="543"/>
                </a:cxn>
                <a:cxn ang="0">
                  <a:pos x="429" y="573"/>
                </a:cxn>
                <a:cxn ang="0">
                  <a:pos x="389" y="563"/>
                </a:cxn>
                <a:cxn ang="0">
                  <a:pos x="377" y="519"/>
                </a:cxn>
                <a:cxn ang="0">
                  <a:pos x="428" y="501"/>
                </a:cxn>
                <a:cxn ang="0">
                  <a:pos x="366" y="487"/>
                </a:cxn>
                <a:cxn ang="0">
                  <a:pos x="333" y="509"/>
                </a:cxn>
                <a:cxn ang="0">
                  <a:pos x="294" y="453"/>
                </a:cxn>
                <a:cxn ang="0">
                  <a:pos x="269" y="450"/>
                </a:cxn>
                <a:cxn ang="0">
                  <a:pos x="246" y="434"/>
                </a:cxn>
                <a:cxn ang="0">
                  <a:pos x="210" y="405"/>
                </a:cxn>
                <a:cxn ang="0">
                  <a:pos x="148" y="394"/>
                </a:cxn>
                <a:cxn ang="0">
                  <a:pos x="101" y="378"/>
                </a:cxn>
                <a:cxn ang="0">
                  <a:pos x="81" y="393"/>
                </a:cxn>
                <a:cxn ang="0">
                  <a:pos x="0" y="402"/>
                </a:cxn>
              </a:cxnLst>
              <a:rect l="0" t="0" r="r" b="b"/>
              <a:pathLst>
                <a:path w="935" h="796">
                  <a:moveTo>
                    <a:pt x="0" y="402"/>
                  </a:moveTo>
                  <a:cubicBezTo>
                    <a:pt x="6" y="355"/>
                    <a:pt x="16" y="314"/>
                    <a:pt x="31" y="270"/>
                  </a:cubicBezTo>
                  <a:cubicBezTo>
                    <a:pt x="38" y="219"/>
                    <a:pt x="41" y="175"/>
                    <a:pt x="86" y="145"/>
                  </a:cubicBezTo>
                  <a:cubicBezTo>
                    <a:pt x="117" y="98"/>
                    <a:pt x="203" y="39"/>
                    <a:pt x="257" y="20"/>
                  </a:cubicBezTo>
                  <a:cubicBezTo>
                    <a:pt x="309" y="23"/>
                    <a:pt x="360" y="11"/>
                    <a:pt x="411" y="21"/>
                  </a:cubicBezTo>
                  <a:cubicBezTo>
                    <a:pt x="419" y="23"/>
                    <a:pt x="442" y="0"/>
                    <a:pt x="450" y="2"/>
                  </a:cubicBezTo>
                  <a:cubicBezTo>
                    <a:pt x="459" y="7"/>
                    <a:pt x="456" y="36"/>
                    <a:pt x="470" y="45"/>
                  </a:cubicBezTo>
                  <a:cubicBezTo>
                    <a:pt x="484" y="54"/>
                    <a:pt x="526" y="52"/>
                    <a:pt x="537" y="59"/>
                  </a:cubicBezTo>
                  <a:cubicBezTo>
                    <a:pt x="556" y="64"/>
                    <a:pt x="539" y="74"/>
                    <a:pt x="536" y="84"/>
                  </a:cubicBezTo>
                  <a:cubicBezTo>
                    <a:pt x="533" y="94"/>
                    <a:pt x="516" y="117"/>
                    <a:pt x="521" y="119"/>
                  </a:cubicBezTo>
                  <a:cubicBezTo>
                    <a:pt x="526" y="121"/>
                    <a:pt x="549" y="98"/>
                    <a:pt x="567" y="98"/>
                  </a:cubicBezTo>
                  <a:cubicBezTo>
                    <a:pt x="585" y="98"/>
                    <a:pt x="608" y="117"/>
                    <a:pt x="629" y="122"/>
                  </a:cubicBezTo>
                  <a:cubicBezTo>
                    <a:pt x="650" y="127"/>
                    <a:pt x="683" y="123"/>
                    <a:pt x="692" y="129"/>
                  </a:cubicBezTo>
                  <a:cubicBezTo>
                    <a:pt x="695" y="140"/>
                    <a:pt x="685" y="150"/>
                    <a:pt x="685" y="161"/>
                  </a:cubicBezTo>
                  <a:cubicBezTo>
                    <a:pt x="685" y="204"/>
                    <a:pt x="677" y="159"/>
                    <a:pt x="720" y="147"/>
                  </a:cubicBezTo>
                  <a:cubicBezTo>
                    <a:pt x="728" y="161"/>
                    <a:pt x="751" y="216"/>
                    <a:pt x="755" y="245"/>
                  </a:cubicBezTo>
                  <a:cubicBezTo>
                    <a:pt x="759" y="274"/>
                    <a:pt x="743" y="298"/>
                    <a:pt x="747" y="324"/>
                  </a:cubicBezTo>
                  <a:cubicBezTo>
                    <a:pt x="755" y="354"/>
                    <a:pt x="761" y="375"/>
                    <a:pt x="778" y="402"/>
                  </a:cubicBezTo>
                  <a:cubicBezTo>
                    <a:pt x="781" y="412"/>
                    <a:pt x="787" y="412"/>
                    <a:pt x="791" y="422"/>
                  </a:cubicBezTo>
                  <a:cubicBezTo>
                    <a:pt x="795" y="431"/>
                    <a:pt x="801" y="447"/>
                    <a:pt x="802" y="456"/>
                  </a:cubicBezTo>
                  <a:cubicBezTo>
                    <a:pt x="805" y="471"/>
                    <a:pt x="784" y="503"/>
                    <a:pt x="786" y="521"/>
                  </a:cubicBezTo>
                  <a:cubicBezTo>
                    <a:pt x="788" y="539"/>
                    <a:pt x="811" y="554"/>
                    <a:pt x="815" y="564"/>
                  </a:cubicBezTo>
                  <a:cubicBezTo>
                    <a:pt x="819" y="574"/>
                    <a:pt x="806" y="578"/>
                    <a:pt x="810" y="581"/>
                  </a:cubicBezTo>
                  <a:cubicBezTo>
                    <a:pt x="812" y="604"/>
                    <a:pt x="829" y="578"/>
                    <a:pt x="837" y="585"/>
                  </a:cubicBezTo>
                  <a:cubicBezTo>
                    <a:pt x="845" y="592"/>
                    <a:pt x="843" y="603"/>
                    <a:pt x="857" y="623"/>
                  </a:cubicBezTo>
                  <a:cubicBezTo>
                    <a:pt x="871" y="643"/>
                    <a:pt x="906" y="683"/>
                    <a:pt x="919" y="705"/>
                  </a:cubicBezTo>
                  <a:cubicBezTo>
                    <a:pt x="931" y="727"/>
                    <a:pt x="935" y="742"/>
                    <a:pt x="935" y="753"/>
                  </a:cubicBezTo>
                  <a:cubicBezTo>
                    <a:pt x="935" y="764"/>
                    <a:pt x="926" y="770"/>
                    <a:pt x="918" y="773"/>
                  </a:cubicBezTo>
                  <a:cubicBezTo>
                    <a:pt x="907" y="785"/>
                    <a:pt x="899" y="765"/>
                    <a:pt x="884" y="770"/>
                  </a:cubicBezTo>
                  <a:cubicBezTo>
                    <a:pt x="873" y="777"/>
                    <a:pt x="858" y="761"/>
                    <a:pt x="858" y="761"/>
                  </a:cubicBezTo>
                  <a:cubicBezTo>
                    <a:pt x="847" y="757"/>
                    <a:pt x="851" y="788"/>
                    <a:pt x="834" y="792"/>
                  </a:cubicBezTo>
                  <a:cubicBezTo>
                    <a:pt x="817" y="796"/>
                    <a:pt x="776" y="788"/>
                    <a:pt x="755" y="783"/>
                  </a:cubicBezTo>
                  <a:cubicBezTo>
                    <a:pt x="734" y="778"/>
                    <a:pt x="722" y="766"/>
                    <a:pt x="708" y="761"/>
                  </a:cubicBezTo>
                  <a:cubicBezTo>
                    <a:pt x="678" y="757"/>
                    <a:pt x="689" y="766"/>
                    <a:pt x="669" y="752"/>
                  </a:cubicBezTo>
                  <a:cubicBezTo>
                    <a:pt x="661" y="749"/>
                    <a:pt x="659" y="750"/>
                    <a:pt x="656" y="741"/>
                  </a:cubicBezTo>
                  <a:cubicBezTo>
                    <a:pt x="653" y="732"/>
                    <a:pt x="654" y="696"/>
                    <a:pt x="651" y="695"/>
                  </a:cubicBezTo>
                  <a:cubicBezTo>
                    <a:pt x="648" y="694"/>
                    <a:pt x="644" y="728"/>
                    <a:pt x="638" y="732"/>
                  </a:cubicBezTo>
                  <a:cubicBezTo>
                    <a:pt x="632" y="736"/>
                    <a:pt x="622" y="721"/>
                    <a:pt x="615" y="717"/>
                  </a:cubicBezTo>
                  <a:cubicBezTo>
                    <a:pt x="607" y="712"/>
                    <a:pt x="600" y="712"/>
                    <a:pt x="594" y="705"/>
                  </a:cubicBezTo>
                  <a:cubicBezTo>
                    <a:pt x="587" y="696"/>
                    <a:pt x="585" y="697"/>
                    <a:pt x="576" y="690"/>
                  </a:cubicBezTo>
                  <a:cubicBezTo>
                    <a:pt x="571" y="684"/>
                    <a:pt x="572" y="689"/>
                    <a:pt x="564" y="686"/>
                  </a:cubicBezTo>
                  <a:cubicBezTo>
                    <a:pt x="556" y="683"/>
                    <a:pt x="540" y="682"/>
                    <a:pt x="529" y="674"/>
                  </a:cubicBezTo>
                  <a:cubicBezTo>
                    <a:pt x="516" y="659"/>
                    <a:pt x="512" y="657"/>
                    <a:pt x="495" y="636"/>
                  </a:cubicBezTo>
                  <a:cubicBezTo>
                    <a:pt x="487" y="626"/>
                    <a:pt x="486" y="624"/>
                    <a:pt x="483" y="615"/>
                  </a:cubicBezTo>
                  <a:cubicBezTo>
                    <a:pt x="480" y="606"/>
                    <a:pt x="479" y="594"/>
                    <a:pt x="477" y="582"/>
                  </a:cubicBezTo>
                  <a:cubicBezTo>
                    <a:pt x="475" y="570"/>
                    <a:pt x="478" y="544"/>
                    <a:pt x="470" y="543"/>
                  </a:cubicBezTo>
                  <a:cubicBezTo>
                    <a:pt x="462" y="542"/>
                    <a:pt x="442" y="570"/>
                    <a:pt x="429" y="573"/>
                  </a:cubicBezTo>
                  <a:cubicBezTo>
                    <a:pt x="416" y="576"/>
                    <a:pt x="398" y="572"/>
                    <a:pt x="389" y="563"/>
                  </a:cubicBezTo>
                  <a:cubicBezTo>
                    <a:pt x="376" y="543"/>
                    <a:pt x="371" y="529"/>
                    <a:pt x="377" y="519"/>
                  </a:cubicBezTo>
                  <a:cubicBezTo>
                    <a:pt x="383" y="509"/>
                    <a:pt x="430" y="506"/>
                    <a:pt x="428" y="501"/>
                  </a:cubicBezTo>
                  <a:cubicBezTo>
                    <a:pt x="426" y="496"/>
                    <a:pt x="382" y="486"/>
                    <a:pt x="366" y="487"/>
                  </a:cubicBezTo>
                  <a:cubicBezTo>
                    <a:pt x="354" y="473"/>
                    <a:pt x="348" y="511"/>
                    <a:pt x="333" y="509"/>
                  </a:cubicBezTo>
                  <a:cubicBezTo>
                    <a:pt x="321" y="503"/>
                    <a:pt x="305" y="463"/>
                    <a:pt x="294" y="453"/>
                  </a:cubicBezTo>
                  <a:cubicBezTo>
                    <a:pt x="283" y="442"/>
                    <a:pt x="277" y="453"/>
                    <a:pt x="269" y="450"/>
                  </a:cubicBezTo>
                  <a:cubicBezTo>
                    <a:pt x="261" y="447"/>
                    <a:pt x="256" y="441"/>
                    <a:pt x="246" y="434"/>
                  </a:cubicBezTo>
                  <a:cubicBezTo>
                    <a:pt x="231" y="427"/>
                    <a:pt x="210" y="405"/>
                    <a:pt x="210" y="405"/>
                  </a:cubicBezTo>
                  <a:cubicBezTo>
                    <a:pt x="193" y="388"/>
                    <a:pt x="170" y="405"/>
                    <a:pt x="148" y="394"/>
                  </a:cubicBezTo>
                  <a:cubicBezTo>
                    <a:pt x="133" y="387"/>
                    <a:pt x="101" y="378"/>
                    <a:pt x="101" y="378"/>
                  </a:cubicBezTo>
                  <a:cubicBezTo>
                    <a:pt x="88" y="381"/>
                    <a:pt x="93" y="387"/>
                    <a:pt x="81" y="393"/>
                  </a:cubicBezTo>
                  <a:cubicBezTo>
                    <a:pt x="21" y="421"/>
                    <a:pt x="33" y="433"/>
                    <a:pt x="0" y="402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2054" y="821"/>
              <a:ext cx="655" cy="438"/>
            </a:xfrm>
            <a:custGeom>
              <a:avLst/>
              <a:gdLst/>
              <a:ahLst/>
              <a:cxnLst>
                <a:cxn ang="0">
                  <a:pos x="48" y="191"/>
                </a:cxn>
                <a:cxn ang="0">
                  <a:pos x="16" y="121"/>
                </a:cxn>
                <a:cxn ang="0">
                  <a:pos x="66" y="19"/>
                </a:cxn>
                <a:cxn ang="0">
                  <a:pos x="87" y="97"/>
                </a:cxn>
                <a:cxn ang="0">
                  <a:pos x="94" y="136"/>
                </a:cxn>
                <a:cxn ang="0">
                  <a:pos x="87" y="105"/>
                </a:cxn>
                <a:cxn ang="0">
                  <a:pos x="84" y="42"/>
                </a:cxn>
                <a:cxn ang="0">
                  <a:pos x="118" y="20"/>
                </a:cxn>
                <a:cxn ang="0">
                  <a:pos x="157" y="27"/>
                </a:cxn>
                <a:cxn ang="0">
                  <a:pos x="180" y="35"/>
                </a:cxn>
                <a:cxn ang="0">
                  <a:pos x="244" y="42"/>
                </a:cxn>
                <a:cxn ang="0">
                  <a:pos x="261" y="61"/>
                </a:cxn>
                <a:cxn ang="0">
                  <a:pos x="310" y="63"/>
                </a:cxn>
                <a:cxn ang="0">
                  <a:pos x="343" y="74"/>
                </a:cxn>
                <a:cxn ang="0">
                  <a:pos x="376" y="81"/>
                </a:cxn>
                <a:cxn ang="0">
                  <a:pos x="408" y="94"/>
                </a:cxn>
                <a:cxn ang="0">
                  <a:pos x="444" y="117"/>
                </a:cxn>
                <a:cxn ang="0">
                  <a:pos x="438" y="157"/>
                </a:cxn>
                <a:cxn ang="0">
                  <a:pos x="457" y="150"/>
                </a:cxn>
                <a:cxn ang="0">
                  <a:pos x="570" y="181"/>
                </a:cxn>
                <a:cxn ang="0">
                  <a:pos x="589" y="171"/>
                </a:cxn>
                <a:cxn ang="0">
                  <a:pos x="622" y="192"/>
                </a:cxn>
                <a:cxn ang="0">
                  <a:pos x="618" y="265"/>
                </a:cxn>
                <a:cxn ang="0">
                  <a:pos x="520" y="240"/>
                </a:cxn>
                <a:cxn ang="0">
                  <a:pos x="520" y="270"/>
                </a:cxn>
                <a:cxn ang="0">
                  <a:pos x="537" y="276"/>
                </a:cxn>
                <a:cxn ang="0">
                  <a:pos x="558" y="297"/>
                </a:cxn>
                <a:cxn ang="0">
                  <a:pos x="595" y="294"/>
                </a:cxn>
                <a:cxn ang="0">
                  <a:pos x="616" y="308"/>
                </a:cxn>
                <a:cxn ang="0">
                  <a:pos x="639" y="323"/>
                </a:cxn>
                <a:cxn ang="0">
                  <a:pos x="655" y="376"/>
                </a:cxn>
                <a:cxn ang="0">
                  <a:pos x="624" y="376"/>
                </a:cxn>
                <a:cxn ang="0">
                  <a:pos x="564" y="367"/>
                </a:cxn>
                <a:cxn ang="0">
                  <a:pos x="625" y="390"/>
                </a:cxn>
                <a:cxn ang="0">
                  <a:pos x="646" y="412"/>
                </a:cxn>
                <a:cxn ang="0">
                  <a:pos x="592" y="424"/>
                </a:cxn>
                <a:cxn ang="0">
                  <a:pos x="445" y="385"/>
                </a:cxn>
                <a:cxn ang="0">
                  <a:pos x="409" y="393"/>
                </a:cxn>
                <a:cxn ang="0">
                  <a:pos x="364" y="403"/>
                </a:cxn>
                <a:cxn ang="0">
                  <a:pos x="337" y="397"/>
                </a:cxn>
                <a:cxn ang="0">
                  <a:pos x="334" y="382"/>
                </a:cxn>
                <a:cxn ang="0">
                  <a:pos x="333" y="352"/>
                </a:cxn>
                <a:cxn ang="0">
                  <a:pos x="384" y="345"/>
                </a:cxn>
                <a:cxn ang="0">
                  <a:pos x="390" y="309"/>
                </a:cxn>
                <a:cxn ang="0">
                  <a:pos x="337" y="261"/>
                </a:cxn>
                <a:cxn ang="0">
                  <a:pos x="331" y="268"/>
                </a:cxn>
                <a:cxn ang="0">
                  <a:pos x="313" y="271"/>
                </a:cxn>
                <a:cxn ang="0">
                  <a:pos x="227" y="191"/>
                </a:cxn>
                <a:cxn ang="0">
                  <a:pos x="79" y="199"/>
                </a:cxn>
                <a:cxn ang="0">
                  <a:pos x="48" y="191"/>
                </a:cxn>
              </a:cxnLst>
              <a:rect l="0" t="0" r="r" b="b"/>
              <a:pathLst>
                <a:path w="655" h="438">
                  <a:moveTo>
                    <a:pt x="48" y="191"/>
                  </a:moveTo>
                  <a:cubicBezTo>
                    <a:pt x="29" y="135"/>
                    <a:pt x="41" y="158"/>
                    <a:pt x="16" y="121"/>
                  </a:cubicBezTo>
                  <a:cubicBezTo>
                    <a:pt x="8" y="85"/>
                    <a:pt x="0" y="0"/>
                    <a:pt x="66" y="19"/>
                  </a:cubicBezTo>
                  <a:cubicBezTo>
                    <a:pt x="95" y="39"/>
                    <a:pt x="71" y="65"/>
                    <a:pt x="87" y="97"/>
                  </a:cubicBezTo>
                  <a:cubicBezTo>
                    <a:pt x="89" y="110"/>
                    <a:pt x="94" y="123"/>
                    <a:pt x="94" y="136"/>
                  </a:cubicBezTo>
                  <a:cubicBezTo>
                    <a:pt x="94" y="147"/>
                    <a:pt x="87" y="116"/>
                    <a:pt x="87" y="105"/>
                  </a:cubicBezTo>
                  <a:cubicBezTo>
                    <a:pt x="87" y="89"/>
                    <a:pt x="79" y="56"/>
                    <a:pt x="84" y="42"/>
                  </a:cubicBezTo>
                  <a:cubicBezTo>
                    <a:pt x="89" y="28"/>
                    <a:pt x="106" y="22"/>
                    <a:pt x="118" y="20"/>
                  </a:cubicBezTo>
                  <a:cubicBezTo>
                    <a:pt x="131" y="22"/>
                    <a:pt x="147" y="18"/>
                    <a:pt x="157" y="27"/>
                  </a:cubicBezTo>
                  <a:cubicBezTo>
                    <a:pt x="180" y="47"/>
                    <a:pt x="145" y="87"/>
                    <a:pt x="180" y="35"/>
                  </a:cubicBezTo>
                  <a:cubicBezTo>
                    <a:pt x="203" y="38"/>
                    <a:pt x="222" y="33"/>
                    <a:pt x="244" y="42"/>
                  </a:cubicBezTo>
                  <a:cubicBezTo>
                    <a:pt x="252" y="45"/>
                    <a:pt x="253" y="58"/>
                    <a:pt x="261" y="61"/>
                  </a:cubicBezTo>
                  <a:cubicBezTo>
                    <a:pt x="271" y="66"/>
                    <a:pt x="296" y="61"/>
                    <a:pt x="310" y="63"/>
                  </a:cubicBezTo>
                  <a:cubicBezTo>
                    <a:pt x="324" y="65"/>
                    <a:pt x="332" y="71"/>
                    <a:pt x="343" y="74"/>
                  </a:cubicBezTo>
                  <a:cubicBezTo>
                    <a:pt x="351" y="79"/>
                    <a:pt x="355" y="73"/>
                    <a:pt x="376" y="81"/>
                  </a:cubicBezTo>
                  <a:cubicBezTo>
                    <a:pt x="387" y="84"/>
                    <a:pt x="397" y="88"/>
                    <a:pt x="408" y="94"/>
                  </a:cubicBezTo>
                  <a:cubicBezTo>
                    <a:pt x="419" y="100"/>
                    <a:pt x="439" y="107"/>
                    <a:pt x="444" y="117"/>
                  </a:cubicBezTo>
                  <a:cubicBezTo>
                    <a:pt x="449" y="127"/>
                    <a:pt x="436" y="152"/>
                    <a:pt x="438" y="157"/>
                  </a:cubicBezTo>
                  <a:cubicBezTo>
                    <a:pt x="440" y="164"/>
                    <a:pt x="438" y="151"/>
                    <a:pt x="457" y="150"/>
                  </a:cubicBezTo>
                  <a:cubicBezTo>
                    <a:pt x="479" y="154"/>
                    <a:pt x="548" y="178"/>
                    <a:pt x="570" y="181"/>
                  </a:cubicBezTo>
                  <a:cubicBezTo>
                    <a:pt x="595" y="187"/>
                    <a:pt x="574" y="167"/>
                    <a:pt x="589" y="171"/>
                  </a:cubicBezTo>
                  <a:cubicBezTo>
                    <a:pt x="598" y="173"/>
                    <a:pt x="617" y="176"/>
                    <a:pt x="622" y="192"/>
                  </a:cubicBezTo>
                  <a:cubicBezTo>
                    <a:pt x="625" y="206"/>
                    <a:pt x="631" y="252"/>
                    <a:pt x="618" y="265"/>
                  </a:cubicBezTo>
                  <a:cubicBezTo>
                    <a:pt x="601" y="273"/>
                    <a:pt x="536" y="239"/>
                    <a:pt x="520" y="240"/>
                  </a:cubicBezTo>
                  <a:cubicBezTo>
                    <a:pt x="510" y="239"/>
                    <a:pt x="507" y="263"/>
                    <a:pt x="520" y="270"/>
                  </a:cubicBezTo>
                  <a:cubicBezTo>
                    <a:pt x="523" y="276"/>
                    <a:pt x="531" y="271"/>
                    <a:pt x="537" y="276"/>
                  </a:cubicBezTo>
                  <a:cubicBezTo>
                    <a:pt x="543" y="281"/>
                    <a:pt x="548" y="294"/>
                    <a:pt x="558" y="297"/>
                  </a:cubicBezTo>
                  <a:cubicBezTo>
                    <a:pt x="568" y="300"/>
                    <a:pt x="585" y="292"/>
                    <a:pt x="595" y="294"/>
                  </a:cubicBezTo>
                  <a:cubicBezTo>
                    <a:pt x="603" y="299"/>
                    <a:pt x="609" y="301"/>
                    <a:pt x="616" y="308"/>
                  </a:cubicBezTo>
                  <a:cubicBezTo>
                    <a:pt x="622" y="314"/>
                    <a:pt x="632" y="317"/>
                    <a:pt x="639" y="323"/>
                  </a:cubicBezTo>
                  <a:cubicBezTo>
                    <a:pt x="648" y="332"/>
                    <a:pt x="647" y="366"/>
                    <a:pt x="655" y="376"/>
                  </a:cubicBezTo>
                  <a:cubicBezTo>
                    <a:pt x="652" y="384"/>
                    <a:pt x="639" y="377"/>
                    <a:pt x="624" y="376"/>
                  </a:cubicBezTo>
                  <a:cubicBezTo>
                    <a:pt x="609" y="375"/>
                    <a:pt x="564" y="365"/>
                    <a:pt x="564" y="367"/>
                  </a:cubicBezTo>
                  <a:cubicBezTo>
                    <a:pt x="558" y="370"/>
                    <a:pt x="611" y="382"/>
                    <a:pt x="625" y="390"/>
                  </a:cubicBezTo>
                  <a:cubicBezTo>
                    <a:pt x="639" y="398"/>
                    <a:pt x="651" y="406"/>
                    <a:pt x="646" y="412"/>
                  </a:cubicBezTo>
                  <a:cubicBezTo>
                    <a:pt x="641" y="418"/>
                    <a:pt x="626" y="429"/>
                    <a:pt x="592" y="424"/>
                  </a:cubicBezTo>
                  <a:cubicBezTo>
                    <a:pt x="525" y="420"/>
                    <a:pt x="478" y="438"/>
                    <a:pt x="445" y="385"/>
                  </a:cubicBezTo>
                  <a:cubicBezTo>
                    <a:pt x="414" y="379"/>
                    <a:pt x="422" y="390"/>
                    <a:pt x="409" y="393"/>
                  </a:cubicBezTo>
                  <a:cubicBezTo>
                    <a:pt x="396" y="396"/>
                    <a:pt x="376" y="402"/>
                    <a:pt x="364" y="403"/>
                  </a:cubicBezTo>
                  <a:cubicBezTo>
                    <a:pt x="352" y="404"/>
                    <a:pt x="342" y="400"/>
                    <a:pt x="337" y="397"/>
                  </a:cubicBezTo>
                  <a:cubicBezTo>
                    <a:pt x="332" y="394"/>
                    <a:pt x="335" y="389"/>
                    <a:pt x="334" y="382"/>
                  </a:cubicBezTo>
                  <a:cubicBezTo>
                    <a:pt x="331" y="372"/>
                    <a:pt x="329" y="362"/>
                    <a:pt x="333" y="352"/>
                  </a:cubicBezTo>
                  <a:cubicBezTo>
                    <a:pt x="340" y="344"/>
                    <a:pt x="372" y="349"/>
                    <a:pt x="384" y="345"/>
                  </a:cubicBezTo>
                  <a:cubicBezTo>
                    <a:pt x="394" y="338"/>
                    <a:pt x="398" y="323"/>
                    <a:pt x="390" y="309"/>
                  </a:cubicBezTo>
                  <a:cubicBezTo>
                    <a:pt x="409" y="255"/>
                    <a:pt x="390" y="272"/>
                    <a:pt x="337" y="261"/>
                  </a:cubicBezTo>
                  <a:lnTo>
                    <a:pt x="331" y="268"/>
                  </a:lnTo>
                  <a:lnTo>
                    <a:pt x="313" y="271"/>
                  </a:lnTo>
                  <a:cubicBezTo>
                    <a:pt x="296" y="258"/>
                    <a:pt x="266" y="203"/>
                    <a:pt x="227" y="191"/>
                  </a:cubicBezTo>
                  <a:cubicBezTo>
                    <a:pt x="178" y="194"/>
                    <a:pt x="128" y="195"/>
                    <a:pt x="79" y="199"/>
                  </a:cubicBezTo>
                  <a:cubicBezTo>
                    <a:pt x="72" y="200"/>
                    <a:pt x="3" y="214"/>
                    <a:pt x="48" y="191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355" name="Freeform 19"/>
          <p:cNvSpPr>
            <a:spLocks/>
          </p:cNvSpPr>
          <p:nvPr/>
        </p:nvSpPr>
        <p:spPr bwMode="auto">
          <a:xfrm>
            <a:off x="3941763" y="3654954"/>
            <a:ext cx="519112" cy="542925"/>
          </a:xfrm>
          <a:custGeom>
            <a:avLst/>
            <a:gdLst/>
            <a:ahLst/>
            <a:cxnLst>
              <a:cxn ang="0">
                <a:pos x="0" y="342"/>
              </a:cxn>
              <a:cxn ang="0">
                <a:pos x="78" y="319"/>
              </a:cxn>
              <a:cxn ang="0">
                <a:pos x="101" y="295"/>
              </a:cxn>
              <a:cxn ang="0">
                <a:pos x="125" y="280"/>
              </a:cxn>
              <a:cxn ang="0">
                <a:pos x="148" y="233"/>
              </a:cxn>
              <a:cxn ang="0">
                <a:pos x="195" y="186"/>
              </a:cxn>
              <a:cxn ang="0">
                <a:pos x="280" y="39"/>
              </a:cxn>
              <a:cxn ang="0">
                <a:pos x="304" y="15"/>
              </a:cxn>
              <a:cxn ang="0">
                <a:pos x="327" y="0"/>
              </a:cxn>
            </a:cxnLst>
            <a:rect l="0" t="0" r="r" b="b"/>
            <a:pathLst>
              <a:path w="327" h="342">
                <a:moveTo>
                  <a:pt x="0" y="342"/>
                </a:moveTo>
                <a:cubicBezTo>
                  <a:pt x="26" y="335"/>
                  <a:pt x="52" y="328"/>
                  <a:pt x="78" y="319"/>
                </a:cubicBezTo>
                <a:cubicBezTo>
                  <a:pt x="86" y="311"/>
                  <a:pt x="92" y="302"/>
                  <a:pt x="101" y="295"/>
                </a:cubicBezTo>
                <a:cubicBezTo>
                  <a:pt x="108" y="289"/>
                  <a:pt x="118" y="287"/>
                  <a:pt x="125" y="280"/>
                </a:cubicBezTo>
                <a:cubicBezTo>
                  <a:pt x="149" y="257"/>
                  <a:pt x="133" y="260"/>
                  <a:pt x="148" y="233"/>
                </a:cubicBezTo>
                <a:cubicBezTo>
                  <a:pt x="166" y="202"/>
                  <a:pt x="169" y="204"/>
                  <a:pt x="195" y="186"/>
                </a:cubicBezTo>
                <a:cubicBezTo>
                  <a:pt x="228" y="138"/>
                  <a:pt x="248" y="87"/>
                  <a:pt x="280" y="39"/>
                </a:cubicBezTo>
                <a:cubicBezTo>
                  <a:pt x="286" y="30"/>
                  <a:pt x="295" y="22"/>
                  <a:pt x="304" y="15"/>
                </a:cubicBezTo>
                <a:cubicBezTo>
                  <a:pt x="311" y="9"/>
                  <a:pt x="327" y="0"/>
                  <a:pt x="327" y="0"/>
                </a:cubicBezTo>
              </a:path>
            </a:pathLst>
          </a:custGeom>
          <a:noFill/>
          <a:ln w="76200" cmpd="sng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56" name="Freeform 20"/>
          <p:cNvSpPr>
            <a:spLocks/>
          </p:cNvSpPr>
          <p:nvPr/>
        </p:nvSpPr>
        <p:spPr bwMode="auto">
          <a:xfrm>
            <a:off x="4448175" y="2920470"/>
            <a:ext cx="433388" cy="704850"/>
          </a:xfrm>
          <a:custGeom>
            <a:avLst/>
            <a:gdLst/>
            <a:ahLst/>
            <a:cxnLst>
              <a:cxn ang="0">
                <a:pos x="0" y="444"/>
              </a:cxn>
              <a:cxn ang="0">
                <a:pos x="24" y="428"/>
              </a:cxn>
              <a:cxn ang="0">
                <a:pos x="55" y="382"/>
              </a:cxn>
              <a:cxn ang="0">
                <a:pos x="101" y="343"/>
              </a:cxn>
              <a:cxn ang="0">
                <a:pos x="203" y="125"/>
              </a:cxn>
              <a:cxn ang="0">
                <a:pos x="273" y="0"/>
              </a:cxn>
            </a:cxnLst>
            <a:rect l="0" t="0" r="r" b="b"/>
            <a:pathLst>
              <a:path w="273" h="444">
                <a:moveTo>
                  <a:pt x="0" y="444"/>
                </a:moveTo>
                <a:cubicBezTo>
                  <a:pt x="8" y="439"/>
                  <a:pt x="18" y="435"/>
                  <a:pt x="24" y="428"/>
                </a:cubicBezTo>
                <a:cubicBezTo>
                  <a:pt x="36" y="414"/>
                  <a:pt x="40" y="393"/>
                  <a:pt x="55" y="382"/>
                </a:cubicBezTo>
                <a:cubicBezTo>
                  <a:pt x="87" y="360"/>
                  <a:pt x="71" y="373"/>
                  <a:pt x="101" y="343"/>
                </a:cubicBezTo>
                <a:cubicBezTo>
                  <a:pt x="128" y="264"/>
                  <a:pt x="140" y="185"/>
                  <a:pt x="203" y="125"/>
                </a:cubicBezTo>
                <a:cubicBezTo>
                  <a:pt x="224" y="53"/>
                  <a:pt x="223" y="50"/>
                  <a:pt x="273" y="0"/>
                </a:cubicBezTo>
              </a:path>
            </a:pathLst>
          </a:custGeom>
          <a:solidFill>
            <a:srgbClr val="FFC000"/>
          </a:solidFill>
          <a:ln w="76200" cmpd="sng">
            <a:solidFill>
              <a:srgbClr val="905302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57" name="Freeform 21"/>
          <p:cNvSpPr>
            <a:spLocks/>
          </p:cNvSpPr>
          <p:nvPr/>
        </p:nvSpPr>
        <p:spPr bwMode="auto">
          <a:xfrm>
            <a:off x="1458688" y="1062039"/>
            <a:ext cx="542925" cy="4333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" y="102"/>
              </a:cxn>
              <a:cxn ang="0">
                <a:pos x="265" y="234"/>
              </a:cxn>
              <a:cxn ang="0">
                <a:pos x="342" y="273"/>
              </a:cxn>
            </a:cxnLst>
            <a:rect l="0" t="0" r="r" b="b"/>
            <a:pathLst>
              <a:path w="342" h="273">
                <a:moveTo>
                  <a:pt x="0" y="0"/>
                </a:moveTo>
                <a:cubicBezTo>
                  <a:pt x="14" y="41"/>
                  <a:pt x="51" y="69"/>
                  <a:pt x="78" y="102"/>
                </a:cubicBezTo>
                <a:cubicBezTo>
                  <a:pt x="129" y="163"/>
                  <a:pt x="194" y="199"/>
                  <a:pt x="265" y="234"/>
                </a:cubicBezTo>
                <a:cubicBezTo>
                  <a:pt x="285" y="244"/>
                  <a:pt x="320" y="273"/>
                  <a:pt x="342" y="273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58" name="Freeform 22"/>
          <p:cNvSpPr>
            <a:spLocks/>
          </p:cNvSpPr>
          <p:nvPr/>
        </p:nvSpPr>
        <p:spPr bwMode="auto">
          <a:xfrm>
            <a:off x="1952625" y="1593851"/>
            <a:ext cx="196850" cy="839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" y="125"/>
              </a:cxn>
              <a:cxn ang="0">
                <a:pos x="70" y="366"/>
              </a:cxn>
              <a:cxn ang="0">
                <a:pos x="101" y="483"/>
              </a:cxn>
              <a:cxn ang="0">
                <a:pos x="124" y="529"/>
              </a:cxn>
            </a:cxnLst>
            <a:rect l="0" t="0" r="r" b="b"/>
            <a:pathLst>
              <a:path w="124" h="529">
                <a:moveTo>
                  <a:pt x="0" y="0"/>
                </a:moveTo>
                <a:cubicBezTo>
                  <a:pt x="11" y="42"/>
                  <a:pt x="32" y="83"/>
                  <a:pt x="39" y="125"/>
                </a:cubicBezTo>
                <a:cubicBezTo>
                  <a:pt x="53" y="206"/>
                  <a:pt x="59" y="285"/>
                  <a:pt x="70" y="366"/>
                </a:cubicBezTo>
                <a:cubicBezTo>
                  <a:pt x="77" y="418"/>
                  <a:pt x="85" y="437"/>
                  <a:pt x="101" y="483"/>
                </a:cubicBezTo>
                <a:cubicBezTo>
                  <a:pt x="105" y="496"/>
                  <a:pt x="107" y="529"/>
                  <a:pt x="124" y="529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59" name="Freeform 23"/>
          <p:cNvSpPr>
            <a:spLocks/>
          </p:cNvSpPr>
          <p:nvPr/>
        </p:nvSpPr>
        <p:spPr bwMode="auto">
          <a:xfrm>
            <a:off x="2190777" y="2557463"/>
            <a:ext cx="496888" cy="186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265"/>
              </a:cxn>
              <a:cxn ang="0">
                <a:pos x="39" y="389"/>
              </a:cxn>
              <a:cxn ang="0">
                <a:pos x="171" y="561"/>
              </a:cxn>
              <a:cxn ang="0">
                <a:pos x="241" y="670"/>
              </a:cxn>
              <a:cxn ang="0">
                <a:pos x="304" y="732"/>
              </a:cxn>
              <a:cxn ang="0">
                <a:pos x="233" y="1051"/>
              </a:cxn>
              <a:cxn ang="0">
                <a:pos x="195" y="1129"/>
              </a:cxn>
              <a:cxn ang="0">
                <a:pos x="179" y="1176"/>
              </a:cxn>
            </a:cxnLst>
            <a:rect l="0" t="0" r="r" b="b"/>
            <a:pathLst>
              <a:path w="313" h="1176">
                <a:moveTo>
                  <a:pt x="0" y="0"/>
                </a:moveTo>
                <a:cubicBezTo>
                  <a:pt x="9" y="88"/>
                  <a:pt x="14" y="177"/>
                  <a:pt x="23" y="265"/>
                </a:cubicBezTo>
                <a:cubicBezTo>
                  <a:pt x="25" y="284"/>
                  <a:pt x="26" y="357"/>
                  <a:pt x="39" y="389"/>
                </a:cubicBezTo>
                <a:cubicBezTo>
                  <a:pt x="77" y="479"/>
                  <a:pt x="106" y="496"/>
                  <a:pt x="171" y="561"/>
                </a:cubicBezTo>
                <a:cubicBezTo>
                  <a:pt x="193" y="583"/>
                  <a:pt x="234" y="663"/>
                  <a:pt x="241" y="670"/>
                </a:cubicBezTo>
                <a:cubicBezTo>
                  <a:pt x="272" y="699"/>
                  <a:pt x="283" y="700"/>
                  <a:pt x="304" y="732"/>
                </a:cubicBezTo>
                <a:cubicBezTo>
                  <a:pt x="313" y="860"/>
                  <a:pt x="308" y="944"/>
                  <a:pt x="233" y="1051"/>
                </a:cubicBezTo>
                <a:cubicBezTo>
                  <a:pt x="224" y="1080"/>
                  <a:pt x="206" y="1101"/>
                  <a:pt x="195" y="1129"/>
                </a:cubicBezTo>
                <a:cubicBezTo>
                  <a:pt x="189" y="1144"/>
                  <a:pt x="179" y="1176"/>
                  <a:pt x="179" y="1176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60" name="Freeform 24"/>
          <p:cNvSpPr>
            <a:spLocks/>
          </p:cNvSpPr>
          <p:nvPr/>
        </p:nvSpPr>
        <p:spPr bwMode="auto">
          <a:xfrm>
            <a:off x="1606550" y="2063751"/>
            <a:ext cx="209550" cy="865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" y="140"/>
              </a:cxn>
              <a:cxn ang="0">
                <a:pos x="70" y="187"/>
              </a:cxn>
              <a:cxn ang="0">
                <a:pos x="86" y="210"/>
              </a:cxn>
              <a:cxn ang="0">
                <a:pos x="109" y="288"/>
              </a:cxn>
              <a:cxn ang="0">
                <a:pos x="132" y="545"/>
              </a:cxn>
            </a:cxnLst>
            <a:rect l="0" t="0" r="r" b="b"/>
            <a:pathLst>
              <a:path w="132" h="545">
                <a:moveTo>
                  <a:pt x="0" y="0"/>
                </a:moveTo>
                <a:cubicBezTo>
                  <a:pt x="28" y="43"/>
                  <a:pt x="14" y="95"/>
                  <a:pt x="39" y="140"/>
                </a:cubicBezTo>
                <a:cubicBezTo>
                  <a:pt x="48" y="156"/>
                  <a:pt x="60" y="171"/>
                  <a:pt x="70" y="187"/>
                </a:cubicBezTo>
                <a:cubicBezTo>
                  <a:pt x="75" y="195"/>
                  <a:pt x="86" y="210"/>
                  <a:pt x="86" y="210"/>
                </a:cubicBezTo>
                <a:cubicBezTo>
                  <a:pt x="104" y="267"/>
                  <a:pt x="97" y="241"/>
                  <a:pt x="109" y="288"/>
                </a:cubicBezTo>
                <a:cubicBezTo>
                  <a:pt x="115" y="373"/>
                  <a:pt x="132" y="460"/>
                  <a:pt x="132" y="545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61" name="Freeform 25"/>
          <p:cNvSpPr>
            <a:spLocks/>
          </p:cNvSpPr>
          <p:nvPr/>
        </p:nvSpPr>
        <p:spPr bwMode="auto">
          <a:xfrm>
            <a:off x="1839913" y="3138488"/>
            <a:ext cx="74612" cy="7048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47" y="148"/>
              </a:cxn>
              <a:cxn ang="0">
                <a:pos x="1" y="350"/>
              </a:cxn>
              <a:cxn ang="0">
                <a:pos x="9" y="444"/>
              </a:cxn>
            </a:cxnLst>
            <a:rect l="0" t="0" r="r" b="b"/>
            <a:pathLst>
              <a:path w="47" h="444">
                <a:moveTo>
                  <a:pt x="32" y="0"/>
                </a:moveTo>
                <a:cubicBezTo>
                  <a:pt x="27" y="35"/>
                  <a:pt x="47" y="103"/>
                  <a:pt x="47" y="148"/>
                </a:cubicBezTo>
                <a:cubicBezTo>
                  <a:pt x="42" y="206"/>
                  <a:pt x="0" y="311"/>
                  <a:pt x="1" y="350"/>
                </a:cubicBezTo>
                <a:cubicBezTo>
                  <a:pt x="14" y="401"/>
                  <a:pt x="9" y="370"/>
                  <a:pt x="9" y="444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62" name="Freeform 26"/>
          <p:cNvSpPr>
            <a:spLocks/>
          </p:cNvSpPr>
          <p:nvPr/>
        </p:nvSpPr>
        <p:spPr bwMode="auto">
          <a:xfrm>
            <a:off x="1914527" y="3978275"/>
            <a:ext cx="136525" cy="3952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" y="179"/>
              </a:cxn>
              <a:cxn ang="0">
                <a:pos x="78" y="226"/>
              </a:cxn>
              <a:cxn ang="0">
                <a:pos x="86" y="249"/>
              </a:cxn>
            </a:cxnLst>
            <a:rect l="0" t="0" r="r" b="b"/>
            <a:pathLst>
              <a:path w="86" h="249">
                <a:moveTo>
                  <a:pt x="0" y="0"/>
                </a:moveTo>
                <a:cubicBezTo>
                  <a:pt x="52" y="70"/>
                  <a:pt x="3" y="122"/>
                  <a:pt x="63" y="179"/>
                </a:cubicBezTo>
                <a:cubicBezTo>
                  <a:pt x="68" y="195"/>
                  <a:pt x="73" y="210"/>
                  <a:pt x="78" y="226"/>
                </a:cubicBezTo>
                <a:cubicBezTo>
                  <a:pt x="81" y="234"/>
                  <a:pt x="86" y="249"/>
                  <a:pt x="86" y="249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63" name="Freeform 27"/>
          <p:cNvSpPr>
            <a:spLocks/>
          </p:cNvSpPr>
          <p:nvPr/>
        </p:nvSpPr>
        <p:spPr bwMode="auto">
          <a:xfrm>
            <a:off x="976315" y="1606549"/>
            <a:ext cx="604837" cy="382589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109" y="31"/>
              </a:cxn>
              <a:cxn ang="0">
                <a:pos x="195" y="0"/>
              </a:cxn>
              <a:cxn ang="0">
                <a:pos x="303" y="78"/>
              </a:cxn>
              <a:cxn ang="0">
                <a:pos x="335" y="171"/>
              </a:cxn>
              <a:cxn ang="0">
                <a:pos x="366" y="218"/>
              </a:cxn>
              <a:cxn ang="0">
                <a:pos x="381" y="241"/>
              </a:cxn>
            </a:cxnLst>
            <a:rect l="0" t="0" r="r" b="b"/>
            <a:pathLst>
              <a:path w="381" h="241">
                <a:moveTo>
                  <a:pt x="0" y="39"/>
                </a:moveTo>
                <a:cubicBezTo>
                  <a:pt x="36" y="36"/>
                  <a:pt x="73" y="35"/>
                  <a:pt x="109" y="31"/>
                </a:cubicBezTo>
                <a:cubicBezTo>
                  <a:pt x="138" y="27"/>
                  <a:pt x="165" y="6"/>
                  <a:pt x="195" y="0"/>
                </a:cubicBezTo>
                <a:cubicBezTo>
                  <a:pt x="257" y="17"/>
                  <a:pt x="271" y="26"/>
                  <a:pt x="303" y="78"/>
                </a:cubicBezTo>
                <a:cubicBezTo>
                  <a:pt x="310" y="114"/>
                  <a:pt x="314" y="141"/>
                  <a:pt x="335" y="171"/>
                </a:cubicBezTo>
                <a:cubicBezTo>
                  <a:pt x="347" y="212"/>
                  <a:pt x="333" y="179"/>
                  <a:pt x="366" y="218"/>
                </a:cubicBezTo>
                <a:cubicBezTo>
                  <a:pt x="372" y="225"/>
                  <a:pt x="381" y="241"/>
                  <a:pt x="381" y="241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3073373" y="3657682"/>
            <a:ext cx="1562100" cy="1985963"/>
          </a:xfrm>
          <a:custGeom>
            <a:avLst/>
            <a:gdLst/>
            <a:ahLst/>
            <a:cxnLst>
              <a:cxn ang="0">
                <a:pos x="579" y="1190"/>
              </a:cxn>
              <a:cxn ang="0">
                <a:pos x="586" y="1130"/>
              </a:cxn>
              <a:cxn ang="0">
                <a:pos x="603" y="1046"/>
              </a:cxn>
              <a:cxn ang="0">
                <a:pos x="615" y="980"/>
              </a:cxn>
              <a:cxn ang="0">
                <a:pos x="514" y="992"/>
              </a:cxn>
              <a:cxn ang="0">
                <a:pos x="450" y="1076"/>
              </a:cxn>
              <a:cxn ang="0">
                <a:pos x="424" y="1124"/>
              </a:cxn>
              <a:cxn ang="0">
                <a:pos x="379" y="1134"/>
              </a:cxn>
              <a:cxn ang="0">
                <a:pos x="195" y="1135"/>
              </a:cxn>
              <a:cxn ang="0">
                <a:pos x="78" y="964"/>
              </a:cxn>
              <a:cxn ang="0">
                <a:pos x="75" y="914"/>
              </a:cxn>
              <a:cxn ang="0">
                <a:pos x="108" y="833"/>
              </a:cxn>
              <a:cxn ang="0">
                <a:pos x="140" y="715"/>
              </a:cxn>
              <a:cxn ang="0">
                <a:pos x="187" y="695"/>
              </a:cxn>
              <a:cxn ang="0">
                <a:pos x="322" y="656"/>
              </a:cxn>
              <a:cxn ang="0">
                <a:pos x="387" y="662"/>
              </a:cxn>
              <a:cxn ang="0">
                <a:pos x="450" y="612"/>
              </a:cxn>
              <a:cxn ang="0">
                <a:pos x="520" y="587"/>
              </a:cxn>
              <a:cxn ang="0">
                <a:pos x="579" y="578"/>
              </a:cxn>
              <a:cxn ang="0">
                <a:pos x="660" y="600"/>
              </a:cxn>
              <a:cxn ang="0">
                <a:pos x="730" y="600"/>
              </a:cxn>
              <a:cxn ang="0">
                <a:pos x="763" y="660"/>
              </a:cxn>
              <a:cxn ang="0">
                <a:pos x="826" y="717"/>
              </a:cxn>
              <a:cxn ang="0">
                <a:pos x="903" y="715"/>
              </a:cxn>
              <a:cxn ang="0">
                <a:pos x="789" y="519"/>
              </a:cxn>
              <a:cxn ang="0">
                <a:pos x="859" y="393"/>
              </a:cxn>
              <a:cxn ang="0">
                <a:pos x="965" y="287"/>
              </a:cxn>
              <a:cxn ang="0">
                <a:pos x="951" y="171"/>
              </a:cxn>
              <a:cxn ang="0">
                <a:pos x="961" y="86"/>
              </a:cxn>
              <a:cxn ang="0">
                <a:pos x="969" y="48"/>
              </a:cxn>
              <a:cxn ang="0">
                <a:pos x="864" y="61"/>
              </a:cxn>
              <a:cxn ang="0">
                <a:pos x="763" y="201"/>
              </a:cxn>
              <a:cxn ang="0">
                <a:pos x="607" y="365"/>
              </a:cxn>
              <a:cxn ang="0">
                <a:pos x="381" y="450"/>
              </a:cxn>
              <a:cxn ang="0">
                <a:pos x="148" y="489"/>
              </a:cxn>
              <a:cxn ang="0">
                <a:pos x="93" y="544"/>
              </a:cxn>
              <a:cxn ang="0">
                <a:pos x="31" y="754"/>
              </a:cxn>
              <a:cxn ang="0">
                <a:pos x="30" y="939"/>
              </a:cxn>
              <a:cxn ang="0">
                <a:pos x="93" y="1003"/>
              </a:cxn>
              <a:cxn ang="0">
                <a:pos x="196" y="1167"/>
              </a:cxn>
            </a:cxnLst>
            <a:rect l="0" t="0" r="r" b="b"/>
            <a:pathLst>
              <a:path w="984" h="1251">
                <a:moveTo>
                  <a:pt x="568" y="1244"/>
                </a:moveTo>
                <a:lnTo>
                  <a:pt x="579" y="1190"/>
                </a:lnTo>
                <a:cubicBezTo>
                  <a:pt x="579" y="1171"/>
                  <a:pt x="567" y="1138"/>
                  <a:pt x="568" y="1128"/>
                </a:cubicBezTo>
                <a:cubicBezTo>
                  <a:pt x="569" y="1118"/>
                  <a:pt x="581" y="1133"/>
                  <a:pt x="586" y="1130"/>
                </a:cubicBezTo>
                <a:cubicBezTo>
                  <a:pt x="591" y="1127"/>
                  <a:pt x="597" y="1121"/>
                  <a:pt x="600" y="1107"/>
                </a:cubicBezTo>
                <a:cubicBezTo>
                  <a:pt x="603" y="1093"/>
                  <a:pt x="600" y="1061"/>
                  <a:pt x="603" y="1046"/>
                </a:cubicBezTo>
                <a:cubicBezTo>
                  <a:pt x="605" y="1031"/>
                  <a:pt x="617" y="1025"/>
                  <a:pt x="619" y="1014"/>
                </a:cubicBezTo>
                <a:cubicBezTo>
                  <a:pt x="621" y="1003"/>
                  <a:pt x="622" y="985"/>
                  <a:pt x="615" y="980"/>
                </a:cubicBezTo>
                <a:cubicBezTo>
                  <a:pt x="608" y="973"/>
                  <a:pt x="596" y="981"/>
                  <a:pt x="579" y="983"/>
                </a:cubicBezTo>
                <a:cubicBezTo>
                  <a:pt x="562" y="985"/>
                  <a:pt x="534" y="987"/>
                  <a:pt x="514" y="992"/>
                </a:cubicBezTo>
                <a:cubicBezTo>
                  <a:pt x="492" y="998"/>
                  <a:pt x="469" y="1000"/>
                  <a:pt x="456" y="1011"/>
                </a:cubicBezTo>
                <a:cubicBezTo>
                  <a:pt x="445" y="1025"/>
                  <a:pt x="454" y="1060"/>
                  <a:pt x="450" y="1076"/>
                </a:cubicBezTo>
                <a:cubicBezTo>
                  <a:pt x="447" y="1092"/>
                  <a:pt x="434" y="1099"/>
                  <a:pt x="429" y="1110"/>
                </a:cubicBezTo>
                <a:cubicBezTo>
                  <a:pt x="425" y="1118"/>
                  <a:pt x="425" y="1119"/>
                  <a:pt x="424" y="1124"/>
                </a:cubicBezTo>
                <a:cubicBezTo>
                  <a:pt x="423" y="1129"/>
                  <a:pt x="427" y="1141"/>
                  <a:pt x="420" y="1143"/>
                </a:cubicBezTo>
                <a:cubicBezTo>
                  <a:pt x="413" y="1145"/>
                  <a:pt x="404" y="1131"/>
                  <a:pt x="379" y="1134"/>
                </a:cubicBezTo>
                <a:cubicBezTo>
                  <a:pt x="354" y="1133"/>
                  <a:pt x="298" y="1160"/>
                  <a:pt x="267" y="1160"/>
                </a:cubicBezTo>
                <a:cubicBezTo>
                  <a:pt x="236" y="1160"/>
                  <a:pt x="215" y="1148"/>
                  <a:pt x="195" y="1135"/>
                </a:cubicBezTo>
                <a:cubicBezTo>
                  <a:pt x="184" y="1133"/>
                  <a:pt x="151" y="1086"/>
                  <a:pt x="148" y="1081"/>
                </a:cubicBezTo>
                <a:cubicBezTo>
                  <a:pt x="123" y="1045"/>
                  <a:pt x="93" y="1006"/>
                  <a:pt x="78" y="964"/>
                </a:cubicBezTo>
                <a:lnTo>
                  <a:pt x="91" y="936"/>
                </a:lnTo>
                <a:cubicBezTo>
                  <a:pt x="90" y="928"/>
                  <a:pt x="76" y="924"/>
                  <a:pt x="75" y="914"/>
                </a:cubicBezTo>
                <a:cubicBezTo>
                  <a:pt x="74" y="904"/>
                  <a:pt x="81" y="891"/>
                  <a:pt x="86" y="878"/>
                </a:cubicBezTo>
                <a:cubicBezTo>
                  <a:pt x="94" y="851"/>
                  <a:pt x="103" y="863"/>
                  <a:pt x="108" y="833"/>
                </a:cubicBezTo>
                <a:cubicBezTo>
                  <a:pt x="116" y="814"/>
                  <a:pt x="97" y="793"/>
                  <a:pt x="102" y="773"/>
                </a:cubicBezTo>
                <a:cubicBezTo>
                  <a:pt x="107" y="753"/>
                  <a:pt x="131" y="726"/>
                  <a:pt x="140" y="715"/>
                </a:cubicBezTo>
                <a:cubicBezTo>
                  <a:pt x="150" y="703"/>
                  <a:pt x="151" y="711"/>
                  <a:pt x="159" y="708"/>
                </a:cubicBezTo>
                <a:cubicBezTo>
                  <a:pt x="167" y="705"/>
                  <a:pt x="175" y="703"/>
                  <a:pt x="187" y="695"/>
                </a:cubicBezTo>
                <a:cubicBezTo>
                  <a:pt x="199" y="687"/>
                  <a:pt x="211" y="666"/>
                  <a:pt x="233" y="660"/>
                </a:cubicBezTo>
                <a:cubicBezTo>
                  <a:pt x="262" y="648"/>
                  <a:pt x="304" y="660"/>
                  <a:pt x="322" y="656"/>
                </a:cubicBezTo>
                <a:cubicBezTo>
                  <a:pt x="340" y="652"/>
                  <a:pt x="329" y="637"/>
                  <a:pt x="340" y="638"/>
                </a:cubicBezTo>
                <a:cubicBezTo>
                  <a:pt x="351" y="639"/>
                  <a:pt x="366" y="658"/>
                  <a:pt x="387" y="662"/>
                </a:cubicBezTo>
                <a:cubicBezTo>
                  <a:pt x="408" y="666"/>
                  <a:pt x="458" y="670"/>
                  <a:pt x="469" y="662"/>
                </a:cubicBezTo>
                <a:cubicBezTo>
                  <a:pt x="509" y="655"/>
                  <a:pt x="443" y="621"/>
                  <a:pt x="450" y="612"/>
                </a:cubicBezTo>
                <a:cubicBezTo>
                  <a:pt x="454" y="602"/>
                  <a:pt x="480" y="604"/>
                  <a:pt x="492" y="600"/>
                </a:cubicBezTo>
                <a:cubicBezTo>
                  <a:pt x="504" y="596"/>
                  <a:pt x="512" y="589"/>
                  <a:pt x="520" y="587"/>
                </a:cubicBezTo>
                <a:cubicBezTo>
                  <a:pt x="528" y="583"/>
                  <a:pt x="531" y="586"/>
                  <a:pt x="541" y="585"/>
                </a:cubicBezTo>
                <a:cubicBezTo>
                  <a:pt x="551" y="584"/>
                  <a:pt x="563" y="575"/>
                  <a:pt x="579" y="578"/>
                </a:cubicBezTo>
                <a:cubicBezTo>
                  <a:pt x="595" y="581"/>
                  <a:pt x="626" y="599"/>
                  <a:pt x="639" y="603"/>
                </a:cubicBezTo>
                <a:cubicBezTo>
                  <a:pt x="652" y="607"/>
                  <a:pt x="650" y="605"/>
                  <a:pt x="660" y="600"/>
                </a:cubicBezTo>
                <a:cubicBezTo>
                  <a:pt x="670" y="595"/>
                  <a:pt x="685" y="575"/>
                  <a:pt x="697" y="575"/>
                </a:cubicBezTo>
                <a:lnTo>
                  <a:pt x="730" y="600"/>
                </a:lnTo>
                <a:cubicBezTo>
                  <a:pt x="740" y="606"/>
                  <a:pt x="751" y="601"/>
                  <a:pt x="756" y="611"/>
                </a:cubicBezTo>
                <a:cubicBezTo>
                  <a:pt x="761" y="621"/>
                  <a:pt x="757" y="645"/>
                  <a:pt x="763" y="660"/>
                </a:cubicBezTo>
                <a:cubicBezTo>
                  <a:pt x="776" y="672"/>
                  <a:pt x="783" y="693"/>
                  <a:pt x="793" y="702"/>
                </a:cubicBezTo>
                <a:cubicBezTo>
                  <a:pt x="803" y="711"/>
                  <a:pt x="812" y="706"/>
                  <a:pt x="826" y="717"/>
                </a:cubicBezTo>
                <a:cubicBezTo>
                  <a:pt x="840" y="728"/>
                  <a:pt x="863" y="767"/>
                  <a:pt x="876" y="767"/>
                </a:cubicBezTo>
                <a:cubicBezTo>
                  <a:pt x="899" y="776"/>
                  <a:pt x="906" y="744"/>
                  <a:pt x="903" y="715"/>
                </a:cubicBezTo>
                <a:cubicBezTo>
                  <a:pt x="892" y="668"/>
                  <a:pt x="882" y="631"/>
                  <a:pt x="856" y="590"/>
                </a:cubicBezTo>
                <a:cubicBezTo>
                  <a:pt x="844" y="571"/>
                  <a:pt x="789" y="519"/>
                  <a:pt x="789" y="519"/>
                </a:cubicBezTo>
                <a:cubicBezTo>
                  <a:pt x="792" y="501"/>
                  <a:pt x="798" y="490"/>
                  <a:pt x="808" y="474"/>
                </a:cubicBezTo>
                <a:cubicBezTo>
                  <a:pt x="824" y="449"/>
                  <a:pt x="838" y="414"/>
                  <a:pt x="859" y="393"/>
                </a:cubicBezTo>
                <a:cubicBezTo>
                  <a:pt x="870" y="361"/>
                  <a:pt x="899" y="345"/>
                  <a:pt x="918" y="317"/>
                </a:cubicBezTo>
                <a:cubicBezTo>
                  <a:pt x="924" y="300"/>
                  <a:pt x="964" y="304"/>
                  <a:pt x="965" y="287"/>
                </a:cubicBezTo>
                <a:cubicBezTo>
                  <a:pt x="972" y="273"/>
                  <a:pt x="974" y="246"/>
                  <a:pt x="970" y="224"/>
                </a:cubicBezTo>
                <a:cubicBezTo>
                  <a:pt x="968" y="205"/>
                  <a:pt x="952" y="185"/>
                  <a:pt x="951" y="171"/>
                </a:cubicBezTo>
                <a:cubicBezTo>
                  <a:pt x="950" y="157"/>
                  <a:pt x="959" y="152"/>
                  <a:pt x="961" y="138"/>
                </a:cubicBezTo>
                <a:cubicBezTo>
                  <a:pt x="963" y="124"/>
                  <a:pt x="960" y="98"/>
                  <a:pt x="961" y="86"/>
                </a:cubicBezTo>
                <a:cubicBezTo>
                  <a:pt x="959" y="59"/>
                  <a:pt x="963" y="72"/>
                  <a:pt x="964" y="66"/>
                </a:cubicBezTo>
                <a:cubicBezTo>
                  <a:pt x="965" y="60"/>
                  <a:pt x="968" y="59"/>
                  <a:pt x="969" y="48"/>
                </a:cubicBezTo>
                <a:cubicBezTo>
                  <a:pt x="970" y="37"/>
                  <a:pt x="984" y="0"/>
                  <a:pt x="967" y="2"/>
                </a:cubicBezTo>
                <a:cubicBezTo>
                  <a:pt x="950" y="4"/>
                  <a:pt x="888" y="40"/>
                  <a:pt x="864" y="61"/>
                </a:cubicBezTo>
                <a:cubicBezTo>
                  <a:pt x="851" y="79"/>
                  <a:pt x="835" y="118"/>
                  <a:pt x="825" y="131"/>
                </a:cubicBezTo>
                <a:cubicBezTo>
                  <a:pt x="805" y="156"/>
                  <a:pt x="776" y="171"/>
                  <a:pt x="763" y="201"/>
                </a:cubicBezTo>
                <a:cubicBezTo>
                  <a:pt x="745" y="241"/>
                  <a:pt x="755" y="243"/>
                  <a:pt x="732" y="271"/>
                </a:cubicBezTo>
                <a:cubicBezTo>
                  <a:pt x="699" y="311"/>
                  <a:pt x="649" y="336"/>
                  <a:pt x="607" y="365"/>
                </a:cubicBezTo>
                <a:cubicBezTo>
                  <a:pt x="585" y="398"/>
                  <a:pt x="557" y="415"/>
                  <a:pt x="521" y="427"/>
                </a:cubicBezTo>
                <a:cubicBezTo>
                  <a:pt x="462" y="468"/>
                  <a:pt x="526" y="430"/>
                  <a:pt x="381" y="450"/>
                </a:cubicBezTo>
                <a:cubicBezTo>
                  <a:pt x="357" y="453"/>
                  <a:pt x="334" y="466"/>
                  <a:pt x="311" y="474"/>
                </a:cubicBezTo>
                <a:cubicBezTo>
                  <a:pt x="259" y="491"/>
                  <a:pt x="202" y="485"/>
                  <a:pt x="148" y="489"/>
                </a:cubicBezTo>
                <a:cubicBezTo>
                  <a:pt x="140" y="492"/>
                  <a:pt x="130" y="491"/>
                  <a:pt x="124" y="497"/>
                </a:cubicBezTo>
                <a:cubicBezTo>
                  <a:pt x="111" y="510"/>
                  <a:pt x="93" y="544"/>
                  <a:pt x="93" y="544"/>
                </a:cubicBezTo>
                <a:cubicBezTo>
                  <a:pt x="78" y="594"/>
                  <a:pt x="79" y="609"/>
                  <a:pt x="86" y="668"/>
                </a:cubicBezTo>
                <a:lnTo>
                  <a:pt x="31" y="754"/>
                </a:lnTo>
                <a:cubicBezTo>
                  <a:pt x="17" y="783"/>
                  <a:pt x="10" y="810"/>
                  <a:pt x="0" y="840"/>
                </a:cubicBezTo>
                <a:cubicBezTo>
                  <a:pt x="6" y="873"/>
                  <a:pt x="7" y="913"/>
                  <a:pt x="30" y="939"/>
                </a:cubicBezTo>
                <a:cubicBezTo>
                  <a:pt x="40" y="960"/>
                  <a:pt x="51" y="979"/>
                  <a:pt x="61" y="990"/>
                </a:cubicBezTo>
                <a:cubicBezTo>
                  <a:pt x="71" y="1001"/>
                  <a:pt x="79" y="982"/>
                  <a:pt x="93" y="1003"/>
                </a:cubicBezTo>
                <a:cubicBezTo>
                  <a:pt x="109" y="1039"/>
                  <a:pt x="132" y="1078"/>
                  <a:pt x="144" y="1116"/>
                </a:cubicBezTo>
                <a:cubicBezTo>
                  <a:pt x="147" y="1124"/>
                  <a:pt x="189" y="1162"/>
                  <a:pt x="196" y="1167"/>
                </a:cubicBezTo>
                <a:cubicBezTo>
                  <a:pt x="316" y="1251"/>
                  <a:pt x="430" y="1223"/>
                  <a:pt x="568" y="1244"/>
                </a:cubicBezTo>
                <a:close/>
              </a:path>
            </a:pathLst>
          </a:custGeom>
          <a:solidFill>
            <a:srgbClr val="663300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70" name="Freeform 34"/>
          <p:cNvSpPr>
            <a:spLocks/>
          </p:cNvSpPr>
          <p:nvPr/>
        </p:nvSpPr>
        <p:spPr bwMode="auto">
          <a:xfrm>
            <a:off x="2003425" y="1495480"/>
            <a:ext cx="2882900" cy="3140074"/>
          </a:xfrm>
          <a:custGeom>
            <a:avLst/>
            <a:gdLst/>
            <a:ahLst/>
            <a:cxnLst>
              <a:cxn ang="0">
                <a:pos x="279" y="82"/>
              </a:cxn>
              <a:cxn ang="0">
                <a:pos x="225" y="67"/>
              </a:cxn>
              <a:cxn ang="0">
                <a:pos x="121" y="25"/>
              </a:cxn>
              <a:cxn ang="0">
                <a:pos x="1" y="73"/>
              </a:cxn>
              <a:cxn ang="0">
                <a:pos x="72" y="469"/>
              </a:cxn>
              <a:cxn ang="0">
                <a:pos x="135" y="692"/>
              </a:cxn>
              <a:cxn ang="0">
                <a:pos x="165" y="983"/>
              </a:cxn>
              <a:cxn ang="0">
                <a:pos x="213" y="1130"/>
              </a:cxn>
              <a:cxn ang="0">
                <a:pos x="372" y="1328"/>
              </a:cxn>
              <a:cxn ang="0">
                <a:pos x="444" y="1613"/>
              </a:cxn>
              <a:cxn ang="0">
                <a:pos x="339" y="1811"/>
              </a:cxn>
              <a:cxn ang="0">
                <a:pos x="731" y="1966"/>
              </a:cxn>
              <a:cxn ang="0">
                <a:pos x="785" y="1865"/>
              </a:cxn>
              <a:cxn ang="0">
                <a:pos x="910" y="1835"/>
              </a:cxn>
              <a:cxn ang="0">
                <a:pos x="1170" y="1789"/>
              </a:cxn>
              <a:cxn ang="0">
                <a:pos x="1221" y="1678"/>
              </a:cxn>
              <a:cxn ang="0">
                <a:pos x="1353" y="1562"/>
              </a:cxn>
              <a:cxn ang="0">
                <a:pos x="1482" y="1373"/>
              </a:cxn>
              <a:cxn ang="0">
                <a:pos x="1554" y="1295"/>
              </a:cxn>
              <a:cxn ang="0">
                <a:pos x="1662" y="1106"/>
              </a:cxn>
              <a:cxn ang="0">
                <a:pos x="1750" y="931"/>
              </a:cxn>
              <a:cxn ang="0">
                <a:pos x="1810" y="848"/>
              </a:cxn>
              <a:cxn ang="0">
                <a:pos x="1743" y="876"/>
              </a:cxn>
              <a:cxn ang="0">
                <a:pos x="1690" y="949"/>
              </a:cxn>
              <a:cxn ang="0">
                <a:pos x="1595" y="1094"/>
              </a:cxn>
              <a:cxn ang="0">
                <a:pos x="1486" y="1195"/>
              </a:cxn>
              <a:cxn ang="0">
                <a:pos x="1377" y="1277"/>
              </a:cxn>
              <a:cxn ang="0">
                <a:pos x="1317" y="1307"/>
              </a:cxn>
              <a:cxn ang="0">
                <a:pos x="1260" y="1281"/>
              </a:cxn>
              <a:cxn ang="0">
                <a:pos x="1254" y="1220"/>
              </a:cxn>
              <a:cxn ang="0">
                <a:pos x="1174" y="1234"/>
              </a:cxn>
              <a:cxn ang="0">
                <a:pos x="1158" y="1309"/>
              </a:cxn>
              <a:cxn ang="0">
                <a:pos x="1143" y="1405"/>
              </a:cxn>
              <a:cxn ang="0">
                <a:pos x="1113" y="1340"/>
              </a:cxn>
              <a:cxn ang="0">
                <a:pos x="1159" y="1219"/>
              </a:cxn>
              <a:cxn ang="0">
                <a:pos x="1033" y="1180"/>
              </a:cxn>
              <a:cxn ang="0">
                <a:pos x="955" y="1267"/>
              </a:cxn>
              <a:cxn ang="0">
                <a:pos x="924" y="1304"/>
              </a:cxn>
              <a:cxn ang="0">
                <a:pos x="898" y="1043"/>
              </a:cxn>
              <a:cxn ang="0">
                <a:pos x="709" y="794"/>
              </a:cxn>
              <a:cxn ang="0">
                <a:pos x="573" y="625"/>
              </a:cxn>
              <a:cxn ang="0">
                <a:pos x="460" y="493"/>
              </a:cxn>
              <a:cxn ang="0">
                <a:pos x="287" y="277"/>
              </a:cxn>
              <a:cxn ang="0">
                <a:pos x="303" y="185"/>
              </a:cxn>
            </a:cxnLst>
            <a:rect l="0" t="0" r="r" b="b"/>
            <a:pathLst>
              <a:path w="1816" h="1978">
                <a:moveTo>
                  <a:pt x="313" y="134"/>
                </a:moveTo>
                <a:cubicBezTo>
                  <a:pt x="309" y="119"/>
                  <a:pt x="292" y="93"/>
                  <a:pt x="279" y="82"/>
                </a:cubicBezTo>
                <a:cubicBezTo>
                  <a:pt x="271" y="75"/>
                  <a:pt x="258" y="77"/>
                  <a:pt x="248" y="74"/>
                </a:cubicBezTo>
                <a:cubicBezTo>
                  <a:pt x="240" y="72"/>
                  <a:pt x="233" y="69"/>
                  <a:pt x="225" y="67"/>
                </a:cubicBezTo>
                <a:cubicBezTo>
                  <a:pt x="204" y="61"/>
                  <a:pt x="186" y="49"/>
                  <a:pt x="165" y="44"/>
                </a:cubicBezTo>
                <a:cubicBezTo>
                  <a:pt x="146" y="38"/>
                  <a:pt x="142" y="31"/>
                  <a:pt x="121" y="25"/>
                </a:cubicBezTo>
                <a:cubicBezTo>
                  <a:pt x="100" y="19"/>
                  <a:pt x="56" y="0"/>
                  <a:pt x="36" y="8"/>
                </a:cubicBezTo>
                <a:cubicBezTo>
                  <a:pt x="16" y="16"/>
                  <a:pt x="0" y="38"/>
                  <a:pt x="1" y="73"/>
                </a:cubicBezTo>
                <a:cubicBezTo>
                  <a:pt x="9" y="127"/>
                  <a:pt x="26" y="167"/>
                  <a:pt x="39" y="220"/>
                </a:cubicBezTo>
                <a:cubicBezTo>
                  <a:pt x="49" y="288"/>
                  <a:pt x="59" y="406"/>
                  <a:pt x="72" y="469"/>
                </a:cubicBezTo>
                <a:cubicBezTo>
                  <a:pt x="83" y="514"/>
                  <a:pt x="99" y="552"/>
                  <a:pt x="108" y="599"/>
                </a:cubicBezTo>
                <a:cubicBezTo>
                  <a:pt x="117" y="637"/>
                  <a:pt x="128" y="663"/>
                  <a:pt x="135" y="692"/>
                </a:cubicBezTo>
                <a:cubicBezTo>
                  <a:pt x="142" y="721"/>
                  <a:pt x="143" y="728"/>
                  <a:pt x="148" y="776"/>
                </a:cubicBezTo>
                <a:cubicBezTo>
                  <a:pt x="150" y="807"/>
                  <a:pt x="159" y="942"/>
                  <a:pt x="165" y="983"/>
                </a:cubicBezTo>
                <a:cubicBezTo>
                  <a:pt x="171" y="1030"/>
                  <a:pt x="172" y="1040"/>
                  <a:pt x="180" y="1064"/>
                </a:cubicBezTo>
                <a:cubicBezTo>
                  <a:pt x="188" y="1088"/>
                  <a:pt x="192" y="1101"/>
                  <a:pt x="213" y="1130"/>
                </a:cubicBezTo>
                <a:cubicBezTo>
                  <a:pt x="233" y="1177"/>
                  <a:pt x="282" y="1208"/>
                  <a:pt x="309" y="1241"/>
                </a:cubicBezTo>
                <a:cubicBezTo>
                  <a:pt x="336" y="1274"/>
                  <a:pt x="350" y="1296"/>
                  <a:pt x="372" y="1328"/>
                </a:cubicBezTo>
                <a:cubicBezTo>
                  <a:pt x="406" y="1387"/>
                  <a:pt x="430" y="1385"/>
                  <a:pt x="442" y="1435"/>
                </a:cubicBezTo>
                <a:cubicBezTo>
                  <a:pt x="439" y="1495"/>
                  <a:pt x="449" y="1553"/>
                  <a:pt x="444" y="1613"/>
                </a:cubicBezTo>
                <a:cubicBezTo>
                  <a:pt x="429" y="1661"/>
                  <a:pt x="405" y="1694"/>
                  <a:pt x="388" y="1727"/>
                </a:cubicBezTo>
                <a:lnTo>
                  <a:pt x="339" y="1811"/>
                </a:lnTo>
                <a:cubicBezTo>
                  <a:pt x="313" y="1912"/>
                  <a:pt x="374" y="1942"/>
                  <a:pt x="466" y="1974"/>
                </a:cubicBezTo>
                <a:cubicBezTo>
                  <a:pt x="554" y="1971"/>
                  <a:pt x="643" y="1978"/>
                  <a:pt x="731" y="1966"/>
                </a:cubicBezTo>
                <a:cubicBezTo>
                  <a:pt x="742" y="1964"/>
                  <a:pt x="755" y="1945"/>
                  <a:pt x="759" y="1934"/>
                </a:cubicBezTo>
                <a:lnTo>
                  <a:pt x="785" y="1865"/>
                </a:lnTo>
                <a:cubicBezTo>
                  <a:pt x="799" y="1850"/>
                  <a:pt x="816" y="1848"/>
                  <a:pt x="834" y="1838"/>
                </a:cubicBezTo>
                <a:cubicBezTo>
                  <a:pt x="854" y="1831"/>
                  <a:pt x="884" y="1838"/>
                  <a:pt x="910" y="1835"/>
                </a:cubicBezTo>
                <a:cubicBezTo>
                  <a:pt x="936" y="1832"/>
                  <a:pt x="948" y="1828"/>
                  <a:pt x="991" y="1820"/>
                </a:cubicBezTo>
                <a:cubicBezTo>
                  <a:pt x="1048" y="1803"/>
                  <a:pt x="1114" y="1808"/>
                  <a:pt x="1170" y="1789"/>
                </a:cubicBezTo>
                <a:cubicBezTo>
                  <a:pt x="1203" y="1774"/>
                  <a:pt x="1204" y="1766"/>
                  <a:pt x="1212" y="1748"/>
                </a:cubicBezTo>
                <a:cubicBezTo>
                  <a:pt x="1220" y="1730"/>
                  <a:pt x="1205" y="1698"/>
                  <a:pt x="1221" y="1678"/>
                </a:cubicBezTo>
                <a:lnTo>
                  <a:pt x="1311" y="1625"/>
                </a:lnTo>
                <a:cubicBezTo>
                  <a:pt x="1334" y="1608"/>
                  <a:pt x="1330" y="1591"/>
                  <a:pt x="1353" y="1562"/>
                </a:cubicBezTo>
                <a:cubicBezTo>
                  <a:pt x="1374" y="1532"/>
                  <a:pt x="1412" y="1479"/>
                  <a:pt x="1434" y="1447"/>
                </a:cubicBezTo>
                <a:cubicBezTo>
                  <a:pt x="1463" y="1412"/>
                  <a:pt x="1468" y="1391"/>
                  <a:pt x="1482" y="1373"/>
                </a:cubicBezTo>
                <a:cubicBezTo>
                  <a:pt x="1496" y="1355"/>
                  <a:pt x="1507" y="1352"/>
                  <a:pt x="1519" y="1339"/>
                </a:cubicBezTo>
                <a:cubicBezTo>
                  <a:pt x="1533" y="1302"/>
                  <a:pt x="1530" y="1324"/>
                  <a:pt x="1554" y="1295"/>
                </a:cubicBezTo>
                <a:cubicBezTo>
                  <a:pt x="1565" y="1274"/>
                  <a:pt x="1613" y="1232"/>
                  <a:pt x="1621" y="1210"/>
                </a:cubicBezTo>
                <a:cubicBezTo>
                  <a:pt x="1640" y="1179"/>
                  <a:pt x="1648" y="1135"/>
                  <a:pt x="1662" y="1106"/>
                </a:cubicBezTo>
                <a:cubicBezTo>
                  <a:pt x="1676" y="1077"/>
                  <a:pt x="1689" y="1061"/>
                  <a:pt x="1704" y="1032"/>
                </a:cubicBezTo>
                <a:cubicBezTo>
                  <a:pt x="1715" y="994"/>
                  <a:pt x="1735" y="966"/>
                  <a:pt x="1750" y="931"/>
                </a:cubicBezTo>
                <a:cubicBezTo>
                  <a:pt x="1764" y="905"/>
                  <a:pt x="1794" y="897"/>
                  <a:pt x="1804" y="883"/>
                </a:cubicBezTo>
                <a:cubicBezTo>
                  <a:pt x="1814" y="869"/>
                  <a:pt x="1816" y="853"/>
                  <a:pt x="1810" y="848"/>
                </a:cubicBezTo>
                <a:cubicBezTo>
                  <a:pt x="1812" y="837"/>
                  <a:pt x="1779" y="849"/>
                  <a:pt x="1768" y="854"/>
                </a:cubicBezTo>
                <a:cubicBezTo>
                  <a:pt x="1757" y="859"/>
                  <a:pt x="1752" y="867"/>
                  <a:pt x="1743" y="876"/>
                </a:cubicBezTo>
                <a:cubicBezTo>
                  <a:pt x="1734" y="886"/>
                  <a:pt x="1721" y="894"/>
                  <a:pt x="1713" y="907"/>
                </a:cubicBezTo>
                <a:cubicBezTo>
                  <a:pt x="1704" y="919"/>
                  <a:pt x="1704" y="926"/>
                  <a:pt x="1690" y="949"/>
                </a:cubicBezTo>
                <a:cubicBezTo>
                  <a:pt x="1663" y="980"/>
                  <a:pt x="1650" y="1012"/>
                  <a:pt x="1626" y="1047"/>
                </a:cubicBezTo>
                <a:cubicBezTo>
                  <a:pt x="1616" y="1063"/>
                  <a:pt x="1609" y="1081"/>
                  <a:pt x="1595" y="1094"/>
                </a:cubicBezTo>
                <a:cubicBezTo>
                  <a:pt x="1512" y="1174"/>
                  <a:pt x="1624" y="1068"/>
                  <a:pt x="1548" y="1133"/>
                </a:cubicBezTo>
                <a:cubicBezTo>
                  <a:pt x="1523" y="1154"/>
                  <a:pt x="1513" y="1177"/>
                  <a:pt x="1486" y="1195"/>
                </a:cubicBezTo>
                <a:cubicBezTo>
                  <a:pt x="1461" y="1217"/>
                  <a:pt x="1414" y="1251"/>
                  <a:pt x="1396" y="1265"/>
                </a:cubicBezTo>
                <a:cubicBezTo>
                  <a:pt x="1378" y="1279"/>
                  <a:pt x="1387" y="1270"/>
                  <a:pt x="1377" y="1277"/>
                </a:cubicBezTo>
                <a:cubicBezTo>
                  <a:pt x="1353" y="1294"/>
                  <a:pt x="1349" y="1301"/>
                  <a:pt x="1339" y="1306"/>
                </a:cubicBezTo>
                <a:cubicBezTo>
                  <a:pt x="1329" y="1311"/>
                  <a:pt x="1325" y="1313"/>
                  <a:pt x="1317" y="1307"/>
                </a:cubicBezTo>
                <a:cubicBezTo>
                  <a:pt x="1304" y="1306"/>
                  <a:pt x="1304" y="1272"/>
                  <a:pt x="1294" y="1268"/>
                </a:cubicBezTo>
                <a:cubicBezTo>
                  <a:pt x="1284" y="1264"/>
                  <a:pt x="1265" y="1285"/>
                  <a:pt x="1260" y="1281"/>
                </a:cubicBezTo>
                <a:cubicBezTo>
                  <a:pt x="1254" y="1277"/>
                  <a:pt x="1265" y="1254"/>
                  <a:pt x="1264" y="1244"/>
                </a:cubicBezTo>
                <a:cubicBezTo>
                  <a:pt x="1263" y="1234"/>
                  <a:pt x="1261" y="1226"/>
                  <a:pt x="1254" y="1220"/>
                </a:cubicBezTo>
                <a:cubicBezTo>
                  <a:pt x="1247" y="1211"/>
                  <a:pt x="1231" y="1210"/>
                  <a:pt x="1221" y="1205"/>
                </a:cubicBezTo>
                <a:cubicBezTo>
                  <a:pt x="1205" y="1208"/>
                  <a:pt x="1179" y="1219"/>
                  <a:pt x="1174" y="1234"/>
                </a:cubicBezTo>
                <a:cubicBezTo>
                  <a:pt x="1165" y="1243"/>
                  <a:pt x="1163" y="1230"/>
                  <a:pt x="1158" y="1258"/>
                </a:cubicBezTo>
                <a:cubicBezTo>
                  <a:pt x="1155" y="1270"/>
                  <a:pt x="1154" y="1292"/>
                  <a:pt x="1158" y="1309"/>
                </a:cubicBezTo>
                <a:cubicBezTo>
                  <a:pt x="1162" y="1326"/>
                  <a:pt x="1181" y="1342"/>
                  <a:pt x="1179" y="1358"/>
                </a:cubicBezTo>
                <a:cubicBezTo>
                  <a:pt x="1177" y="1374"/>
                  <a:pt x="1151" y="1404"/>
                  <a:pt x="1143" y="1405"/>
                </a:cubicBezTo>
                <a:cubicBezTo>
                  <a:pt x="1133" y="1407"/>
                  <a:pt x="1133" y="1377"/>
                  <a:pt x="1128" y="1366"/>
                </a:cubicBezTo>
                <a:cubicBezTo>
                  <a:pt x="1123" y="1355"/>
                  <a:pt x="1114" y="1357"/>
                  <a:pt x="1113" y="1340"/>
                </a:cubicBezTo>
                <a:cubicBezTo>
                  <a:pt x="1116" y="1318"/>
                  <a:pt x="1112" y="1285"/>
                  <a:pt x="1120" y="1265"/>
                </a:cubicBezTo>
                <a:cubicBezTo>
                  <a:pt x="1141" y="1247"/>
                  <a:pt x="1144" y="1241"/>
                  <a:pt x="1159" y="1219"/>
                </a:cubicBezTo>
                <a:cubicBezTo>
                  <a:pt x="1156" y="1203"/>
                  <a:pt x="1166" y="1178"/>
                  <a:pt x="1151" y="1172"/>
                </a:cubicBezTo>
                <a:cubicBezTo>
                  <a:pt x="1120" y="1160"/>
                  <a:pt x="1068" y="1170"/>
                  <a:pt x="1033" y="1180"/>
                </a:cubicBezTo>
                <a:cubicBezTo>
                  <a:pt x="1007" y="1191"/>
                  <a:pt x="983" y="1205"/>
                  <a:pt x="970" y="1219"/>
                </a:cubicBezTo>
                <a:cubicBezTo>
                  <a:pt x="957" y="1233"/>
                  <a:pt x="956" y="1257"/>
                  <a:pt x="955" y="1267"/>
                </a:cubicBezTo>
                <a:cubicBezTo>
                  <a:pt x="954" y="1277"/>
                  <a:pt x="969" y="1275"/>
                  <a:pt x="964" y="1281"/>
                </a:cubicBezTo>
                <a:cubicBezTo>
                  <a:pt x="954" y="1297"/>
                  <a:pt x="924" y="1304"/>
                  <a:pt x="924" y="1304"/>
                </a:cubicBezTo>
                <a:cubicBezTo>
                  <a:pt x="914" y="1293"/>
                  <a:pt x="913" y="1256"/>
                  <a:pt x="909" y="1213"/>
                </a:cubicBezTo>
                <a:cubicBezTo>
                  <a:pt x="905" y="1170"/>
                  <a:pt x="920" y="1093"/>
                  <a:pt x="898" y="1043"/>
                </a:cubicBezTo>
                <a:cubicBezTo>
                  <a:pt x="882" y="972"/>
                  <a:pt x="824" y="960"/>
                  <a:pt x="777" y="915"/>
                </a:cubicBezTo>
                <a:cubicBezTo>
                  <a:pt x="758" y="854"/>
                  <a:pt x="765" y="832"/>
                  <a:pt x="709" y="794"/>
                </a:cubicBezTo>
                <a:cubicBezTo>
                  <a:pt x="653" y="756"/>
                  <a:pt x="709" y="786"/>
                  <a:pt x="657" y="770"/>
                </a:cubicBezTo>
                <a:cubicBezTo>
                  <a:pt x="627" y="725"/>
                  <a:pt x="625" y="654"/>
                  <a:pt x="573" y="625"/>
                </a:cubicBezTo>
                <a:cubicBezTo>
                  <a:pt x="547" y="593"/>
                  <a:pt x="518" y="600"/>
                  <a:pt x="501" y="577"/>
                </a:cubicBezTo>
                <a:cubicBezTo>
                  <a:pt x="483" y="548"/>
                  <a:pt x="478" y="520"/>
                  <a:pt x="460" y="493"/>
                </a:cubicBezTo>
                <a:cubicBezTo>
                  <a:pt x="423" y="438"/>
                  <a:pt x="396" y="409"/>
                  <a:pt x="341" y="370"/>
                </a:cubicBezTo>
                <a:cubicBezTo>
                  <a:pt x="320" y="338"/>
                  <a:pt x="299" y="312"/>
                  <a:pt x="287" y="277"/>
                </a:cubicBezTo>
                <a:cubicBezTo>
                  <a:pt x="290" y="248"/>
                  <a:pt x="291" y="219"/>
                  <a:pt x="295" y="191"/>
                </a:cubicBezTo>
                <a:cubicBezTo>
                  <a:pt x="296" y="176"/>
                  <a:pt x="302" y="193"/>
                  <a:pt x="303" y="185"/>
                </a:cubicBezTo>
                <a:cubicBezTo>
                  <a:pt x="306" y="176"/>
                  <a:pt x="313" y="143"/>
                  <a:pt x="313" y="134"/>
                </a:cubicBezTo>
                <a:close/>
              </a:path>
            </a:pathLst>
          </a:custGeom>
          <a:solidFill>
            <a:srgbClr val="FFCCCC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2503715" y="3581400"/>
            <a:ext cx="1872342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latin typeface="+mn-lt"/>
              </a:rPr>
              <a:t>Центральні рівнини</a:t>
            </a:r>
            <a:endParaRPr lang="ru-RU" sz="2000" b="1" i="1" dirty="0">
              <a:latin typeface="+mn-lt"/>
            </a:endParaRPr>
          </a:p>
        </p:txBody>
      </p:sp>
      <p:sp>
        <p:nvSpPr>
          <p:cNvPr id="14373" name="WordArt 37"/>
          <p:cNvSpPr>
            <a:spLocks noChangeArrowheads="1" noChangeShapeType="1" noTextEdit="1"/>
          </p:cNvSpPr>
          <p:nvPr/>
        </p:nvSpPr>
        <p:spPr bwMode="auto">
          <a:xfrm rot="1192528">
            <a:off x="3124200" y="1219201"/>
            <a:ext cx="1809750" cy="18288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uk-UA" sz="18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Лаврентійська височина</a:t>
            </a:r>
          </a:p>
        </p:txBody>
      </p:sp>
      <p:sp>
        <p:nvSpPr>
          <p:cNvPr id="14374" name="Rectangle 38"/>
          <p:cNvSpPr>
            <a:spLocks noChangeArrowheads="1"/>
          </p:cNvSpPr>
          <p:nvPr/>
        </p:nvSpPr>
        <p:spPr bwMode="auto">
          <a:xfrm>
            <a:off x="3429000" y="4419602"/>
            <a:ext cx="304800" cy="304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/>
              <a:t>1</a:t>
            </a:r>
            <a:endParaRPr lang="ru-RU" b="1" dirty="0"/>
          </a:p>
        </p:txBody>
      </p:sp>
      <p:sp>
        <p:nvSpPr>
          <p:cNvPr id="14375" name="Rectangle 39"/>
          <p:cNvSpPr>
            <a:spLocks noChangeArrowheads="1"/>
          </p:cNvSpPr>
          <p:nvPr/>
        </p:nvSpPr>
        <p:spPr bwMode="auto">
          <a:xfrm>
            <a:off x="4152900" y="4038600"/>
            <a:ext cx="342900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/>
              <a:t>2</a:t>
            </a:r>
            <a:endParaRPr lang="ru-RU" b="1" dirty="0"/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4267200" y="4495801"/>
            <a:ext cx="304800" cy="304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/>
              <a:t>3</a:t>
            </a:r>
            <a:endParaRPr lang="ru-RU" b="1" dirty="0"/>
          </a:p>
        </p:txBody>
      </p:sp>
      <p:sp>
        <p:nvSpPr>
          <p:cNvPr id="14377" name="Text Box 41"/>
          <p:cNvSpPr txBox="1">
            <a:spLocks noChangeArrowheads="1"/>
          </p:cNvSpPr>
          <p:nvPr/>
        </p:nvSpPr>
        <p:spPr bwMode="auto">
          <a:xfrm rot="-3345886">
            <a:off x="4332485" y="3060202"/>
            <a:ext cx="164359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Аппалачі</a:t>
            </a:r>
            <a:endParaRPr lang="ru-RU" sz="2000" b="1" i="1" dirty="0"/>
          </a:p>
        </p:txBody>
      </p:sp>
      <p:sp>
        <p:nvSpPr>
          <p:cNvPr id="14378" name="Oval 42"/>
          <p:cNvSpPr>
            <a:spLocks noChangeArrowheads="1"/>
          </p:cNvSpPr>
          <p:nvPr/>
        </p:nvSpPr>
        <p:spPr bwMode="auto">
          <a:xfrm>
            <a:off x="4267200" y="38100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4379" name="Oval 43"/>
          <p:cNvSpPr>
            <a:spLocks noChangeArrowheads="1"/>
          </p:cNvSpPr>
          <p:nvPr/>
        </p:nvSpPr>
        <p:spPr bwMode="auto">
          <a:xfrm>
            <a:off x="1066800" y="1545771"/>
            <a:ext cx="152400" cy="130629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4380" name="Text Box 44"/>
          <p:cNvSpPr txBox="1">
            <a:spLocks noChangeArrowheads="1"/>
          </p:cNvSpPr>
          <p:nvPr/>
        </p:nvSpPr>
        <p:spPr bwMode="auto">
          <a:xfrm rot="3286604">
            <a:off x="43545" y="1785257"/>
            <a:ext cx="1807029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000" b="1" i="1" dirty="0"/>
              <a:t>г. </a:t>
            </a:r>
            <a:r>
              <a:rPr lang="uk-UA" sz="2000" b="1" i="1" dirty="0" err="1"/>
              <a:t>Мак-</a:t>
            </a:r>
            <a:r>
              <a:rPr lang="uk-UA" sz="2000" b="1" i="1" dirty="0"/>
              <a:t> </a:t>
            </a:r>
            <a:r>
              <a:rPr lang="uk-UA" sz="2000" b="1" i="1" dirty="0" err="1"/>
              <a:t>Кінлі</a:t>
            </a:r>
            <a:r>
              <a:rPr lang="uk-UA" sz="2000" b="1" i="1" dirty="0"/>
              <a:t> </a:t>
            </a:r>
            <a:endParaRPr lang="ru-RU" sz="2000" i="1" dirty="0"/>
          </a:p>
        </p:txBody>
      </p:sp>
      <p:sp>
        <p:nvSpPr>
          <p:cNvPr id="14381" name="Text Box 45"/>
          <p:cNvSpPr txBox="1">
            <a:spLocks noChangeArrowheads="1"/>
          </p:cNvSpPr>
          <p:nvPr/>
        </p:nvSpPr>
        <p:spPr bwMode="auto">
          <a:xfrm>
            <a:off x="1045028" y="594634"/>
            <a:ext cx="181247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/>
              <a:t>хр</a:t>
            </a:r>
            <a:r>
              <a:rPr lang="uk-UA" sz="2000" b="1" i="1" dirty="0"/>
              <a:t>.</a:t>
            </a:r>
            <a:r>
              <a:rPr lang="uk-UA" sz="2000" dirty="0"/>
              <a:t> </a:t>
            </a:r>
            <a:r>
              <a:rPr lang="uk-UA" sz="2000" b="1" i="1" dirty="0" err="1"/>
              <a:t>Брукса</a:t>
            </a:r>
            <a:endParaRPr lang="ru-RU" sz="2000" b="1" i="1" dirty="0"/>
          </a:p>
        </p:txBody>
      </p:sp>
      <p:sp>
        <p:nvSpPr>
          <p:cNvPr id="14382" name="Text Box 46"/>
          <p:cNvSpPr txBox="1">
            <a:spLocks noChangeArrowheads="1"/>
          </p:cNvSpPr>
          <p:nvPr/>
        </p:nvSpPr>
        <p:spPr bwMode="auto">
          <a:xfrm>
            <a:off x="2" y="5278698"/>
            <a:ext cx="2634343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гори Маккензі</a:t>
            </a:r>
            <a:endParaRPr lang="ru-RU" sz="2000" b="1" i="1" dirty="0"/>
          </a:p>
        </p:txBody>
      </p:sp>
      <p:sp>
        <p:nvSpPr>
          <p:cNvPr id="14387" name="Oval 51"/>
          <p:cNvSpPr>
            <a:spLocks noChangeArrowheads="1"/>
          </p:cNvSpPr>
          <p:nvPr/>
        </p:nvSpPr>
        <p:spPr bwMode="auto">
          <a:xfrm>
            <a:off x="1763487" y="2198913"/>
            <a:ext cx="457201" cy="43543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>
                <a:latin typeface="+mn-lt"/>
              </a:rPr>
              <a:t>4</a:t>
            </a:r>
            <a:endParaRPr lang="ru-RU" b="1">
              <a:latin typeface="+mn-lt"/>
            </a:endParaRPr>
          </a:p>
        </p:txBody>
      </p:sp>
      <p:sp>
        <p:nvSpPr>
          <p:cNvPr id="14388" name="Oval 52"/>
          <p:cNvSpPr>
            <a:spLocks noChangeArrowheads="1"/>
          </p:cNvSpPr>
          <p:nvPr/>
        </p:nvSpPr>
        <p:spPr bwMode="auto">
          <a:xfrm>
            <a:off x="1915887" y="3254826"/>
            <a:ext cx="413657" cy="42454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>
                <a:latin typeface="+mn-lt"/>
              </a:rPr>
              <a:t>5</a:t>
            </a:r>
            <a:endParaRPr lang="ru-RU" b="1" dirty="0">
              <a:latin typeface="+mn-lt"/>
            </a:endParaRPr>
          </a:p>
        </p:txBody>
      </p:sp>
      <p:sp>
        <p:nvSpPr>
          <p:cNvPr id="14389" name="Oval 53"/>
          <p:cNvSpPr>
            <a:spLocks noChangeArrowheads="1"/>
          </p:cNvSpPr>
          <p:nvPr/>
        </p:nvSpPr>
        <p:spPr bwMode="auto">
          <a:xfrm>
            <a:off x="2068289" y="3875315"/>
            <a:ext cx="370113" cy="41365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>
                <a:latin typeface="+mn-lt"/>
              </a:rPr>
              <a:t>6</a:t>
            </a:r>
            <a:endParaRPr lang="ru-RU" b="1" dirty="0">
              <a:latin typeface="+mn-lt"/>
            </a:endParaRPr>
          </a:p>
        </p:txBody>
      </p:sp>
      <p:sp>
        <p:nvSpPr>
          <p:cNvPr id="14390" name="Oval 54"/>
          <p:cNvSpPr>
            <a:spLocks noChangeArrowheads="1"/>
          </p:cNvSpPr>
          <p:nvPr/>
        </p:nvSpPr>
        <p:spPr bwMode="auto">
          <a:xfrm>
            <a:off x="1284514" y="1306287"/>
            <a:ext cx="435428" cy="43542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>
                <a:latin typeface="+mn-lt"/>
              </a:rPr>
              <a:t>7</a:t>
            </a:r>
            <a:endParaRPr lang="ru-RU" b="1" dirty="0">
              <a:latin typeface="+mn-lt"/>
            </a:endParaRPr>
          </a:p>
        </p:txBody>
      </p:sp>
      <p:sp>
        <p:nvSpPr>
          <p:cNvPr id="14414" name="Freeform 78"/>
          <p:cNvSpPr>
            <a:spLocks/>
          </p:cNvSpPr>
          <p:nvPr/>
        </p:nvSpPr>
        <p:spPr bwMode="auto">
          <a:xfrm>
            <a:off x="1670052" y="3175001"/>
            <a:ext cx="207963" cy="989013"/>
          </a:xfrm>
          <a:custGeom>
            <a:avLst/>
            <a:gdLst/>
            <a:ahLst/>
            <a:cxnLst>
              <a:cxn ang="0">
                <a:pos x="61" y="0"/>
              </a:cxn>
              <a:cxn ang="0">
                <a:pos x="38" y="109"/>
              </a:cxn>
              <a:cxn ang="0">
                <a:pos x="14" y="257"/>
              </a:cxn>
              <a:cxn ang="0">
                <a:pos x="14" y="475"/>
              </a:cxn>
              <a:cxn ang="0">
                <a:pos x="30" y="522"/>
              </a:cxn>
              <a:cxn ang="0">
                <a:pos x="131" y="623"/>
              </a:cxn>
            </a:cxnLst>
            <a:rect l="0" t="0" r="r" b="b"/>
            <a:pathLst>
              <a:path w="131" h="623">
                <a:moveTo>
                  <a:pt x="61" y="0"/>
                </a:moveTo>
                <a:cubicBezTo>
                  <a:pt x="54" y="36"/>
                  <a:pt x="47" y="73"/>
                  <a:pt x="38" y="109"/>
                </a:cubicBezTo>
                <a:cubicBezTo>
                  <a:pt x="33" y="159"/>
                  <a:pt x="31" y="209"/>
                  <a:pt x="14" y="257"/>
                </a:cubicBezTo>
                <a:cubicBezTo>
                  <a:pt x="10" y="333"/>
                  <a:pt x="0" y="401"/>
                  <a:pt x="14" y="475"/>
                </a:cubicBezTo>
                <a:cubicBezTo>
                  <a:pt x="17" y="491"/>
                  <a:pt x="18" y="510"/>
                  <a:pt x="30" y="522"/>
                </a:cubicBezTo>
                <a:cubicBezTo>
                  <a:pt x="54" y="546"/>
                  <a:pt x="114" y="590"/>
                  <a:pt x="131" y="623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419" name="Text Box 83"/>
          <p:cNvSpPr txBox="1">
            <a:spLocks noChangeArrowheads="1"/>
          </p:cNvSpPr>
          <p:nvPr/>
        </p:nvSpPr>
        <p:spPr bwMode="auto">
          <a:xfrm>
            <a:off x="4569579" y="3995058"/>
            <a:ext cx="167640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000" b="1" i="1" dirty="0"/>
              <a:t>г. Мітчелл </a:t>
            </a:r>
            <a:r>
              <a:rPr lang="uk-UA" sz="2000" i="1" dirty="0"/>
              <a:t>(2037 м)</a:t>
            </a:r>
            <a:endParaRPr lang="ru-RU" sz="2000" i="1" dirty="0"/>
          </a:p>
        </p:txBody>
      </p:sp>
      <p:sp>
        <p:nvSpPr>
          <p:cNvPr id="14418" name="Text Box 82"/>
          <p:cNvSpPr txBox="1">
            <a:spLocks noChangeArrowheads="1"/>
          </p:cNvSpPr>
          <p:nvPr/>
        </p:nvSpPr>
        <p:spPr bwMode="auto">
          <a:xfrm>
            <a:off x="0" y="4629137"/>
            <a:ext cx="261707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Берегові </a:t>
            </a:r>
            <a:r>
              <a:rPr lang="uk-UA" sz="2000" b="1" i="1" dirty="0" err="1"/>
              <a:t>хр</a:t>
            </a:r>
            <a:r>
              <a:rPr lang="uk-UA" sz="2000" b="1" i="1" dirty="0"/>
              <a:t>. </a:t>
            </a:r>
            <a:endParaRPr lang="ru-RU" sz="2000" b="1" i="1" dirty="0"/>
          </a:p>
        </p:txBody>
      </p:sp>
      <p:sp>
        <p:nvSpPr>
          <p:cNvPr id="14448" name="Text Box 112"/>
          <p:cNvSpPr txBox="1">
            <a:spLocks noChangeArrowheads="1"/>
          </p:cNvSpPr>
          <p:nvPr/>
        </p:nvSpPr>
        <p:spPr bwMode="auto">
          <a:xfrm rot="4390368">
            <a:off x="1516442" y="2413211"/>
            <a:ext cx="2142659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Великі рівнини</a:t>
            </a:r>
            <a:endParaRPr lang="ru-RU" sz="2000" b="1" i="1" dirty="0"/>
          </a:p>
        </p:txBody>
      </p:sp>
      <p:sp>
        <p:nvSpPr>
          <p:cNvPr id="14449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76852" y="2534305"/>
            <a:ext cx="405493" cy="400050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391" name="Text Box 55"/>
          <p:cNvSpPr txBox="1">
            <a:spLocks noChangeArrowheads="1"/>
          </p:cNvSpPr>
          <p:nvPr/>
        </p:nvSpPr>
        <p:spPr bwMode="auto">
          <a:xfrm>
            <a:off x="4879523" y="870405"/>
            <a:ext cx="426447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latin typeface="+mn-lt"/>
              </a:rPr>
              <a:t>1</a:t>
            </a:r>
            <a:r>
              <a:rPr lang="uk-UA" dirty="0">
                <a:latin typeface="+mn-lt"/>
              </a:rPr>
              <a:t>- </a:t>
            </a:r>
            <a:r>
              <a:rPr lang="uk-UA" sz="2000" b="1" dirty="0" err="1">
                <a:latin typeface="+mn-lt"/>
              </a:rPr>
              <a:t>Примексиканська</a:t>
            </a:r>
            <a:r>
              <a:rPr lang="uk-UA" sz="2000" b="1" dirty="0">
                <a:latin typeface="+mn-lt"/>
              </a:rPr>
              <a:t> низовина,</a:t>
            </a:r>
            <a:endParaRPr lang="ru-RU" sz="2000" b="1" dirty="0">
              <a:latin typeface="+mn-lt"/>
            </a:endParaRPr>
          </a:p>
        </p:txBody>
      </p:sp>
      <p:sp>
        <p:nvSpPr>
          <p:cNvPr id="14392" name="Text Box 56"/>
          <p:cNvSpPr txBox="1">
            <a:spLocks noChangeArrowheads="1"/>
          </p:cNvSpPr>
          <p:nvPr/>
        </p:nvSpPr>
        <p:spPr bwMode="auto">
          <a:xfrm>
            <a:off x="4904579" y="1432833"/>
            <a:ext cx="422365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2</a:t>
            </a:r>
            <a:r>
              <a:rPr lang="uk-UA" dirty="0"/>
              <a:t>- </a:t>
            </a:r>
            <a:r>
              <a:rPr lang="uk-UA" sz="2000" b="1" dirty="0"/>
              <a:t>Приатлантична низовина,</a:t>
            </a:r>
            <a:endParaRPr lang="ru-RU" sz="2000" b="1" dirty="0"/>
          </a:p>
        </p:txBody>
      </p:sp>
      <p:sp>
        <p:nvSpPr>
          <p:cNvPr id="14393" name="Text Box 57"/>
          <p:cNvSpPr txBox="1">
            <a:spLocks noChangeArrowheads="1"/>
          </p:cNvSpPr>
          <p:nvPr/>
        </p:nvSpPr>
        <p:spPr bwMode="auto">
          <a:xfrm>
            <a:off x="4915464" y="2017033"/>
            <a:ext cx="421277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latin typeface="+mn-lt"/>
              </a:rPr>
              <a:t>3</a:t>
            </a:r>
            <a:r>
              <a:rPr lang="uk-UA" dirty="0">
                <a:latin typeface="+mn-lt"/>
              </a:rPr>
              <a:t>- </a:t>
            </a:r>
            <a:r>
              <a:rPr lang="uk-UA" sz="2000" b="1" dirty="0" err="1">
                <a:latin typeface="+mn-lt"/>
              </a:rPr>
              <a:t>Флоридська</a:t>
            </a:r>
            <a:r>
              <a:rPr lang="uk-UA" sz="2000" b="1" dirty="0">
                <a:latin typeface="+mn-lt"/>
              </a:rPr>
              <a:t> низовина,</a:t>
            </a:r>
            <a:endParaRPr lang="ru-RU" sz="2000" b="1" dirty="0">
              <a:latin typeface="+mn-lt"/>
            </a:endParaRPr>
          </a:p>
        </p:txBody>
      </p:sp>
      <p:sp>
        <p:nvSpPr>
          <p:cNvPr id="14394" name="Text Box 5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618616" y="3406777"/>
            <a:ext cx="352538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4</a:t>
            </a:r>
            <a:r>
              <a:rPr lang="uk-UA" dirty="0"/>
              <a:t>- </a:t>
            </a:r>
            <a:r>
              <a:rPr lang="uk-UA" sz="2000" b="1" dirty="0"/>
              <a:t>Береговий хребет,</a:t>
            </a:r>
            <a:endParaRPr lang="ru-RU" sz="2000" b="1" dirty="0"/>
          </a:p>
        </p:txBody>
      </p:sp>
      <p:sp>
        <p:nvSpPr>
          <p:cNvPr id="14395" name="Text Box 59"/>
          <p:cNvSpPr txBox="1">
            <a:spLocks noChangeArrowheads="1"/>
          </p:cNvSpPr>
          <p:nvPr/>
        </p:nvSpPr>
        <p:spPr bwMode="auto">
          <a:xfrm>
            <a:off x="6305550" y="4051981"/>
            <a:ext cx="283845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5</a:t>
            </a:r>
            <a:r>
              <a:rPr lang="uk-UA" dirty="0"/>
              <a:t>- </a:t>
            </a:r>
            <a:r>
              <a:rPr lang="uk-UA" sz="2000" b="1" dirty="0"/>
              <a:t>Каскадні гори,</a:t>
            </a:r>
            <a:endParaRPr lang="ru-RU" sz="2000" b="1" dirty="0"/>
          </a:p>
        </p:txBody>
      </p:sp>
      <p:sp>
        <p:nvSpPr>
          <p:cNvPr id="14396" name="Text Box 60"/>
          <p:cNvSpPr txBox="1">
            <a:spLocks noChangeArrowheads="1"/>
          </p:cNvSpPr>
          <p:nvPr/>
        </p:nvSpPr>
        <p:spPr bwMode="auto">
          <a:xfrm>
            <a:off x="5834742" y="4701043"/>
            <a:ext cx="3309258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6</a:t>
            </a:r>
            <a:r>
              <a:rPr lang="uk-UA" dirty="0"/>
              <a:t>- </a:t>
            </a:r>
            <a:r>
              <a:rPr lang="uk-UA" sz="2000" b="1" dirty="0"/>
              <a:t>гори </a:t>
            </a:r>
            <a:r>
              <a:rPr lang="uk-UA" sz="2000" b="1" dirty="0" err="1"/>
              <a:t>Сьєра-Невада</a:t>
            </a:r>
            <a:r>
              <a:rPr lang="uk-UA" sz="2000" b="1" dirty="0"/>
              <a:t>,</a:t>
            </a:r>
            <a:endParaRPr lang="ru-RU" sz="2000" b="1" dirty="0"/>
          </a:p>
        </p:txBody>
      </p:sp>
      <p:sp>
        <p:nvSpPr>
          <p:cNvPr id="14397" name="Text Box 61"/>
          <p:cNvSpPr txBox="1">
            <a:spLocks noChangeArrowheads="1"/>
          </p:cNvSpPr>
          <p:nvPr/>
        </p:nvSpPr>
        <p:spPr bwMode="auto">
          <a:xfrm>
            <a:off x="5458053" y="5465765"/>
            <a:ext cx="368594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/>
              <a:t>7</a:t>
            </a:r>
            <a:r>
              <a:rPr lang="uk-UA" dirty="0"/>
              <a:t>- </a:t>
            </a:r>
            <a:r>
              <a:rPr lang="uk-UA" sz="2000" b="1" dirty="0" err="1"/>
              <a:t>Аляскинський</a:t>
            </a:r>
            <a:r>
              <a:rPr lang="uk-UA" sz="2000" b="1" dirty="0"/>
              <a:t> хребет</a:t>
            </a:r>
            <a:endParaRPr lang="ru-RU" sz="2000" b="1" dirty="0"/>
          </a:p>
        </p:txBody>
      </p:sp>
      <p:sp>
        <p:nvSpPr>
          <p:cNvPr id="14453" name="AutoShape 1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39503" y="3405352"/>
            <a:ext cx="442942" cy="425670"/>
          </a:xfrm>
          <a:prstGeom prst="star4">
            <a:avLst>
              <a:gd name="adj" fmla="val 27157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  <a:latin typeface="Times New Roman" pitchFamily="18" charset="0"/>
              </a:rPr>
              <a:t>F</a:t>
            </a:r>
            <a:r>
              <a:rPr lang="ru-RU" sz="800" b="1" dirty="0" smtClean="0">
                <a:solidFill>
                  <a:schemeClr val="bg1"/>
                </a:solidFill>
                <a:latin typeface="Times New Roman" pitchFamily="18" charset="0"/>
                <a:hlinkClick r:id="" action="ppaction://noaction"/>
              </a:rPr>
              <a:t>Слайд 24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454" name="AutoShape 11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67750" y="5476549"/>
            <a:ext cx="476250" cy="482817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455" name="AutoShape 11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112581" y="5225143"/>
            <a:ext cx="516321" cy="52795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  <a:hlinkClick r:id="" action="ppaction://noaction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456" name="AutoShape 1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67752" y="4082144"/>
            <a:ext cx="476249" cy="413657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457" name="AutoShape 1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718333" y="4705350"/>
            <a:ext cx="425669" cy="40267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4413" name="Text Box 77"/>
          <p:cNvSpPr txBox="1">
            <a:spLocks noChangeArrowheads="1"/>
          </p:cNvSpPr>
          <p:nvPr/>
        </p:nvSpPr>
        <p:spPr bwMode="auto">
          <a:xfrm>
            <a:off x="0" y="5889126"/>
            <a:ext cx="267788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Скелясті гори</a:t>
            </a:r>
            <a:endParaRPr lang="ru-RU" sz="2000" b="1" i="1" dirty="0"/>
          </a:p>
        </p:txBody>
      </p:sp>
      <p:sp>
        <p:nvSpPr>
          <p:cNvPr id="14452" name="AutoShape 1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159876" y="5848350"/>
            <a:ext cx="469024" cy="443594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2" name="AutoShape 1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27608" y="571500"/>
            <a:ext cx="457481" cy="442004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imes New Roman" pitchFamily="18" charset="0"/>
                <a:hlinkClick r:id="" action="ppaction://noaction"/>
              </a:rPr>
              <a:t>F</a:t>
            </a:r>
            <a:endParaRPr lang="ru-RU" sz="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3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5" name="Text Box 94"/>
          <p:cNvSpPr txBox="1">
            <a:spLocks noChangeArrowheads="1"/>
          </p:cNvSpPr>
          <p:nvPr/>
        </p:nvSpPr>
        <p:spPr bwMode="auto">
          <a:xfrm>
            <a:off x="6689558" y="0"/>
            <a:ext cx="1792259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Рельєф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nd_return_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nd_return_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75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1" dur="75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1" dur="75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5" dur="75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9" dur="75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8" dur="75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7" dur="75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6" dur="75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4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4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5" dur="75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9" dur="75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9" dur="75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5" grpId="0" animBg="1"/>
      <p:bldP spid="14356" grpId="0" animBg="1"/>
      <p:bldP spid="14357" grpId="0" animBg="1"/>
      <p:bldP spid="14358" grpId="0" animBg="1"/>
      <p:bldP spid="14359" grpId="0" animBg="1"/>
      <p:bldP spid="14360" grpId="0" animBg="1"/>
      <p:bldP spid="14361" grpId="0" animBg="1"/>
      <p:bldP spid="14362" grpId="0" animBg="1"/>
      <p:bldP spid="14363" grpId="0" animBg="1"/>
      <p:bldP spid="14374" grpId="0" animBg="1"/>
      <p:bldP spid="14375" grpId="0" animBg="1"/>
      <p:bldP spid="14376" grpId="0" animBg="1"/>
      <p:bldP spid="14377" grpId="0" animBg="1" autoUpdateAnimBg="0"/>
      <p:bldP spid="14378" grpId="0" animBg="1"/>
      <p:bldP spid="14379" grpId="0" animBg="1"/>
      <p:bldP spid="14380" grpId="0" animBg="1" autoUpdateAnimBg="0"/>
      <p:bldP spid="14381" grpId="0" animBg="1" autoUpdateAnimBg="0"/>
      <p:bldP spid="14382" grpId="0" animBg="1" autoUpdateAnimBg="0"/>
      <p:bldP spid="14387" grpId="0" animBg="1" autoUpdateAnimBg="0"/>
      <p:bldP spid="14388" grpId="0" animBg="1" autoUpdateAnimBg="0"/>
      <p:bldP spid="14389" grpId="0" animBg="1" autoUpdateAnimBg="0"/>
      <p:bldP spid="14390" grpId="0" animBg="1" autoUpdateAnimBg="0"/>
      <p:bldP spid="14414" grpId="0" animBg="1"/>
      <p:bldP spid="14419" grpId="0" animBg="1" autoUpdateAnimBg="0"/>
      <p:bldP spid="14418" grpId="0" animBg="1" autoUpdateAnimBg="0"/>
      <p:bldP spid="14449" grpId="0" animBg="1"/>
      <p:bldP spid="14391" grpId="0" animBg="1"/>
      <p:bldP spid="14392" grpId="0" animBg="1"/>
      <p:bldP spid="14393" grpId="0" animBg="1"/>
      <p:bldP spid="14394" grpId="0" animBg="1" autoUpdateAnimBg="0"/>
      <p:bldP spid="14395" grpId="0" animBg="1" autoUpdateAnimBg="0"/>
      <p:bldP spid="14396" grpId="0" animBg="1" autoUpdateAnimBg="0"/>
      <p:bldP spid="14397" grpId="0" animBg="1" autoUpdateAnimBg="0"/>
      <p:bldP spid="14413" grpId="0" animBg="1" autoUpdateAnimBg="0"/>
      <p:bldP spid="53" grpId="0" animBg="1"/>
      <p:bldP spid="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6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3922" y="0"/>
            <a:ext cx="5138057" cy="64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24614" y="338490"/>
            <a:ext cx="2556407" cy="3271813"/>
            <a:chOff x="1676" y="252"/>
            <a:chExt cx="1492" cy="1998"/>
          </a:xfrm>
        </p:grpSpPr>
        <p:sp>
          <p:nvSpPr>
            <p:cNvPr id="15364" name="Freeform 4"/>
            <p:cNvSpPr>
              <a:spLocks/>
            </p:cNvSpPr>
            <p:nvPr/>
          </p:nvSpPr>
          <p:spPr bwMode="auto">
            <a:xfrm>
              <a:off x="1676" y="884"/>
              <a:ext cx="1492" cy="1366"/>
            </a:xfrm>
            <a:custGeom>
              <a:avLst/>
              <a:gdLst/>
              <a:ahLst/>
              <a:cxnLst>
                <a:cxn ang="0">
                  <a:pos x="0" y="236"/>
                </a:cxn>
                <a:cxn ang="0">
                  <a:pos x="248" y="588"/>
                </a:cxn>
                <a:cxn ang="0">
                  <a:pos x="472" y="820"/>
                </a:cxn>
                <a:cxn ang="0">
                  <a:pos x="584" y="964"/>
                </a:cxn>
                <a:cxn ang="0">
                  <a:pos x="680" y="1276"/>
                </a:cxn>
                <a:cxn ang="0">
                  <a:pos x="904" y="1124"/>
                </a:cxn>
                <a:cxn ang="0">
                  <a:pos x="1064" y="1156"/>
                </a:cxn>
                <a:cxn ang="0">
                  <a:pos x="1035" y="1178"/>
                </a:cxn>
                <a:cxn ang="0">
                  <a:pos x="1104" y="1252"/>
                </a:cxn>
                <a:cxn ang="0">
                  <a:pos x="1315" y="1076"/>
                </a:cxn>
                <a:cxn ang="0">
                  <a:pos x="1399" y="925"/>
                </a:cxn>
                <a:cxn ang="0">
                  <a:pos x="1474" y="790"/>
                </a:cxn>
                <a:cxn ang="0">
                  <a:pos x="1618" y="709"/>
                </a:cxn>
                <a:cxn ang="0">
                  <a:pos x="1653" y="629"/>
                </a:cxn>
                <a:cxn ang="0">
                  <a:pos x="1654" y="535"/>
                </a:cxn>
                <a:cxn ang="0">
                  <a:pos x="1522" y="494"/>
                </a:cxn>
                <a:cxn ang="0">
                  <a:pos x="1420" y="491"/>
                </a:cxn>
                <a:cxn ang="0">
                  <a:pos x="1239" y="362"/>
                </a:cxn>
                <a:cxn ang="0">
                  <a:pos x="1182" y="455"/>
                </a:cxn>
                <a:cxn ang="0">
                  <a:pos x="1087" y="377"/>
                </a:cxn>
                <a:cxn ang="0">
                  <a:pos x="961" y="367"/>
                </a:cxn>
                <a:cxn ang="0">
                  <a:pos x="924" y="469"/>
                </a:cxn>
                <a:cxn ang="0">
                  <a:pos x="934" y="550"/>
                </a:cxn>
                <a:cxn ang="0">
                  <a:pos x="1012" y="686"/>
                </a:cxn>
                <a:cxn ang="0">
                  <a:pos x="1033" y="845"/>
                </a:cxn>
                <a:cxn ang="0">
                  <a:pos x="979" y="865"/>
                </a:cxn>
                <a:cxn ang="0">
                  <a:pos x="888" y="742"/>
                </a:cxn>
                <a:cxn ang="0">
                  <a:pos x="694" y="695"/>
                </a:cxn>
                <a:cxn ang="0">
                  <a:pos x="574" y="656"/>
                </a:cxn>
                <a:cxn ang="0">
                  <a:pos x="510" y="556"/>
                </a:cxn>
                <a:cxn ang="0">
                  <a:pos x="550" y="442"/>
                </a:cxn>
                <a:cxn ang="0">
                  <a:pos x="669" y="253"/>
                </a:cxn>
                <a:cxn ang="0">
                  <a:pos x="741" y="200"/>
                </a:cxn>
                <a:cxn ang="0">
                  <a:pos x="729" y="109"/>
                </a:cxn>
                <a:cxn ang="0">
                  <a:pos x="652" y="124"/>
                </a:cxn>
                <a:cxn ang="0">
                  <a:pos x="589" y="169"/>
                </a:cxn>
                <a:cxn ang="0">
                  <a:pos x="559" y="133"/>
                </a:cxn>
                <a:cxn ang="0">
                  <a:pos x="510" y="113"/>
                </a:cxn>
                <a:cxn ang="0">
                  <a:pos x="420" y="53"/>
                </a:cxn>
                <a:cxn ang="0">
                  <a:pos x="484" y="128"/>
                </a:cxn>
                <a:cxn ang="0">
                  <a:pos x="480" y="172"/>
                </a:cxn>
                <a:cxn ang="0">
                  <a:pos x="454" y="232"/>
                </a:cxn>
                <a:cxn ang="0">
                  <a:pos x="382" y="148"/>
                </a:cxn>
                <a:cxn ang="0">
                  <a:pos x="453" y="229"/>
                </a:cxn>
                <a:cxn ang="0">
                  <a:pos x="406" y="200"/>
                </a:cxn>
                <a:cxn ang="0">
                  <a:pos x="255" y="152"/>
                </a:cxn>
                <a:cxn ang="0">
                  <a:pos x="214" y="218"/>
                </a:cxn>
                <a:cxn ang="0">
                  <a:pos x="165" y="196"/>
                </a:cxn>
                <a:cxn ang="0">
                  <a:pos x="85" y="166"/>
                </a:cxn>
                <a:cxn ang="0">
                  <a:pos x="43" y="122"/>
                </a:cxn>
              </a:cxnLst>
              <a:rect l="0" t="0" r="r" b="b"/>
              <a:pathLst>
                <a:path w="1688" h="1327">
                  <a:moveTo>
                    <a:pt x="24" y="124"/>
                  </a:moveTo>
                  <a:cubicBezTo>
                    <a:pt x="16" y="122"/>
                    <a:pt x="28" y="153"/>
                    <a:pt x="24" y="172"/>
                  </a:cubicBezTo>
                  <a:cubicBezTo>
                    <a:pt x="5" y="205"/>
                    <a:pt x="9" y="201"/>
                    <a:pt x="0" y="236"/>
                  </a:cubicBezTo>
                  <a:cubicBezTo>
                    <a:pt x="32" y="347"/>
                    <a:pt x="85" y="377"/>
                    <a:pt x="160" y="452"/>
                  </a:cubicBezTo>
                  <a:cubicBezTo>
                    <a:pt x="196" y="488"/>
                    <a:pt x="190" y="536"/>
                    <a:pt x="232" y="564"/>
                  </a:cubicBezTo>
                  <a:cubicBezTo>
                    <a:pt x="237" y="572"/>
                    <a:pt x="240" y="583"/>
                    <a:pt x="248" y="588"/>
                  </a:cubicBezTo>
                  <a:cubicBezTo>
                    <a:pt x="262" y="597"/>
                    <a:pt x="296" y="604"/>
                    <a:pt x="296" y="604"/>
                  </a:cubicBezTo>
                  <a:cubicBezTo>
                    <a:pt x="326" y="683"/>
                    <a:pt x="336" y="743"/>
                    <a:pt x="424" y="772"/>
                  </a:cubicBezTo>
                  <a:cubicBezTo>
                    <a:pt x="447" y="789"/>
                    <a:pt x="461" y="794"/>
                    <a:pt x="472" y="820"/>
                  </a:cubicBezTo>
                  <a:cubicBezTo>
                    <a:pt x="487" y="855"/>
                    <a:pt x="473" y="882"/>
                    <a:pt x="504" y="916"/>
                  </a:cubicBezTo>
                  <a:cubicBezTo>
                    <a:pt x="515" y="929"/>
                    <a:pt x="536" y="927"/>
                    <a:pt x="552" y="932"/>
                  </a:cubicBezTo>
                  <a:cubicBezTo>
                    <a:pt x="573" y="996"/>
                    <a:pt x="541" y="921"/>
                    <a:pt x="584" y="964"/>
                  </a:cubicBezTo>
                  <a:cubicBezTo>
                    <a:pt x="598" y="978"/>
                    <a:pt x="616" y="1012"/>
                    <a:pt x="616" y="1012"/>
                  </a:cubicBezTo>
                  <a:cubicBezTo>
                    <a:pt x="641" y="1111"/>
                    <a:pt x="629" y="1149"/>
                    <a:pt x="624" y="1276"/>
                  </a:cubicBezTo>
                  <a:cubicBezTo>
                    <a:pt x="638" y="1281"/>
                    <a:pt x="666" y="1295"/>
                    <a:pt x="680" y="1276"/>
                  </a:cubicBezTo>
                  <a:cubicBezTo>
                    <a:pt x="685" y="1269"/>
                    <a:pt x="675" y="1260"/>
                    <a:pt x="672" y="1252"/>
                  </a:cubicBezTo>
                  <a:cubicBezTo>
                    <a:pt x="677" y="1238"/>
                    <a:pt x="686" y="1206"/>
                    <a:pt x="696" y="1196"/>
                  </a:cubicBezTo>
                  <a:cubicBezTo>
                    <a:pt x="736" y="1156"/>
                    <a:pt x="853" y="1130"/>
                    <a:pt x="904" y="1124"/>
                  </a:cubicBezTo>
                  <a:lnTo>
                    <a:pt x="918" y="1132"/>
                  </a:lnTo>
                  <a:cubicBezTo>
                    <a:pt x="925" y="1136"/>
                    <a:pt x="924" y="1143"/>
                    <a:pt x="948" y="1147"/>
                  </a:cubicBezTo>
                  <a:cubicBezTo>
                    <a:pt x="972" y="1151"/>
                    <a:pt x="1041" y="1150"/>
                    <a:pt x="1064" y="1156"/>
                  </a:cubicBezTo>
                  <a:cubicBezTo>
                    <a:pt x="1072" y="1164"/>
                    <a:pt x="1081" y="1171"/>
                    <a:pt x="1088" y="1180"/>
                  </a:cubicBezTo>
                  <a:cubicBezTo>
                    <a:pt x="1094" y="1187"/>
                    <a:pt x="1095" y="1190"/>
                    <a:pt x="1089" y="1198"/>
                  </a:cubicBezTo>
                  <a:cubicBezTo>
                    <a:pt x="1078" y="1211"/>
                    <a:pt x="1035" y="1178"/>
                    <a:pt x="1035" y="1178"/>
                  </a:cubicBezTo>
                  <a:cubicBezTo>
                    <a:pt x="1026" y="1206"/>
                    <a:pt x="1031" y="1289"/>
                    <a:pt x="1040" y="1316"/>
                  </a:cubicBezTo>
                  <a:cubicBezTo>
                    <a:pt x="1044" y="1327"/>
                    <a:pt x="1057" y="1301"/>
                    <a:pt x="1064" y="1292"/>
                  </a:cubicBezTo>
                  <a:cubicBezTo>
                    <a:pt x="1087" y="1265"/>
                    <a:pt x="1070" y="1269"/>
                    <a:pt x="1104" y="1252"/>
                  </a:cubicBezTo>
                  <a:cubicBezTo>
                    <a:pt x="1156" y="1226"/>
                    <a:pt x="1182" y="1231"/>
                    <a:pt x="1216" y="1180"/>
                  </a:cubicBezTo>
                  <a:cubicBezTo>
                    <a:pt x="1225" y="1166"/>
                    <a:pt x="1242" y="1149"/>
                    <a:pt x="1256" y="1140"/>
                  </a:cubicBezTo>
                  <a:cubicBezTo>
                    <a:pt x="1283" y="1122"/>
                    <a:pt x="1315" y="1076"/>
                    <a:pt x="1315" y="1076"/>
                  </a:cubicBezTo>
                  <a:cubicBezTo>
                    <a:pt x="1329" y="1033"/>
                    <a:pt x="1349" y="1012"/>
                    <a:pt x="1376" y="972"/>
                  </a:cubicBezTo>
                  <a:cubicBezTo>
                    <a:pt x="1381" y="964"/>
                    <a:pt x="1387" y="956"/>
                    <a:pt x="1392" y="948"/>
                  </a:cubicBezTo>
                  <a:cubicBezTo>
                    <a:pt x="1397" y="940"/>
                    <a:pt x="1399" y="925"/>
                    <a:pt x="1399" y="925"/>
                  </a:cubicBezTo>
                  <a:cubicBezTo>
                    <a:pt x="1404" y="907"/>
                    <a:pt x="1418" y="865"/>
                    <a:pt x="1426" y="844"/>
                  </a:cubicBezTo>
                  <a:cubicBezTo>
                    <a:pt x="1434" y="823"/>
                    <a:pt x="1438" y="808"/>
                    <a:pt x="1446" y="799"/>
                  </a:cubicBezTo>
                  <a:cubicBezTo>
                    <a:pt x="1452" y="794"/>
                    <a:pt x="1466" y="794"/>
                    <a:pt x="1474" y="790"/>
                  </a:cubicBezTo>
                  <a:cubicBezTo>
                    <a:pt x="1506" y="774"/>
                    <a:pt x="1533" y="754"/>
                    <a:pt x="1563" y="734"/>
                  </a:cubicBezTo>
                  <a:cubicBezTo>
                    <a:pt x="1581" y="722"/>
                    <a:pt x="1572" y="740"/>
                    <a:pt x="1581" y="736"/>
                  </a:cubicBezTo>
                  <a:cubicBezTo>
                    <a:pt x="1590" y="732"/>
                    <a:pt x="1609" y="719"/>
                    <a:pt x="1618" y="709"/>
                  </a:cubicBezTo>
                  <a:cubicBezTo>
                    <a:pt x="1626" y="698"/>
                    <a:pt x="1633" y="683"/>
                    <a:pt x="1636" y="673"/>
                  </a:cubicBezTo>
                  <a:cubicBezTo>
                    <a:pt x="1639" y="663"/>
                    <a:pt x="1636" y="656"/>
                    <a:pt x="1639" y="649"/>
                  </a:cubicBezTo>
                  <a:cubicBezTo>
                    <a:pt x="1642" y="642"/>
                    <a:pt x="1648" y="636"/>
                    <a:pt x="1653" y="629"/>
                  </a:cubicBezTo>
                  <a:cubicBezTo>
                    <a:pt x="1661" y="611"/>
                    <a:pt x="1664" y="617"/>
                    <a:pt x="1669" y="608"/>
                  </a:cubicBezTo>
                  <a:cubicBezTo>
                    <a:pt x="1674" y="599"/>
                    <a:pt x="1688" y="587"/>
                    <a:pt x="1686" y="575"/>
                  </a:cubicBezTo>
                  <a:cubicBezTo>
                    <a:pt x="1684" y="563"/>
                    <a:pt x="1663" y="546"/>
                    <a:pt x="1654" y="535"/>
                  </a:cubicBezTo>
                  <a:cubicBezTo>
                    <a:pt x="1650" y="516"/>
                    <a:pt x="1650" y="520"/>
                    <a:pt x="1635" y="512"/>
                  </a:cubicBezTo>
                  <a:cubicBezTo>
                    <a:pt x="1620" y="504"/>
                    <a:pt x="1582" y="491"/>
                    <a:pt x="1563" y="488"/>
                  </a:cubicBezTo>
                  <a:cubicBezTo>
                    <a:pt x="1544" y="485"/>
                    <a:pt x="1533" y="490"/>
                    <a:pt x="1522" y="494"/>
                  </a:cubicBezTo>
                  <a:cubicBezTo>
                    <a:pt x="1510" y="494"/>
                    <a:pt x="1514" y="516"/>
                    <a:pt x="1497" y="515"/>
                  </a:cubicBezTo>
                  <a:cubicBezTo>
                    <a:pt x="1486" y="515"/>
                    <a:pt x="1468" y="495"/>
                    <a:pt x="1455" y="491"/>
                  </a:cubicBezTo>
                  <a:cubicBezTo>
                    <a:pt x="1442" y="487"/>
                    <a:pt x="1428" y="498"/>
                    <a:pt x="1420" y="491"/>
                  </a:cubicBezTo>
                  <a:cubicBezTo>
                    <a:pt x="1412" y="484"/>
                    <a:pt x="1415" y="460"/>
                    <a:pt x="1404" y="448"/>
                  </a:cubicBezTo>
                  <a:cubicBezTo>
                    <a:pt x="1375" y="437"/>
                    <a:pt x="1382" y="436"/>
                    <a:pt x="1354" y="422"/>
                  </a:cubicBezTo>
                  <a:cubicBezTo>
                    <a:pt x="1326" y="408"/>
                    <a:pt x="1259" y="362"/>
                    <a:pt x="1239" y="362"/>
                  </a:cubicBezTo>
                  <a:cubicBezTo>
                    <a:pt x="1207" y="361"/>
                    <a:pt x="1242" y="407"/>
                    <a:pt x="1236" y="424"/>
                  </a:cubicBezTo>
                  <a:cubicBezTo>
                    <a:pt x="1230" y="441"/>
                    <a:pt x="1213" y="461"/>
                    <a:pt x="1204" y="466"/>
                  </a:cubicBezTo>
                  <a:cubicBezTo>
                    <a:pt x="1195" y="471"/>
                    <a:pt x="1189" y="456"/>
                    <a:pt x="1182" y="455"/>
                  </a:cubicBezTo>
                  <a:cubicBezTo>
                    <a:pt x="1175" y="454"/>
                    <a:pt x="1173" y="470"/>
                    <a:pt x="1162" y="457"/>
                  </a:cubicBezTo>
                  <a:cubicBezTo>
                    <a:pt x="1151" y="444"/>
                    <a:pt x="1129" y="390"/>
                    <a:pt x="1117" y="377"/>
                  </a:cubicBezTo>
                  <a:cubicBezTo>
                    <a:pt x="1105" y="364"/>
                    <a:pt x="1101" y="379"/>
                    <a:pt x="1087" y="377"/>
                  </a:cubicBezTo>
                  <a:cubicBezTo>
                    <a:pt x="1073" y="375"/>
                    <a:pt x="1050" y="368"/>
                    <a:pt x="1035" y="364"/>
                  </a:cubicBezTo>
                  <a:cubicBezTo>
                    <a:pt x="993" y="361"/>
                    <a:pt x="1011" y="352"/>
                    <a:pt x="999" y="353"/>
                  </a:cubicBezTo>
                  <a:cubicBezTo>
                    <a:pt x="987" y="354"/>
                    <a:pt x="973" y="365"/>
                    <a:pt x="961" y="367"/>
                  </a:cubicBezTo>
                  <a:cubicBezTo>
                    <a:pt x="949" y="369"/>
                    <a:pt x="939" y="365"/>
                    <a:pt x="928" y="367"/>
                  </a:cubicBezTo>
                  <a:cubicBezTo>
                    <a:pt x="917" y="369"/>
                    <a:pt x="893" y="362"/>
                    <a:pt x="892" y="379"/>
                  </a:cubicBezTo>
                  <a:cubicBezTo>
                    <a:pt x="874" y="400"/>
                    <a:pt x="909" y="451"/>
                    <a:pt x="924" y="469"/>
                  </a:cubicBezTo>
                  <a:cubicBezTo>
                    <a:pt x="942" y="475"/>
                    <a:pt x="942" y="503"/>
                    <a:pt x="943" y="514"/>
                  </a:cubicBezTo>
                  <a:cubicBezTo>
                    <a:pt x="944" y="525"/>
                    <a:pt x="932" y="530"/>
                    <a:pt x="931" y="536"/>
                  </a:cubicBezTo>
                  <a:cubicBezTo>
                    <a:pt x="930" y="542"/>
                    <a:pt x="930" y="547"/>
                    <a:pt x="934" y="550"/>
                  </a:cubicBezTo>
                  <a:cubicBezTo>
                    <a:pt x="937" y="560"/>
                    <a:pt x="939" y="541"/>
                    <a:pt x="954" y="554"/>
                  </a:cubicBezTo>
                  <a:cubicBezTo>
                    <a:pt x="969" y="567"/>
                    <a:pt x="1017" y="604"/>
                    <a:pt x="1027" y="626"/>
                  </a:cubicBezTo>
                  <a:cubicBezTo>
                    <a:pt x="1035" y="646"/>
                    <a:pt x="1021" y="667"/>
                    <a:pt x="1012" y="686"/>
                  </a:cubicBezTo>
                  <a:cubicBezTo>
                    <a:pt x="1003" y="705"/>
                    <a:pt x="976" y="721"/>
                    <a:pt x="975" y="740"/>
                  </a:cubicBezTo>
                  <a:cubicBezTo>
                    <a:pt x="983" y="756"/>
                    <a:pt x="998" y="782"/>
                    <a:pt x="1008" y="799"/>
                  </a:cubicBezTo>
                  <a:cubicBezTo>
                    <a:pt x="1018" y="816"/>
                    <a:pt x="1032" y="832"/>
                    <a:pt x="1033" y="845"/>
                  </a:cubicBezTo>
                  <a:cubicBezTo>
                    <a:pt x="1034" y="858"/>
                    <a:pt x="1016" y="867"/>
                    <a:pt x="1012" y="875"/>
                  </a:cubicBezTo>
                  <a:cubicBezTo>
                    <a:pt x="1008" y="883"/>
                    <a:pt x="1016" y="895"/>
                    <a:pt x="1011" y="893"/>
                  </a:cubicBezTo>
                  <a:cubicBezTo>
                    <a:pt x="1016" y="914"/>
                    <a:pt x="994" y="877"/>
                    <a:pt x="979" y="865"/>
                  </a:cubicBezTo>
                  <a:cubicBezTo>
                    <a:pt x="969" y="859"/>
                    <a:pt x="959" y="863"/>
                    <a:pt x="949" y="856"/>
                  </a:cubicBezTo>
                  <a:cubicBezTo>
                    <a:pt x="939" y="849"/>
                    <a:pt x="929" y="843"/>
                    <a:pt x="919" y="824"/>
                  </a:cubicBezTo>
                  <a:cubicBezTo>
                    <a:pt x="909" y="805"/>
                    <a:pt x="906" y="757"/>
                    <a:pt x="888" y="742"/>
                  </a:cubicBezTo>
                  <a:cubicBezTo>
                    <a:pt x="865" y="735"/>
                    <a:pt x="839" y="739"/>
                    <a:pt x="813" y="736"/>
                  </a:cubicBezTo>
                  <a:cubicBezTo>
                    <a:pt x="788" y="732"/>
                    <a:pt x="758" y="722"/>
                    <a:pt x="738" y="715"/>
                  </a:cubicBezTo>
                  <a:cubicBezTo>
                    <a:pt x="718" y="708"/>
                    <a:pt x="710" y="700"/>
                    <a:pt x="694" y="695"/>
                  </a:cubicBezTo>
                  <a:cubicBezTo>
                    <a:pt x="678" y="690"/>
                    <a:pt x="659" y="682"/>
                    <a:pt x="640" y="682"/>
                  </a:cubicBezTo>
                  <a:cubicBezTo>
                    <a:pt x="621" y="682"/>
                    <a:pt x="593" y="701"/>
                    <a:pt x="582" y="697"/>
                  </a:cubicBezTo>
                  <a:lnTo>
                    <a:pt x="574" y="656"/>
                  </a:lnTo>
                  <a:cubicBezTo>
                    <a:pt x="568" y="642"/>
                    <a:pt x="558" y="621"/>
                    <a:pt x="549" y="613"/>
                  </a:cubicBezTo>
                  <a:cubicBezTo>
                    <a:pt x="540" y="605"/>
                    <a:pt x="528" y="617"/>
                    <a:pt x="522" y="608"/>
                  </a:cubicBezTo>
                  <a:cubicBezTo>
                    <a:pt x="500" y="594"/>
                    <a:pt x="510" y="575"/>
                    <a:pt x="510" y="556"/>
                  </a:cubicBezTo>
                  <a:cubicBezTo>
                    <a:pt x="510" y="537"/>
                    <a:pt x="520" y="511"/>
                    <a:pt x="525" y="496"/>
                  </a:cubicBezTo>
                  <a:cubicBezTo>
                    <a:pt x="508" y="482"/>
                    <a:pt x="536" y="476"/>
                    <a:pt x="540" y="467"/>
                  </a:cubicBezTo>
                  <a:cubicBezTo>
                    <a:pt x="544" y="458"/>
                    <a:pt x="534" y="460"/>
                    <a:pt x="550" y="442"/>
                  </a:cubicBezTo>
                  <a:cubicBezTo>
                    <a:pt x="566" y="424"/>
                    <a:pt x="616" y="384"/>
                    <a:pt x="634" y="361"/>
                  </a:cubicBezTo>
                  <a:cubicBezTo>
                    <a:pt x="638" y="326"/>
                    <a:pt x="654" y="325"/>
                    <a:pt x="660" y="307"/>
                  </a:cubicBezTo>
                  <a:cubicBezTo>
                    <a:pt x="666" y="289"/>
                    <a:pt x="662" y="263"/>
                    <a:pt x="669" y="253"/>
                  </a:cubicBezTo>
                  <a:cubicBezTo>
                    <a:pt x="676" y="243"/>
                    <a:pt x="695" y="248"/>
                    <a:pt x="704" y="244"/>
                  </a:cubicBezTo>
                  <a:cubicBezTo>
                    <a:pt x="711" y="219"/>
                    <a:pt x="717" y="237"/>
                    <a:pt x="723" y="230"/>
                  </a:cubicBezTo>
                  <a:cubicBezTo>
                    <a:pt x="729" y="223"/>
                    <a:pt x="738" y="210"/>
                    <a:pt x="741" y="200"/>
                  </a:cubicBezTo>
                  <a:cubicBezTo>
                    <a:pt x="743" y="188"/>
                    <a:pt x="744" y="184"/>
                    <a:pt x="738" y="172"/>
                  </a:cubicBezTo>
                  <a:cubicBezTo>
                    <a:pt x="732" y="160"/>
                    <a:pt x="709" y="140"/>
                    <a:pt x="708" y="130"/>
                  </a:cubicBezTo>
                  <a:cubicBezTo>
                    <a:pt x="707" y="120"/>
                    <a:pt x="741" y="118"/>
                    <a:pt x="729" y="109"/>
                  </a:cubicBezTo>
                  <a:cubicBezTo>
                    <a:pt x="717" y="100"/>
                    <a:pt x="649" y="77"/>
                    <a:pt x="633" y="77"/>
                  </a:cubicBezTo>
                  <a:cubicBezTo>
                    <a:pt x="617" y="77"/>
                    <a:pt x="630" y="99"/>
                    <a:pt x="633" y="107"/>
                  </a:cubicBezTo>
                  <a:cubicBezTo>
                    <a:pt x="636" y="115"/>
                    <a:pt x="651" y="118"/>
                    <a:pt x="652" y="124"/>
                  </a:cubicBezTo>
                  <a:cubicBezTo>
                    <a:pt x="653" y="130"/>
                    <a:pt x="645" y="130"/>
                    <a:pt x="639" y="142"/>
                  </a:cubicBezTo>
                  <a:cubicBezTo>
                    <a:pt x="633" y="154"/>
                    <a:pt x="626" y="195"/>
                    <a:pt x="618" y="199"/>
                  </a:cubicBezTo>
                  <a:cubicBezTo>
                    <a:pt x="598" y="194"/>
                    <a:pt x="593" y="179"/>
                    <a:pt x="589" y="169"/>
                  </a:cubicBezTo>
                  <a:cubicBezTo>
                    <a:pt x="585" y="159"/>
                    <a:pt x="596" y="144"/>
                    <a:pt x="594" y="137"/>
                  </a:cubicBezTo>
                  <a:cubicBezTo>
                    <a:pt x="592" y="130"/>
                    <a:pt x="582" y="125"/>
                    <a:pt x="576" y="124"/>
                  </a:cubicBezTo>
                  <a:cubicBezTo>
                    <a:pt x="571" y="124"/>
                    <a:pt x="562" y="127"/>
                    <a:pt x="559" y="133"/>
                  </a:cubicBezTo>
                  <a:cubicBezTo>
                    <a:pt x="556" y="139"/>
                    <a:pt x="561" y="162"/>
                    <a:pt x="556" y="158"/>
                  </a:cubicBezTo>
                  <a:cubicBezTo>
                    <a:pt x="551" y="154"/>
                    <a:pt x="539" y="119"/>
                    <a:pt x="531" y="112"/>
                  </a:cubicBezTo>
                  <a:cubicBezTo>
                    <a:pt x="523" y="105"/>
                    <a:pt x="512" y="119"/>
                    <a:pt x="510" y="113"/>
                  </a:cubicBezTo>
                  <a:cubicBezTo>
                    <a:pt x="496" y="105"/>
                    <a:pt x="528" y="92"/>
                    <a:pt x="519" y="74"/>
                  </a:cubicBezTo>
                  <a:cubicBezTo>
                    <a:pt x="510" y="56"/>
                    <a:pt x="472" y="7"/>
                    <a:pt x="456" y="4"/>
                  </a:cubicBezTo>
                  <a:cubicBezTo>
                    <a:pt x="437" y="0"/>
                    <a:pt x="424" y="38"/>
                    <a:pt x="420" y="53"/>
                  </a:cubicBezTo>
                  <a:cubicBezTo>
                    <a:pt x="416" y="68"/>
                    <a:pt x="428" y="86"/>
                    <a:pt x="432" y="95"/>
                  </a:cubicBezTo>
                  <a:cubicBezTo>
                    <a:pt x="436" y="104"/>
                    <a:pt x="433" y="104"/>
                    <a:pt x="442" y="110"/>
                  </a:cubicBezTo>
                  <a:cubicBezTo>
                    <a:pt x="451" y="116"/>
                    <a:pt x="478" y="124"/>
                    <a:pt x="484" y="128"/>
                  </a:cubicBezTo>
                  <a:cubicBezTo>
                    <a:pt x="490" y="132"/>
                    <a:pt x="479" y="131"/>
                    <a:pt x="477" y="134"/>
                  </a:cubicBezTo>
                  <a:cubicBezTo>
                    <a:pt x="475" y="137"/>
                    <a:pt x="470" y="139"/>
                    <a:pt x="471" y="145"/>
                  </a:cubicBezTo>
                  <a:cubicBezTo>
                    <a:pt x="472" y="151"/>
                    <a:pt x="480" y="166"/>
                    <a:pt x="480" y="172"/>
                  </a:cubicBezTo>
                  <a:cubicBezTo>
                    <a:pt x="480" y="178"/>
                    <a:pt x="475" y="178"/>
                    <a:pt x="471" y="181"/>
                  </a:cubicBezTo>
                  <a:cubicBezTo>
                    <a:pt x="467" y="184"/>
                    <a:pt x="460" y="183"/>
                    <a:pt x="457" y="191"/>
                  </a:cubicBezTo>
                  <a:cubicBezTo>
                    <a:pt x="454" y="199"/>
                    <a:pt x="458" y="229"/>
                    <a:pt x="454" y="232"/>
                  </a:cubicBezTo>
                  <a:cubicBezTo>
                    <a:pt x="450" y="235"/>
                    <a:pt x="442" y="219"/>
                    <a:pt x="432" y="211"/>
                  </a:cubicBezTo>
                  <a:cubicBezTo>
                    <a:pt x="422" y="203"/>
                    <a:pt x="404" y="196"/>
                    <a:pt x="396" y="185"/>
                  </a:cubicBezTo>
                  <a:cubicBezTo>
                    <a:pt x="388" y="174"/>
                    <a:pt x="378" y="150"/>
                    <a:pt x="382" y="148"/>
                  </a:cubicBezTo>
                  <a:cubicBezTo>
                    <a:pt x="386" y="146"/>
                    <a:pt x="413" y="165"/>
                    <a:pt x="423" y="172"/>
                  </a:cubicBezTo>
                  <a:cubicBezTo>
                    <a:pt x="433" y="179"/>
                    <a:pt x="436" y="179"/>
                    <a:pt x="441" y="188"/>
                  </a:cubicBezTo>
                  <a:cubicBezTo>
                    <a:pt x="446" y="197"/>
                    <a:pt x="453" y="224"/>
                    <a:pt x="453" y="229"/>
                  </a:cubicBezTo>
                  <a:cubicBezTo>
                    <a:pt x="453" y="234"/>
                    <a:pt x="443" y="224"/>
                    <a:pt x="439" y="220"/>
                  </a:cubicBezTo>
                  <a:cubicBezTo>
                    <a:pt x="435" y="216"/>
                    <a:pt x="435" y="209"/>
                    <a:pt x="430" y="206"/>
                  </a:cubicBezTo>
                  <a:cubicBezTo>
                    <a:pt x="425" y="203"/>
                    <a:pt x="414" y="200"/>
                    <a:pt x="406" y="200"/>
                  </a:cubicBezTo>
                  <a:cubicBezTo>
                    <a:pt x="398" y="200"/>
                    <a:pt x="390" y="203"/>
                    <a:pt x="379" y="203"/>
                  </a:cubicBezTo>
                  <a:cubicBezTo>
                    <a:pt x="368" y="203"/>
                    <a:pt x="358" y="207"/>
                    <a:pt x="337" y="199"/>
                  </a:cubicBezTo>
                  <a:cubicBezTo>
                    <a:pt x="306" y="226"/>
                    <a:pt x="276" y="158"/>
                    <a:pt x="255" y="152"/>
                  </a:cubicBezTo>
                  <a:cubicBezTo>
                    <a:pt x="234" y="146"/>
                    <a:pt x="222" y="162"/>
                    <a:pt x="213" y="166"/>
                  </a:cubicBezTo>
                  <a:cubicBezTo>
                    <a:pt x="204" y="170"/>
                    <a:pt x="201" y="167"/>
                    <a:pt x="201" y="176"/>
                  </a:cubicBezTo>
                  <a:cubicBezTo>
                    <a:pt x="201" y="185"/>
                    <a:pt x="214" y="208"/>
                    <a:pt x="214" y="218"/>
                  </a:cubicBezTo>
                  <a:cubicBezTo>
                    <a:pt x="214" y="228"/>
                    <a:pt x="204" y="239"/>
                    <a:pt x="201" y="238"/>
                  </a:cubicBezTo>
                  <a:cubicBezTo>
                    <a:pt x="198" y="237"/>
                    <a:pt x="202" y="221"/>
                    <a:pt x="196" y="214"/>
                  </a:cubicBezTo>
                  <a:cubicBezTo>
                    <a:pt x="190" y="207"/>
                    <a:pt x="186" y="200"/>
                    <a:pt x="165" y="196"/>
                  </a:cubicBezTo>
                  <a:cubicBezTo>
                    <a:pt x="144" y="192"/>
                    <a:pt x="84" y="190"/>
                    <a:pt x="67" y="188"/>
                  </a:cubicBezTo>
                  <a:cubicBezTo>
                    <a:pt x="50" y="186"/>
                    <a:pt x="57" y="186"/>
                    <a:pt x="60" y="182"/>
                  </a:cubicBezTo>
                  <a:cubicBezTo>
                    <a:pt x="63" y="178"/>
                    <a:pt x="79" y="171"/>
                    <a:pt x="85" y="166"/>
                  </a:cubicBezTo>
                  <a:cubicBezTo>
                    <a:pt x="91" y="161"/>
                    <a:pt x="96" y="155"/>
                    <a:pt x="94" y="149"/>
                  </a:cubicBezTo>
                  <a:cubicBezTo>
                    <a:pt x="92" y="143"/>
                    <a:pt x="81" y="132"/>
                    <a:pt x="73" y="128"/>
                  </a:cubicBezTo>
                  <a:cubicBezTo>
                    <a:pt x="65" y="124"/>
                    <a:pt x="51" y="123"/>
                    <a:pt x="43" y="122"/>
                  </a:cubicBezTo>
                  <a:cubicBezTo>
                    <a:pt x="35" y="121"/>
                    <a:pt x="28" y="124"/>
                    <a:pt x="24" y="124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uk-UA" sz="2400" kern="1200">
                <a:solidFill>
                  <a:srgbClr val="000000"/>
                </a:solidFill>
                <a:ea typeface="+mn-ea"/>
                <a:cs typeface="+mn-cs"/>
              </a:endParaRPr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auto">
            <a:xfrm>
              <a:off x="2279" y="252"/>
              <a:ext cx="870" cy="737"/>
            </a:xfrm>
            <a:custGeom>
              <a:avLst/>
              <a:gdLst/>
              <a:ahLst/>
              <a:cxnLst>
                <a:cxn ang="0">
                  <a:pos x="0" y="402"/>
                </a:cxn>
                <a:cxn ang="0">
                  <a:pos x="31" y="270"/>
                </a:cxn>
                <a:cxn ang="0">
                  <a:pos x="86" y="145"/>
                </a:cxn>
                <a:cxn ang="0">
                  <a:pos x="257" y="20"/>
                </a:cxn>
                <a:cxn ang="0">
                  <a:pos x="411" y="21"/>
                </a:cxn>
                <a:cxn ang="0">
                  <a:pos x="450" y="2"/>
                </a:cxn>
                <a:cxn ang="0">
                  <a:pos x="470" y="45"/>
                </a:cxn>
                <a:cxn ang="0">
                  <a:pos x="537" y="59"/>
                </a:cxn>
                <a:cxn ang="0">
                  <a:pos x="536" y="84"/>
                </a:cxn>
                <a:cxn ang="0">
                  <a:pos x="521" y="119"/>
                </a:cxn>
                <a:cxn ang="0">
                  <a:pos x="567" y="98"/>
                </a:cxn>
                <a:cxn ang="0">
                  <a:pos x="629" y="122"/>
                </a:cxn>
                <a:cxn ang="0">
                  <a:pos x="692" y="129"/>
                </a:cxn>
                <a:cxn ang="0">
                  <a:pos x="685" y="161"/>
                </a:cxn>
                <a:cxn ang="0">
                  <a:pos x="720" y="147"/>
                </a:cxn>
                <a:cxn ang="0">
                  <a:pos x="755" y="245"/>
                </a:cxn>
                <a:cxn ang="0">
                  <a:pos x="747" y="324"/>
                </a:cxn>
                <a:cxn ang="0">
                  <a:pos x="778" y="402"/>
                </a:cxn>
                <a:cxn ang="0">
                  <a:pos x="791" y="422"/>
                </a:cxn>
                <a:cxn ang="0">
                  <a:pos x="802" y="456"/>
                </a:cxn>
                <a:cxn ang="0">
                  <a:pos x="786" y="521"/>
                </a:cxn>
                <a:cxn ang="0">
                  <a:pos x="815" y="564"/>
                </a:cxn>
                <a:cxn ang="0">
                  <a:pos x="810" y="581"/>
                </a:cxn>
                <a:cxn ang="0">
                  <a:pos x="837" y="585"/>
                </a:cxn>
                <a:cxn ang="0">
                  <a:pos x="857" y="623"/>
                </a:cxn>
                <a:cxn ang="0">
                  <a:pos x="919" y="705"/>
                </a:cxn>
                <a:cxn ang="0">
                  <a:pos x="935" y="753"/>
                </a:cxn>
                <a:cxn ang="0">
                  <a:pos x="918" y="773"/>
                </a:cxn>
                <a:cxn ang="0">
                  <a:pos x="884" y="770"/>
                </a:cxn>
                <a:cxn ang="0">
                  <a:pos x="858" y="761"/>
                </a:cxn>
                <a:cxn ang="0">
                  <a:pos x="834" y="792"/>
                </a:cxn>
                <a:cxn ang="0">
                  <a:pos x="755" y="783"/>
                </a:cxn>
                <a:cxn ang="0">
                  <a:pos x="708" y="761"/>
                </a:cxn>
                <a:cxn ang="0">
                  <a:pos x="669" y="752"/>
                </a:cxn>
                <a:cxn ang="0">
                  <a:pos x="656" y="741"/>
                </a:cxn>
                <a:cxn ang="0">
                  <a:pos x="651" y="695"/>
                </a:cxn>
                <a:cxn ang="0">
                  <a:pos x="638" y="732"/>
                </a:cxn>
                <a:cxn ang="0">
                  <a:pos x="615" y="717"/>
                </a:cxn>
                <a:cxn ang="0">
                  <a:pos x="594" y="705"/>
                </a:cxn>
                <a:cxn ang="0">
                  <a:pos x="576" y="690"/>
                </a:cxn>
                <a:cxn ang="0">
                  <a:pos x="564" y="686"/>
                </a:cxn>
                <a:cxn ang="0">
                  <a:pos x="529" y="674"/>
                </a:cxn>
                <a:cxn ang="0">
                  <a:pos x="495" y="636"/>
                </a:cxn>
                <a:cxn ang="0">
                  <a:pos x="483" y="615"/>
                </a:cxn>
                <a:cxn ang="0">
                  <a:pos x="477" y="582"/>
                </a:cxn>
                <a:cxn ang="0">
                  <a:pos x="470" y="543"/>
                </a:cxn>
                <a:cxn ang="0">
                  <a:pos x="429" y="573"/>
                </a:cxn>
                <a:cxn ang="0">
                  <a:pos x="389" y="563"/>
                </a:cxn>
                <a:cxn ang="0">
                  <a:pos x="377" y="519"/>
                </a:cxn>
                <a:cxn ang="0">
                  <a:pos x="428" y="501"/>
                </a:cxn>
                <a:cxn ang="0">
                  <a:pos x="366" y="487"/>
                </a:cxn>
                <a:cxn ang="0">
                  <a:pos x="333" y="509"/>
                </a:cxn>
                <a:cxn ang="0">
                  <a:pos x="294" y="453"/>
                </a:cxn>
                <a:cxn ang="0">
                  <a:pos x="269" y="450"/>
                </a:cxn>
                <a:cxn ang="0">
                  <a:pos x="246" y="434"/>
                </a:cxn>
                <a:cxn ang="0">
                  <a:pos x="210" y="405"/>
                </a:cxn>
                <a:cxn ang="0">
                  <a:pos x="148" y="394"/>
                </a:cxn>
                <a:cxn ang="0">
                  <a:pos x="101" y="378"/>
                </a:cxn>
                <a:cxn ang="0">
                  <a:pos x="81" y="393"/>
                </a:cxn>
                <a:cxn ang="0">
                  <a:pos x="0" y="402"/>
                </a:cxn>
              </a:cxnLst>
              <a:rect l="0" t="0" r="r" b="b"/>
              <a:pathLst>
                <a:path w="935" h="796">
                  <a:moveTo>
                    <a:pt x="0" y="402"/>
                  </a:moveTo>
                  <a:cubicBezTo>
                    <a:pt x="6" y="355"/>
                    <a:pt x="16" y="314"/>
                    <a:pt x="31" y="270"/>
                  </a:cubicBezTo>
                  <a:cubicBezTo>
                    <a:pt x="38" y="219"/>
                    <a:pt x="41" y="175"/>
                    <a:pt x="86" y="145"/>
                  </a:cubicBezTo>
                  <a:cubicBezTo>
                    <a:pt x="117" y="98"/>
                    <a:pt x="203" y="39"/>
                    <a:pt x="257" y="20"/>
                  </a:cubicBezTo>
                  <a:cubicBezTo>
                    <a:pt x="309" y="23"/>
                    <a:pt x="360" y="11"/>
                    <a:pt x="411" y="21"/>
                  </a:cubicBezTo>
                  <a:cubicBezTo>
                    <a:pt x="419" y="23"/>
                    <a:pt x="442" y="0"/>
                    <a:pt x="450" y="2"/>
                  </a:cubicBezTo>
                  <a:cubicBezTo>
                    <a:pt x="459" y="7"/>
                    <a:pt x="456" y="36"/>
                    <a:pt x="470" y="45"/>
                  </a:cubicBezTo>
                  <a:cubicBezTo>
                    <a:pt x="484" y="54"/>
                    <a:pt x="526" y="52"/>
                    <a:pt x="537" y="59"/>
                  </a:cubicBezTo>
                  <a:cubicBezTo>
                    <a:pt x="556" y="64"/>
                    <a:pt x="539" y="74"/>
                    <a:pt x="536" y="84"/>
                  </a:cubicBezTo>
                  <a:cubicBezTo>
                    <a:pt x="533" y="94"/>
                    <a:pt x="516" y="117"/>
                    <a:pt x="521" y="119"/>
                  </a:cubicBezTo>
                  <a:cubicBezTo>
                    <a:pt x="526" y="121"/>
                    <a:pt x="549" y="98"/>
                    <a:pt x="567" y="98"/>
                  </a:cubicBezTo>
                  <a:cubicBezTo>
                    <a:pt x="585" y="98"/>
                    <a:pt x="608" y="117"/>
                    <a:pt x="629" y="122"/>
                  </a:cubicBezTo>
                  <a:cubicBezTo>
                    <a:pt x="650" y="127"/>
                    <a:pt x="683" y="123"/>
                    <a:pt x="692" y="129"/>
                  </a:cubicBezTo>
                  <a:cubicBezTo>
                    <a:pt x="695" y="140"/>
                    <a:pt x="685" y="150"/>
                    <a:pt x="685" y="161"/>
                  </a:cubicBezTo>
                  <a:cubicBezTo>
                    <a:pt x="685" y="204"/>
                    <a:pt x="677" y="159"/>
                    <a:pt x="720" y="147"/>
                  </a:cubicBezTo>
                  <a:cubicBezTo>
                    <a:pt x="728" y="161"/>
                    <a:pt x="751" y="216"/>
                    <a:pt x="755" y="245"/>
                  </a:cubicBezTo>
                  <a:cubicBezTo>
                    <a:pt x="759" y="274"/>
                    <a:pt x="743" y="298"/>
                    <a:pt x="747" y="324"/>
                  </a:cubicBezTo>
                  <a:cubicBezTo>
                    <a:pt x="755" y="354"/>
                    <a:pt x="761" y="375"/>
                    <a:pt x="778" y="402"/>
                  </a:cubicBezTo>
                  <a:cubicBezTo>
                    <a:pt x="781" y="412"/>
                    <a:pt x="787" y="412"/>
                    <a:pt x="791" y="422"/>
                  </a:cubicBezTo>
                  <a:cubicBezTo>
                    <a:pt x="795" y="431"/>
                    <a:pt x="801" y="447"/>
                    <a:pt x="802" y="456"/>
                  </a:cubicBezTo>
                  <a:cubicBezTo>
                    <a:pt x="805" y="471"/>
                    <a:pt x="784" y="503"/>
                    <a:pt x="786" y="521"/>
                  </a:cubicBezTo>
                  <a:cubicBezTo>
                    <a:pt x="788" y="539"/>
                    <a:pt x="811" y="554"/>
                    <a:pt x="815" y="564"/>
                  </a:cubicBezTo>
                  <a:cubicBezTo>
                    <a:pt x="819" y="574"/>
                    <a:pt x="806" y="578"/>
                    <a:pt x="810" y="581"/>
                  </a:cubicBezTo>
                  <a:cubicBezTo>
                    <a:pt x="812" y="604"/>
                    <a:pt x="829" y="578"/>
                    <a:pt x="837" y="585"/>
                  </a:cubicBezTo>
                  <a:cubicBezTo>
                    <a:pt x="845" y="592"/>
                    <a:pt x="843" y="603"/>
                    <a:pt x="857" y="623"/>
                  </a:cubicBezTo>
                  <a:cubicBezTo>
                    <a:pt x="871" y="643"/>
                    <a:pt x="906" y="683"/>
                    <a:pt x="919" y="705"/>
                  </a:cubicBezTo>
                  <a:cubicBezTo>
                    <a:pt x="931" y="727"/>
                    <a:pt x="935" y="742"/>
                    <a:pt x="935" y="753"/>
                  </a:cubicBezTo>
                  <a:cubicBezTo>
                    <a:pt x="935" y="764"/>
                    <a:pt x="926" y="770"/>
                    <a:pt x="918" y="773"/>
                  </a:cubicBezTo>
                  <a:cubicBezTo>
                    <a:pt x="907" y="785"/>
                    <a:pt x="899" y="765"/>
                    <a:pt x="884" y="770"/>
                  </a:cubicBezTo>
                  <a:cubicBezTo>
                    <a:pt x="873" y="777"/>
                    <a:pt x="858" y="761"/>
                    <a:pt x="858" y="761"/>
                  </a:cubicBezTo>
                  <a:cubicBezTo>
                    <a:pt x="847" y="757"/>
                    <a:pt x="851" y="788"/>
                    <a:pt x="834" y="792"/>
                  </a:cubicBezTo>
                  <a:cubicBezTo>
                    <a:pt x="817" y="796"/>
                    <a:pt x="776" y="788"/>
                    <a:pt x="755" y="783"/>
                  </a:cubicBezTo>
                  <a:cubicBezTo>
                    <a:pt x="734" y="778"/>
                    <a:pt x="722" y="766"/>
                    <a:pt x="708" y="761"/>
                  </a:cubicBezTo>
                  <a:cubicBezTo>
                    <a:pt x="678" y="757"/>
                    <a:pt x="689" y="766"/>
                    <a:pt x="669" y="752"/>
                  </a:cubicBezTo>
                  <a:cubicBezTo>
                    <a:pt x="661" y="749"/>
                    <a:pt x="659" y="750"/>
                    <a:pt x="656" y="741"/>
                  </a:cubicBezTo>
                  <a:cubicBezTo>
                    <a:pt x="653" y="732"/>
                    <a:pt x="654" y="696"/>
                    <a:pt x="651" y="695"/>
                  </a:cubicBezTo>
                  <a:cubicBezTo>
                    <a:pt x="648" y="694"/>
                    <a:pt x="644" y="728"/>
                    <a:pt x="638" y="732"/>
                  </a:cubicBezTo>
                  <a:cubicBezTo>
                    <a:pt x="632" y="736"/>
                    <a:pt x="622" y="721"/>
                    <a:pt x="615" y="717"/>
                  </a:cubicBezTo>
                  <a:cubicBezTo>
                    <a:pt x="607" y="712"/>
                    <a:pt x="600" y="712"/>
                    <a:pt x="594" y="705"/>
                  </a:cubicBezTo>
                  <a:cubicBezTo>
                    <a:pt x="587" y="696"/>
                    <a:pt x="585" y="697"/>
                    <a:pt x="576" y="690"/>
                  </a:cubicBezTo>
                  <a:cubicBezTo>
                    <a:pt x="571" y="684"/>
                    <a:pt x="572" y="689"/>
                    <a:pt x="564" y="686"/>
                  </a:cubicBezTo>
                  <a:cubicBezTo>
                    <a:pt x="556" y="683"/>
                    <a:pt x="540" y="682"/>
                    <a:pt x="529" y="674"/>
                  </a:cubicBezTo>
                  <a:cubicBezTo>
                    <a:pt x="516" y="659"/>
                    <a:pt x="512" y="657"/>
                    <a:pt x="495" y="636"/>
                  </a:cubicBezTo>
                  <a:cubicBezTo>
                    <a:pt x="487" y="626"/>
                    <a:pt x="486" y="624"/>
                    <a:pt x="483" y="615"/>
                  </a:cubicBezTo>
                  <a:cubicBezTo>
                    <a:pt x="480" y="606"/>
                    <a:pt x="479" y="594"/>
                    <a:pt x="477" y="582"/>
                  </a:cubicBezTo>
                  <a:cubicBezTo>
                    <a:pt x="475" y="570"/>
                    <a:pt x="478" y="544"/>
                    <a:pt x="470" y="543"/>
                  </a:cubicBezTo>
                  <a:cubicBezTo>
                    <a:pt x="462" y="542"/>
                    <a:pt x="442" y="570"/>
                    <a:pt x="429" y="573"/>
                  </a:cubicBezTo>
                  <a:cubicBezTo>
                    <a:pt x="416" y="576"/>
                    <a:pt x="398" y="572"/>
                    <a:pt x="389" y="563"/>
                  </a:cubicBezTo>
                  <a:cubicBezTo>
                    <a:pt x="376" y="543"/>
                    <a:pt x="371" y="529"/>
                    <a:pt x="377" y="519"/>
                  </a:cubicBezTo>
                  <a:cubicBezTo>
                    <a:pt x="383" y="509"/>
                    <a:pt x="430" y="506"/>
                    <a:pt x="428" y="501"/>
                  </a:cubicBezTo>
                  <a:cubicBezTo>
                    <a:pt x="426" y="496"/>
                    <a:pt x="382" y="486"/>
                    <a:pt x="366" y="487"/>
                  </a:cubicBezTo>
                  <a:cubicBezTo>
                    <a:pt x="354" y="473"/>
                    <a:pt x="348" y="511"/>
                    <a:pt x="333" y="509"/>
                  </a:cubicBezTo>
                  <a:cubicBezTo>
                    <a:pt x="321" y="503"/>
                    <a:pt x="305" y="463"/>
                    <a:pt x="294" y="453"/>
                  </a:cubicBezTo>
                  <a:cubicBezTo>
                    <a:pt x="283" y="442"/>
                    <a:pt x="277" y="453"/>
                    <a:pt x="269" y="450"/>
                  </a:cubicBezTo>
                  <a:cubicBezTo>
                    <a:pt x="261" y="447"/>
                    <a:pt x="256" y="441"/>
                    <a:pt x="246" y="434"/>
                  </a:cubicBezTo>
                  <a:cubicBezTo>
                    <a:pt x="231" y="427"/>
                    <a:pt x="210" y="405"/>
                    <a:pt x="210" y="405"/>
                  </a:cubicBezTo>
                  <a:cubicBezTo>
                    <a:pt x="193" y="388"/>
                    <a:pt x="170" y="405"/>
                    <a:pt x="148" y="394"/>
                  </a:cubicBezTo>
                  <a:cubicBezTo>
                    <a:pt x="133" y="387"/>
                    <a:pt x="101" y="378"/>
                    <a:pt x="101" y="378"/>
                  </a:cubicBezTo>
                  <a:cubicBezTo>
                    <a:pt x="88" y="381"/>
                    <a:pt x="93" y="387"/>
                    <a:pt x="81" y="393"/>
                  </a:cubicBezTo>
                  <a:cubicBezTo>
                    <a:pt x="21" y="421"/>
                    <a:pt x="33" y="433"/>
                    <a:pt x="0" y="402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uk-UA" sz="2400" kern="1200">
                <a:solidFill>
                  <a:srgbClr val="000000"/>
                </a:solidFill>
                <a:ea typeface="+mn-ea"/>
                <a:cs typeface="+mn-cs"/>
              </a:endParaRPr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auto">
            <a:xfrm>
              <a:off x="2054" y="793"/>
              <a:ext cx="655" cy="455"/>
            </a:xfrm>
            <a:custGeom>
              <a:avLst/>
              <a:gdLst/>
              <a:ahLst/>
              <a:cxnLst>
                <a:cxn ang="0">
                  <a:pos x="48" y="191"/>
                </a:cxn>
                <a:cxn ang="0">
                  <a:pos x="16" y="121"/>
                </a:cxn>
                <a:cxn ang="0">
                  <a:pos x="66" y="19"/>
                </a:cxn>
                <a:cxn ang="0">
                  <a:pos x="87" y="97"/>
                </a:cxn>
                <a:cxn ang="0">
                  <a:pos x="94" y="136"/>
                </a:cxn>
                <a:cxn ang="0">
                  <a:pos x="87" y="105"/>
                </a:cxn>
                <a:cxn ang="0">
                  <a:pos x="84" y="42"/>
                </a:cxn>
                <a:cxn ang="0">
                  <a:pos x="118" y="20"/>
                </a:cxn>
                <a:cxn ang="0">
                  <a:pos x="157" y="27"/>
                </a:cxn>
                <a:cxn ang="0">
                  <a:pos x="180" y="35"/>
                </a:cxn>
                <a:cxn ang="0">
                  <a:pos x="244" y="42"/>
                </a:cxn>
                <a:cxn ang="0">
                  <a:pos x="261" y="61"/>
                </a:cxn>
                <a:cxn ang="0">
                  <a:pos x="310" y="63"/>
                </a:cxn>
                <a:cxn ang="0">
                  <a:pos x="343" y="74"/>
                </a:cxn>
                <a:cxn ang="0">
                  <a:pos x="376" y="81"/>
                </a:cxn>
                <a:cxn ang="0">
                  <a:pos x="408" y="94"/>
                </a:cxn>
                <a:cxn ang="0">
                  <a:pos x="444" y="117"/>
                </a:cxn>
                <a:cxn ang="0">
                  <a:pos x="438" y="157"/>
                </a:cxn>
                <a:cxn ang="0">
                  <a:pos x="457" y="150"/>
                </a:cxn>
                <a:cxn ang="0">
                  <a:pos x="570" y="181"/>
                </a:cxn>
                <a:cxn ang="0">
                  <a:pos x="589" y="171"/>
                </a:cxn>
                <a:cxn ang="0">
                  <a:pos x="622" y="192"/>
                </a:cxn>
                <a:cxn ang="0">
                  <a:pos x="618" y="265"/>
                </a:cxn>
                <a:cxn ang="0">
                  <a:pos x="520" y="240"/>
                </a:cxn>
                <a:cxn ang="0">
                  <a:pos x="520" y="270"/>
                </a:cxn>
                <a:cxn ang="0">
                  <a:pos x="537" y="276"/>
                </a:cxn>
                <a:cxn ang="0">
                  <a:pos x="558" y="297"/>
                </a:cxn>
                <a:cxn ang="0">
                  <a:pos x="595" y="294"/>
                </a:cxn>
                <a:cxn ang="0">
                  <a:pos x="616" y="308"/>
                </a:cxn>
                <a:cxn ang="0">
                  <a:pos x="639" y="323"/>
                </a:cxn>
                <a:cxn ang="0">
                  <a:pos x="655" y="376"/>
                </a:cxn>
                <a:cxn ang="0">
                  <a:pos x="624" y="376"/>
                </a:cxn>
                <a:cxn ang="0">
                  <a:pos x="564" y="367"/>
                </a:cxn>
                <a:cxn ang="0">
                  <a:pos x="625" y="390"/>
                </a:cxn>
                <a:cxn ang="0">
                  <a:pos x="646" y="412"/>
                </a:cxn>
                <a:cxn ang="0">
                  <a:pos x="592" y="424"/>
                </a:cxn>
                <a:cxn ang="0">
                  <a:pos x="445" y="385"/>
                </a:cxn>
                <a:cxn ang="0">
                  <a:pos x="409" y="393"/>
                </a:cxn>
                <a:cxn ang="0">
                  <a:pos x="364" y="403"/>
                </a:cxn>
                <a:cxn ang="0">
                  <a:pos x="337" y="397"/>
                </a:cxn>
                <a:cxn ang="0">
                  <a:pos x="334" y="382"/>
                </a:cxn>
                <a:cxn ang="0">
                  <a:pos x="333" y="352"/>
                </a:cxn>
                <a:cxn ang="0">
                  <a:pos x="384" y="345"/>
                </a:cxn>
                <a:cxn ang="0">
                  <a:pos x="390" y="309"/>
                </a:cxn>
                <a:cxn ang="0">
                  <a:pos x="337" y="261"/>
                </a:cxn>
                <a:cxn ang="0">
                  <a:pos x="331" y="268"/>
                </a:cxn>
                <a:cxn ang="0">
                  <a:pos x="313" y="271"/>
                </a:cxn>
                <a:cxn ang="0">
                  <a:pos x="227" y="191"/>
                </a:cxn>
                <a:cxn ang="0">
                  <a:pos x="79" y="199"/>
                </a:cxn>
                <a:cxn ang="0">
                  <a:pos x="48" y="191"/>
                </a:cxn>
              </a:cxnLst>
              <a:rect l="0" t="0" r="r" b="b"/>
              <a:pathLst>
                <a:path w="655" h="438">
                  <a:moveTo>
                    <a:pt x="48" y="191"/>
                  </a:moveTo>
                  <a:cubicBezTo>
                    <a:pt x="29" y="135"/>
                    <a:pt x="41" y="158"/>
                    <a:pt x="16" y="121"/>
                  </a:cubicBezTo>
                  <a:cubicBezTo>
                    <a:pt x="8" y="85"/>
                    <a:pt x="0" y="0"/>
                    <a:pt x="66" y="19"/>
                  </a:cubicBezTo>
                  <a:cubicBezTo>
                    <a:pt x="95" y="39"/>
                    <a:pt x="71" y="65"/>
                    <a:pt x="87" y="97"/>
                  </a:cubicBezTo>
                  <a:cubicBezTo>
                    <a:pt x="89" y="110"/>
                    <a:pt x="94" y="123"/>
                    <a:pt x="94" y="136"/>
                  </a:cubicBezTo>
                  <a:cubicBezTo>
                    <a:pt x="94" y="147"/>
                    <a:pt x="87" y="116"/>
                    <a:pt x="87" y="105"/>
                  </a:cubicBezTo>
                  <a:cubicBezTo>
                    <a:pt x="87" y="89"/>
                    <a:pt x="79" y="56"/>
                    <a:pt x="84" y="42"/>
                  </a:cubicBezTo>
                  <a:cubicBezTo>
                    <a:pt x="89" y="28"/>
                    <a:pt x="106" y="22"/>
                    <a:pt x="118" y="20"/>
                  </a:cubicBezTo>
                  <a:cubicBezTo>
                    <a:pt x="131" y="22"/>
                    <a:pt x="147" y="18"/>
                    <a:pt x="157" y="27"/>
                  </a:cubicBezTo>
                  <a:cubicBezTo>
                    <a:pt x="180" y="47"/>
                    <a:pt x="145" y="87"/>
                    <a:pt x="180" y="35"/>
                  </a:cubicBezTo>
                  <a:cubicBezTo>
                    <a:pt x="203" y="38"/>
                    <a:pt x="222" y="33"/>
                    <a:pt x="244" y="42"/>
                  </a:cubicBezTo>
                  <a:cubicBezTo>
                    <a:pt x="252" y="45"/>
                    <a:pt x="253" y="58"/>
                    <a:pt x="261" y="61"/>
                  </a:cubicBezTo>
                  <a:cubicBezTo>
                    <a:pt x="271" y="66"/>
                    <a:pt x="296" y="61"/>
                    <a:pt x="310" y="63"/>
                  </a:cubicBezTo>
                  <a:cubicBezTo>
                    <a:pt x="324" y="65"/>
                    <a:pt x="332" y="71"/>
                    <a:pt x="343" y="74"/>
                  </a:cubicBezTo>
                  <a:cubicBezTo>
                    <a:pt x="351" y="79"/>
                    <a:pt x="355" y="73"/>
                    <a:pt x="376" y="81"/>
                  </a:cubicBezTo>
                  <a:cubicBezTo>
                    <a:pt x="387" y="84"/>
                    <a:pt x="397" y="88"/>
                    <a:pt x="408" y="94"/>
                  </a:cubicBezTo>
                  <a:cubicBezTo>
                    <a:pt x="419" y="100"/>
                    <a:pt x="439" y="107"/>
                    <a:pt x="444" y="117"/>
                  </a:cubicBezTo>
                  <a:cubicBezTo>
                    <a:pt x="449" y="127"/>
                    <a:pt x="436" y="152"/>
                    <a:pt x="438" y="157"/>
                  </a:cubicBezTo>
                  <a:cubicBezTo>
                    <a:pt x="440" y="164"/>
                    <a:pt x="438" y="151"/>
                    <a:pt x="457" y="150"/>
                  </a:cubicBezTo>
                  <a:cubicBezTo>
                    <a:pt x="479" y="154"/>
                    <a:pt x="548" y="178"/>
                    <a:pt x="570" y="181"/>
                  </a:cubicBezTo>
                  <a:cubicBezTo>
                    <a:pt x="595" y="187"/>
                    <a:pt x="574" y="167"/>
                    <a:pt x="589" y="171"/>
                  </a:cubicBezTo>
                  <a:cubicBezTo>
                    <a:pt x="598" y="173"/>
                    <a:pt x="617" y="176"/>
                    <a:pt x="622" y="192"/>
                  </a:cubicBezTo>
                  <a:cubicBezTo>
                    <a:pt x="625" y="206"/>
                    <a:pt x="631" y="252"/>
                    <a:pt x="618" y="265"/>
                  </a:cubicBezTo>
                  <a:cubicBezTo>
                    <a:pt x="601" y="273"/>
                    <a:pt x="536" y="239"/>
                    <a:pt x="520" y="240"/>
                  </a:cubicBezTo>
                  <a:cubicBezTo>
                    <a:pt x="510" y="239"/>
                    <a:pt x="507" y="263"/>
                    <a:pt x="520" y="270"/>
                  </a:cubicBezTo>
                  <a:cubicBezTo>
                    <a:pt x="523" y="276"/>
                    <a:pt x="531" y="271"/>
                    <a:pt x="537" y="276"/>
                  </a:cubicBezTo>
                  <a:cubicBezTo>
                    <a:pt x="543" y="281"/>
                    <a:pt x="548" y="294"/>
                    <a:pt x="558" y="297"/>
                  </a:cubicBezTo>
                  <a:cubicBezTo>
                    <a:pt x="568" y="300"/>
                    <a:pt x="585" y="292"/>
                    <a:pt x="595" y="294"/>
                  </a:cubicBezTo>
                  <a:cubicBezTo>
                    <a:pt x="603" y="299"/>
                    <a:pt x="609" y="301"/>
                    <a:pt x="616" y="308"/>
                  </a:cubicBezTo>
                  <a:cubicBezTo>
                    <a:pt x="622" y="314"/>
                    <a:pt x="632" y="317"/>
                    <a:pt x="639" y="323"/>
                  </a:cubicBezTo>
                  <a:cubicBezTo>
                    <a:pt x="648" y="332"/>
                    <a:pt x="647" y="366"/>
                    <a:pt x="655" y="376"/>
                  </a:cubicBezTo>
                  <a:cubicBezTo>
                    <a:pt x="652" y="384"/>
                    <a:pt x="639" y="377"/>
                    <a:pt x="624" y="376"/>
                  </a:cubicBezTo>
                  <a:cubicBezTo>
                    <a:pt x="609" y="375"/>
                    <a:pt x="564" y="365"/>
                    <a:pt x="564" y="367"/>
                  </a:cubicBezTo>
                  <a:cubicBezTo>
                    <a:pt x="558" y="370"/>
                    <a:pt x="611" y="382"/>
                    <a:pt x="625" y="390"/>
                  </a:cubicBezTo>
                  <a:cubicBezTo>
                    <a:pt x="639" y="398"/>
                    <a:pt x="651" y="406"/>
                    <a:pt x="646" y="412"/>
                  </a:cubicBezTo>
                  <a:cubicBezTo>
                    <a:pt x="641" y="418"/>
                    <a:pt x="626" y="429"/>
                    <a:pt x="592" y="424"/>
                  </a:cubicBezTo>
                  <a:cubicBezTo>
                    <a:pt x="525" y="420"/>
                    <a:pt x="478" y="438"/>
                    <a:pt x="445" y="385"/>
                  </a:cubicBezTo>
                  <a:cubicBezTo>
                    <a:pt x="414" y="379"/>
                    <a:pt x="422" y="390"/>
                    <a:pt x="409" y="393"/>
                  </a:cubicBezTo>
                  <a:cubicBezTo>
                    <a:pt x="396" y="396"/>
                    <a:pt x="376" y="402"/>
                    <a:pt x="364" y="403"/>
                  </a:cubicBezTo>
                  <a:cubicBezTo>
                    <a:pt x="352" y="404"/>
                    <a:pt x="342" y="400"/>
                    <a:pt x="337" y="397"/>
                  </a:cubicBezTo>
                  <a:cubicBezTo>
                    <a:pt x="332" y="394"/>
                    <a:pt x="335" y="389"/>
                    <a:pt x="334" y="382"/>
                  </a:cubicBezTo>
                  <a:cubicBezTo>
                    <a:pt x="331" y="372"/>
                    <a:pt x="329" y="362"/>
                    <a:pt x="333" y="352"/>
                  </a:cubicBezTo>
                  <a:cubicBezTo>
                    <a:pt x="340" y="344"/>
                    <a:pt x="372" y="349"/>
                    <a:pt x="384" y="345"/>
                  </a:cubicBezTo>
                  <a:cubicBezTo>
                    <a:pt x="394" y="338"/>
                    <a:pt x="398" y="323"/>
                    <a:pt x="390" y="309"/>
                  </a:cubicBezTo>
                  <a:cubicBezTo>
                    <a:pt x="409" y="255"/>
                    <a:pt x="390" y="272"/>
                    <a:pt x="337" y="261"/>
                  </a:cubicBezTo>
                  <a:lnTo>
                    <a:pt x="331" y="268"/>
                  </a:lnTo>
                  <a:lnTo>
                    <a:pt x="313" y="271"/>
                  </a:lnTo>
                  <a:cubicBezTo>
                    <a:pt x="296" y="258"/>
                    <a:pt x="266" y="203"/>
                    <a:pt x="227" y="191"/>
                  </a:cubicBezTo>
                  <a:cubicBezTo>
                    <a:pt x="178" y="194"/>
                    <a:pt x="128" y="195"/>
                    <a:pt x="79" y="199"/>
                  </a:cubicBezTo>
                  <a:cubicBezTo>
                    <a:pt x="72" y="200"/>
                    <a:pt x="3" y="214"/>
                    <a:pt x="48" y="191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uk-UA" sz="2400" kern="1200">
                <a:solidFill>
                  <a:srgbClr val="000000"/>
                </a:solidFill>
                <a:ea typeface="+mn-ea"/>
                <a:cs typeface="+mn-cs"/>
              </a:endParaRPr>
            </a:p>
          </p:txBody>
        </p:sp>
      </p:grpSp>
      <p:sp>
        <p:nvSpPr>
          <p:cNvPr id="15369" name="Freeform 9"/>
          <p:cNvSpPr>
            <a:spLocks/>
          </p:cNvSpPr>
          <p:nvPr/>
        </p:nvSpPr>
        <p:spPr bwMode="auto">
          <a:xfrm>
            <a:off x="1371602" y="1062039"/>
            <a:ext cx="542925" cy="4333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" y="102"/>
              </a:cxn>
              <a:cxn ang="0">
                <a:pos x="265" y="234"/>
              </a:cxn>
              <a:cxn ang="0">
                <a:pos x="342" y="273"/>
              </a:cxn>
            </a:cxnLst>
            <a:rect l="0" t="0" r="r" b="b"/>
            <a:pathLst>
              <a:path w="342" h="273">
                <a:moveTo>
                  <a:pt x="0" y="0"/>
                </a:moveTo>
                <a:cubicBezTo>
                  <a:pt x="14" y="41"/>
                  <a:pt x="51" y="69"/>
                  <a:pt x="78" y="102"/>
                </a:cubicBezTo>
                <a:cubicBezTo>
                  <a:pt x="129" y="163"/>
                  <a:pt x="194" y="199"/>
                  <a:pt x="265" y="234"/>
                </a:cubicBezTo>
                <a:cubicBezTo>
                  <a:pt x="285" y="244"/>
                  <a:pt x="320" y="273"/>
                  <a:pt x="342" y="273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0" name="Freeform 10"/>
          <p:cNvSpPr>
            <a:spLocks/>
          </p:cNvSpPr>
          <p:nvPr/>
        </p:nvSpPr>
        <p:spPr bwMode="auto">
          <a:xfrm>
            <a:off x="1990725" y="1593851"/>
            <a:ext cx="196850" cy="839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" y="125"/>
              </a:cxn>
              <a:cxn ang="0">
                <a:pos x="70" y="366"/>
              </a:cxn>
              <a:cxn ang="0">
                <a:pos x="101" y="483"/>
              </a:cxn>
              <a:cxn ang="0">
                <a:pos x="124" y="529"/>
              </a:cxn>
            </a:cxnLst>
            <a:rect l="0" t="0" r="r" b="b"/>
            <a:pathLst>
              <a:path w="124" h="529">
                <a:moveTo>
                  <a:pt x="0" y="0"/>
                </a:moveTo>
                <a:cubicBezTo>
                  <a:pt x="11" y="42"/>
                  <a:pt x="32" y="83"/>
                  <a:pt x="39" y="125"/>
                </a:cubicBezTo>
                <a:cubicBezTo>
                  <a:pt x="53" y="206"/>
                  <a:pt x="59" y="285"/>
                  <a:pt x="70" y="366"/>
                </a:cubicBezTo>
                <a:cubicBezTo>
                  <a:pt x="77" y="418"/>
                  <a:pt x="85" y="437"/>
                  <a:pt x="101" y="483"/>
                </a:cubicBezTo>
                <a:cubicBezTo>
                  <a:pt x="105" y="496"/>
                  <a:pt x="107" y="529"/>
                  <a:pt x="124" y="529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2251075" y="2595563"/>
            <a:ext cx="496888" cy="1866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265"/>
              </a:cxn>
              <a:cxn ang="0">
                <a:pos x="39" y="389"/>
              </a:cxn>
              <a:cxn ang="0">
                <a:pos x="171" y="561"/>
              </a:cxn>
              <a:cxn ang="0">
                <a:pos x="241" y="670"/>
              </a:cxn>
              <a:cxn ang="0">
                <a:pos x="304" y="732"/>
              </a:cxn>
              <a:cxn ang="0">
                <a:pos x="233" y="1051"/>
              </a:cxn>
              <a:cxn ang="0">
                <a:pos x="195" y="1129"/>
              </a:cxn>
              <a:cxn ang="0">
                <a:pos x="179" y="1176"/>
              </a:cxn>
            </a:cxnLst>
            <a:rect l="0" t="0" r="r" b="b"/>
            <a:pathLst>
              <a:path w="313" h="1176">
                <a:moveTo>
                  <a:pt x="0" y="0"/>
                </a:moveTo>
                <a:cubicBezTo>
                  <a:pt x="9" y="88"/>
                  <a:pt x="14" y="177"/>
                  <a:pt x="23" y="265"/>
                </a:cubicBezTo>
                <a:cubicBezTo>
                  <a:pt x="25" y="284"/>
                  <a:pt x="26" y="357"/>
                  <a:pt x="39" y="389"/>
                </a:cubicBezTo>
                <a:cubicBezTo>
                  <a:pt x="77" y="479"/>
                  <a:pt x="106" y="496"/>
                  <a:pt x="171" y="561"/>
                </a:cubicBezTo>
                <a:cubicBezTo>
                  <a:pt x="193" y="583"/>
                  <a:pt x="234" y="663"/>
                  <a:pt x="241" y="670"/>
                </a:cubicBezTo>
                <a:cubicBezTo>
                  <a:pt x="272" y="699"/>
                  <a:pt x="283" y="700"/>
                  <a:pt x="304" y="732"/>
                </a:cubicBezTo>
                <a:cubicBezTo>
                  <a:pt x="313" y="860"/>
                  <a:pt x="308" y="944"/>
                  <a:pt x="233" y="1051"/>
                </a:cubicBezTo>
                <a:cubicBezTo>
                  <a:pt x="224" y="1080"/>
                  <a:pt x="206" y="1101"/>
                  <a:pt x="195" y="1129"/>
                </a:cubicBezTo>
                <a:cubicBezTo>
                  <a:pt x="189" y="1144"/>
                  <a:pt x="179" y="1176"/>
                  <a:pt x="179" y="1176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2" name="Freeform 12"/>
          <p:cNvSpPr>
            <a:spLocks/>
          </p:cNvSpPr>
          <p:nvPr/>
        </p:nvSpPr>
        <p:spPr bwMode="auto">
          <a:xfrm>
            <a:off x="1606550" y="2063751"/>
            <a:ext cx="209550" cy="865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" y="140"/>
              </a:cxn>
              <a:cxn ang="0">
                <a:pos x="70" y="187"/>
              </a:cxn>
              <a:cxn ang="0">
                <a:pos x="86" y="210"/>
              </a:cxn>
              <a:cxn ang="0">
                <a:pos x="109" y="288"/>
              </a:cxn>
              <a:cxn ang="0">
                <a:pos x="132" y="545"/>
              </a:cxn>
            </a:cxnLst>
            <a:rect l="0" t="0" r="r" b="b"/>
            <a:pathLst>
              <a:path w="132" h="545">
                <a:moveTo>
                  <a:pt x="0" y="0"/>
                </a:moveTo>
                <a:cubicBezTo>
                  <a:pt x="28" y="43"/>
                  <a:pt x="14" y="95"/>
                  <a:pt x="39" y="140"/>
                </a:cubicBezTo>
                <a:cubicBezTo>
                  <a:pt x="48" y="156"/>
                  <a:pt x="60" y="171"/>
                  <a:pt x="70" y="187"/>
                </a:cubicBezTo>
                <a:cubicBezTo>
                  <a:pt x="75" y="195"/>
                  <a:pt x="86" y="210"/>
                  <a:pt x="86" y="210"/>
                </a:cubicBezTo>
                <a:cubicBezTo>
                  <a:pt x="104" y="267"/>
                  <a:pt x="97" y="241"/>
                  <a:pt x="109" y="288"/>
                </a:cubicBezTo>
                <a:cubicBezTo>
                  <a:pt x="115" y="373"/>
                  <a:pt x="132" y="460"/>
                  <a:pt x="132" y="545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3" name="Freeform 13"/>
          <p:cNvSpPr>
            <a:spLocks/>
          </p:cNvSpPr>
          <p:nvPr/>
        </p:nvSpPr>
        <p:spPr bwMode="auto">
          <a:xfrm>
            <a:off x="1839913" y="3138488"/>
            <a:ext cx="74612" cy="704850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47" y="148"/>
              </a:cxn>
              <a:cxn ang="0">
                <a:pos x="1" y="350"/>
              </a:cxn>
              <a:cxn ang="0">
                <a:pos x="9" y="444"/>
              </a:cxn>
            </a:cxnLst>
            <a:rect l="0" t="0" r="r" b="b"/>
            <a:pathLst>
              <a:path w="47" h="444">
                <a:moveTo>
                  <a:pt x="32" y="0"/>
                </a:moveTo>
                <a:cubicBezTo>
                  <a:pt x="27" y="35"/>
                  <a:pt x="47" y="103"/>
                  <a:pt x="47" y="148"/>
                </a:cubicBezTo>
                <a:cubicBezTo>
                  <a:pt x="42" y="206"/>
                  <a:pt x="0" y="311"/>
                  <a:pt x="1" y="350"/>
                </a:cubicBezTo>
                <a:cubicBezTo>
                  <a:pt x="14" y="401"/>
                  <a:pt x="9" y="370"/>
                  <a:pt x="9" y="444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4" name="Freeform 14"/>
          <p:cNvSpPr>
            <a:spLocks/>
          </p:cNvSpPr>
          <p:nvPr/>
        </p:nvSpPr>
        <p:spPr bwMode="auto">
          <a:xfrm>
            <a:off x="1914527" y="3978275"/>
            <a:ext cx="136525" cy="3952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" y="179"/>
              </a:cxn>
              <a:cxn ang="0">
                <a:pos x="78" y="226"/>
              </a:cxn>
              <a:cxn ang="0">
                <a:pos x="86" y="249"/>
              </a:cxn>
            </a:cxnLst>
            <a:rect l="0" t="0" r="r" b="b"/>
            <a:pathLst>
              <a:path w="86" h="249">
                <a:moveTo>
                  <a:pt x="0" y="0"/>
                </a:moveTo>
                <a:cubicBezTo>
                  <a:pt x="52" y="70"/>
                  <a:pt x="3" y="122"/>
                  <a:pt x="63" y="179"/>
                </a:cubicBezTo>
                <a:cubicBezTo>
                  <a:pt x="68" y="195"/>
                  <a:pt x="73" y="210"/>
                  <a:pt x="78" y="226"/>
                </a:cubicBezTo>
                <a:cubicBezTo>
                  <a:pt x="81" y="234"/>
                  <a:pt x="86" y="249"/>
                  <a:pt x="86" y="249"/>
                </a:cubicBezTo>
              </a:path>
            </a:pathLst>
          </a:custGeom>
          <a:noFill/>
          <a:ln w="76200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5" name="Freeform 15"/>
          <p:cNvSpPr>
            <a:spLocks/>
          </p:cNvSpPr>
          <p:nvPr/>
        </p:nvSpPr>
        <p:spPr bwMode="auto">
          <a:xfrm>
            <a:off x="976315" y="1606549"/>
            <a:ext cx="604837" cy="382589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109" y="31"/>
              </a:cxn>
              <a:cxn ang="0">
                <a:pos x="195" y="0"/>
              </a:cxn>
              <a:cxn ang="0">
                <a:pos x="303" y="78"/>
              </a:cxn>
              <a:cxn ang="0">
                <a:pos x="335" y="171"/>
              </a:cxn>
              <a:cxn ang="0">
                <a:pos x="366" y="218"/>
              </a:cxn>
              <a:cxn ang="0">
                <a:pos x="381" y="241"/>
              </a:cxn>
            </a:cxnLst>
            <a:rect l="0" t="0" r="r" b="b"/>
            <a:pathLst>
              <a:path w="381" h="241">
                <a:moveTo>
                  <a:pt x="0" y="39"/>
                </a:moveTo>
                <a:cubicBezTo>
                  <a:pt x="36" y="36"/>
                  <a:pt x="73" y="35"/>
                  <a:pt x="109" y="31"/>
                </a:cubicBezTo>
                <a:cubicBezTo>
                  <a:pt x="138" y="27"/>
                  <a:pt x="165" y="6"/>
                  <a:pt x="195" y="0"/>
                </a:cubicBezTo>
                <a:cubicBezTo>
                  <a:pt x="257" y="17"/>
                  <a:pt x="271" y="26"/>
                  <a:pt x="303" y="78"/>
                </a:cubicBezTo>
                <a:cubicBezTo>
                  <a:pt x="310" y="114"/>
                  <a:pt x="314" y="141"/>
                  <a:pt x="335" y="171"/>
                </a:cubicBezTo>
                <a:cubicBezTo>
                  <a:pt x="347" y="212"/>
                  <a:pt x="333" y="179"/>
                  <a:pt x="366" y="218"/>
                </a:cubicBezTo>
                <a:cubicBezTo>
                  <a:pt x="372" y="225"/>
                  <a:pt x="381" y="241"/>
                  <a:pt x="381" y="241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6" name="Freeform 16"/>
          <p:cNvSpPr>
            <a:spLocks/>
          </p:cNvSpPr>
          <p:nvPr/>
        </p:nvSpPr>
        <p:spPr bwMode="auto">
          <a:xfrm>
            <a:off x="2380591" y="4773075"/>
            <a:ext cx="851338" cy="839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1" y="163"/>
              </a:cxn>
              <a:cxn ang="0">
                <a:pos x="373" y="467"/>
              </a:cxn>
              <a:cxn ang="0">
                <a:pos x="677" y="591"/>
              </a:cxn>
            </a:cxnLst>
            <a:rect l="0" t="0" r="r" b="b"/>
            <a:pathLst>
              <a:path w="677" h="591">
                <a:moveTo>
                  <a:pt x="0" y="0"/>
                </a:moveTo>
                <a:cubicBezTo>
                  <a:pt x="29" y="27"/>
                  <a:pt x="126" y="115"/>
                  <a:pt x="171" y="163"/>
                </a:cubicBezTo>
                <a:cubicBezTo>
                  <a:pt x="233" y="241"/>
                  <a:pt x="304" y="400"/>
                  <a:pt x="373" y="467"/>
                </a:cubicBezTo>
                <a:cubicBezTo>
                  <a:pt x="457" y="538"/>
                  <a:pt x="626" y="570"/>
                  <a:pt x="677" y="591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7" name="Freeform 17"/>
          <p:cNvSpPr>
            <a:spLocks/>
          </p:cNvSpPr>
          <p:nvPr/>
        </p:nvSpPr>
        <p:spPr bwMode="auto">
          <a:xfrm rot="19540158" flipH="1">
            <a:off x="2935385" y="4644592"/>
            <a:ext cx="154685" cy="1050188"/>
          </a:xfrm>
          <a:custGeom>
            <a:avLst/>
            <a:gdLst/>
            <a:ahLst/>
            <a:cxnLst>
              <a:cxn ang="0">
                <a:pos x="120" y="0"/>
              </a:cxn>
              <a:cxn ang="0">
                <a:pos x="24" y="240"/>
              </a:cxn>
              <a:cxn ang="0">
                <a:pos x="264" y="576"/>
              </a:cxn>
              <a:cxn ang="0">
                <a:pos x="312" y="576"/>
              </a:cxn>
            </a:cxnLst>
            <a:rect l="0" t="0" r="r" b="b"/>
            <a:pathLst>
              <a:path w="312" h="632">
                <a:moveTo>
                  <a:pt x="120" y="0"/>
                </a:moveTo>
                <a:cubicBezTo>
                  <a:pt x="60" y="72"/>
                  <a:pt x="0" y="144"/>
                  <a:pt x="24" y="240"/>
                </a:cubicBezTo>
                <a:cubicBezTo>
                  <a:pt x="48" y="336"/>
                  <a:pt x="216" y="520"/>
                  <a:pt x="264" y="576"/>
                </a:cubicBezTo>
                <a:cubicBezTo>
                  <a:pt x="312" y="632"/>
                  <a:pt x="312" y="604"/>
                  <a:pt x="312" y="576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8" name="AutoShape 18"/>
          <p:cNvSpPr>
            <a:spLocks noChangeArrowheads="1"/>
          </p:cNvSpPr>
          <p:nvPr/>
        </p:nvSpPr>
        <p:spPr bwMode="auto">
          <a:xfrm>
            <a:off x="3218790" y="5433853"/>
            <a:ext cx="152400" cy="228601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79" name="AutoShape 19"/>
          <p:cNvSpPr>
            <a:spLocks noChangeArrowheads="1"/>
          </p:cNvSpPr>
          <p:nvPr/>
        </p:nvSpPr>
        <p:spPr bwMode="auto">
          <a:xfrm>
            <a:off x="2905733" y="5346388"/>
            <a:ext cx="152400" cy="228601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81" name="Freeform 21"/>
          <p:cNvSpPr>
            <a:spLocks/>
          </p:cNvSpPr>
          <p:nvPr/>
        </p:nvSpPr>
        <p:spPr bwMode="auto">
          <a:xfrm>
            <a:off x="3025647" y="3637751"/>
            <a:ext cx="1548000" cy="2003004"/>
          </a:xfrm>
          <a:custGeom>
            <a:avLst/>
            <a:gdLst/>
            <a:ahLst/>
            <a:cxnLst>
              <a:cxn ang="0">
                <a:pos x="579" y="1190"/>
              </a:cxn>
              <a:cxn ang="0">
                <a:pos x="586" y="1130"/>
              </a:cxn>
              <a:cxn ang="0">
                <a:pos x="603" y="1046"/>
              </a:cxn>
              <a:cxn ang="0">
                <a:pos x="615" y="980"/>
              </a:cxn>
              <a:cxn ang="0">
                <a:pos x="514" y="992"/>
              </a:cxn>
              <a:cxn ang="0">
                <a:pos x="450" y="1076"/>
              </a:cxn>
              <a:cxn ang="0">
                <a:pos x="424" y="1124"/>
              </a:cxn>
              <a:cxn ang="0">
                <a:pos x="379" y="1134"/>
              </a:cxn>
              <a:cxn ang="0">
                <a:pos x="195" y="1135"/>
              </a:cxn>
              <a:cxn ang="0">
                <a:pos x="78" y="964"/>
              </a:cxn>
              <a:cxn ang="0">
                <a:pos x="75" y="914"/>
              </a:cxn>
              <a:cxn ang="0">
                <a:pos x="108" y="833"/>
              </a:cxn>
              <a:cxn ang="0">
                <a:pos x="140" y="715"/>
              </a:cxn>
              <a:cxn ang="0">
                <a:pos x="187" y="695"/>
              </a:cxn>
              <a:cxn ang="0">
                <a:pos x="322" y="656"/>
              </a:cxn>
              <a:cxn ang="0">
                <a:pos x="387" y="662"/>
              </a:cxn>
              <a:cxn ang="0">
                <a:pos x="450" y="612"/>
              </a:cxn>
              <a:cxn ang="0">
                <a:pos x="520" y="587"/>
              </a:cxn>
              <a:cxn ang="0">
                <a:pos x="579" y="578"/>
              </a:cxn>
              <a:cxn ang="0">
                <a:pos x="660" y="600"/>
              </a:cxn>
              <a:cxn ang="0">
                <a:pos x="730" y="600"/>
              </a:cxn>
              <a:cxn ang="0">
                <a:pos x="763" y="660"/>
              </a:cxn>
              <a:cxn ang="0">
                <a:pos x="826" y="717"/>
              </a:cxn>
              <a:cxn ang="0">
                <a:pos x="903" y="715"/>
              </a:cxn>
              <a:cxn ang="0">
                <a:pos x="789" y="519"/>
              </a:cxn>
              <a:cxn ang="0">
                <a:pos x="859" y="393"/>
              </a:cxn>
              <a:cxn ang="0">
                <a:pos x="965" y="287"/>
              </a:cxn>
              <a:cxn ang="0">
                <a:pos x="951" y="171"/>
              </a:cxn>
              <a:cxn ang="0">
                <a:pos x="961" y="86"/>
              </a:cxn>
              <a:cxn ang="0">
                <a:pos x="969" y="48"/>
              </a:cxn>
              <a:cxn ang="0">
                <a:pos x="864" y="61"/>
              </a:cxn>
              <a:cxn ang="0">
                <a:pos x="763" y="201"/>
              </a:cxn>
              <a:cxn ang="0">
                <a:pos x="607" y="365"/>
              </a:cxn>
              <a:cxn ang="0">
                <a:pos x="381" y="450"/>
              </a:cxn>
              <a:cxn ang="0">
                <a:pos x="148" y="489"/>
              </a:cxn>
              <a:cxn ang="0">
                <a:pos x="93" y="544"/>
              </a:cxn>
              <a:cxn ang="0">
                <a:pos x="31" y="754"/>
              </a:cxn>
              <a:cxn ang="0">
                <a:pos x="30" y="939"/>
              </a:cxn>
              <a:cxn ang="0">
                <a:pos x="93" y="1003"/>
              </a:cxn>
              <a:cxn ang="0">
                <a:pos x="196" y="1167"/>
              </a:cxn>
            </a:cxnLst>
            <a:rect l="0" t="0" r="r" b="b"/>
            <a:pathLst>
              <a:path w="984" h="1251">
                <a:moveTo>
                  <a:pt x="568" y="1244"/>
                </a:moveTo>
                <a:lnTo>
                  <a:pt x="579" y="1190"/>
                </a:lnTo>
                <a:cubicBezTo>
                  <a:pt x="579" y="1171"/>
                  <a:pt x="567" y="1138"/>
                  <a:pt x="568" y="1128"/>
                </a:cubicBezTo>
                <a:cubicBezTo>
                  <a:pt x="569" y="1118"/>
                  <a:pt x="581" y="1133"/>
                  <a:pt x="586" y="1130"/>
                </a:cubicBezTo>
                <a:cubicBezTo>
                  <a:pt x="591" y="1127"/>
                  <a:pt x="597" y="1121"/>
                  <a:pt x="600" y="1107"/>
                </a:cubicBezTo>
                <a:cubicBezTo>
                  <a:pt x="603" y="1093"/>
                  <a:pt x="600" y="1061"/>
                  <a:pt x="603" y="1046"/>
                </a:cubicBezTo>
                <a:cubicBezTo>
                  <a:pt x="605" y="1031"/>
                  <a:pt x="617" y="1025"/>
                  <a:pt x="619" y="1014"/>
                </a:cubicBezTo>
                <a:cubicBezTo>
                  <a:pt x="621" y="1003"/>
                  <a:pt x="622" y="985"/>
                  <a:pt x="615" y="980"/>
                </a:cubicBezTo>
                <a:cubicBezTo>
                  <a:pt x="608" y="973"/>
                  <a:pt x="596" y="981"/>
                  <a:pt x="579" y="983"/>
                </a:cubicBezTo>
                <a:cubicBezTo>
                  <a:pt x="562" y="985"/>
                  <a:pt x="534" y="987"/>
                  <a:pt x="514" y="992"/>
                </a:cubicBezTo>
                <a:cubicBezTo>
                  <a:pt x="492" y="998"/>
                  <a:pt x="469" y="1000"/>
                  <a:pt x="456" y="1011"/>
                </a:cubicBezTo>
                <a:cubicBezTo>
                  <a:pt x="445" y="1025"/>
                  <a:pt x="454" y="1060"/>
                  <a:pt x="450" y="1076"/>
                </a:cubicBezTo>
                <a:cubicBezTo>
                  <a:pt x="447" y="1092"/>
                  <a:pt x="434" y="1099"/>
                  <a:pt x="429" y="1110"/>
                </a:cubicBezTo>
                <a:cubicBezTo>
                  <a:pt x="425" y="1118"/>
                  <a:pt x="425" y="1119"/>
                  <a:pt x="424" y="1124"/>
                </a:cubicBezTo>
                <a:cubicBezTo>
                  <a:pt x="423" y="1129"/>
                  <a:pt x="427" y="1141"/>
                  <a:pt x="420" y="1143"/>
                </a:cubicBezTo>
                <a:cubicBezTo>
                  <a:pt x="413" y="1145"/>
                  <a:pt x="404" y="1131"/>
                  <a:pt x="379" y="1134"/>
                </a:cubicBezTo>
                <a:cubicBezTo>
                  <a:pt x="354" y="1133"/>
                  <a:pt x="298" y="1160"/>
                  <a:pt x="267" y="1160"/>
                </a:cubicBezTo>
                <a:cubicBezTo>
                  <a:pt x="236" y="1160"/>
                  <a:pt x="215" y="1148"/>
                  <a:pt x="195" y="1135"/>
                </a:cubicBezTo>
                <a:cubicBezTo>
                  <a:pt x="184" y="1133"/>
                  <a:pt x="151" y="1086"/>
                  <a:pt x="148" y="1081"/>
                </a:cubicBezTo>
                <a:cubicBezTo>
                  <a:pt x="123" y="1045"/>
                  <a:pt x="93" y="1006"/>
                  <a:pt x="78" y="964"/>
                </a:cubicBezTo>
                <a:lnTo>
                  <a:pt x="91" y="936"/>
                </a:lnTo>
                <a:cubicBezTo>
                  <a:pt x="90" y="928"/>
                  <a:pt x="76" y="924"/>
                  <a:pt x="75" y="914"/>
                </a:cubicBezTo>
                <a:cubicBezTo>
                  <a:pt x="74" y="904"/>
                  <a:pt x="81" y="891"/>
                  <a:pt x="86" y="878"/>
                </a:cubicBezTo>
                <a:cubicBezTo>
                  <a:pt x="94" y="851"/>
                  <a:pt x="103" y="863"/>
                  <a:pt x="108" y="833"/>
                </a:cubicBezTo>
                <a:cubicBezTo>
                  <a:pt x="116" y="814"/>
                  <a:pt x="97" y="793"/>
                  <a:pt x="102" y="773"/>
                </a:cubicBezTo>
                <a:cubicBezTo>
                  <a:pt x="107" y="753"/>
                  <a:pt x="131" y="726"/>
                  <a:pt x="140" y="715"/>
                </a:cubicBezTo>
                <a:cubicBezTo>
                  <a:pt x="150" y="703"/>
                  <a:pt x="151" y="711"/>
                  <a:pt x="159" y="708"/>
                </a:cubicBezTo>
                <a:cubicBezTo>
                  <a:pt x="167" y="705"/>
                  <a:pt x="175" y="703"/>
                  <a:pt x="187" y="695"/>
                </a:cubicBezTo>
                <a:cubicBezTo>
                  <a:pt x="199" y="687"/>
                  <a:pt x="211" y="666"/>
                  <a:pt x="233" y="660"/>
                </a:cubicBezTo>
                <a:cubicBezTo>
                  <a:pt x="262" y="648"/>
                  <a:pt x="304" y="660"/>
                  <a:pt x="322" y="656"/>
                </a:cubicBezTo>
                <a:cubicBezTo>
                  <a:pt x="340" y="652"/>
                  <a:pt x="329" y="637"/>
                  <a:pt x="340" y="638"/>
                </a:cubicBezTo>
                <a:cubicBezTo>
                  <a:pt x="351" y="639"/>
                  <a:pt x="366" y="658"/>
                  <a:pt x="387" y="662"/>
                </a:cubicBezTo>
                <a:cubicBezTo>
                  <a:pt x="408" y="666"/>
                  <a:pt x="458" y="670"/>
                  <a:pt x="469" y="662"/>
                </a:cubicBezTo>
                <a:cubicBezTo>
                  <a:pt x="509" y="655"/>
                  <a:pt x="443" y="621"/>
                  <a:pt x="450" y="612"/>
                </a:cubicBezTo>
                <a:cubicBezTo>
                  <a:pt x="454" y="602"/>
                  <a:pt x="480" y="604"/>
                  <a:pt x="492" y="600"/>
                </a:cubicBezTo>
                <a:cubicBezTo>
                  <a:pt x="504" y="596"/>
                  <a:pt x="512" y="589"/>
                  <a:pt x="520" y="587"/>
                </a:cubicBezTo>
                <a:cubicBezTo>
                  <a:pt x="528" y="583"/>
                  <a:pt x="531" y="586"/>
                  <a:pt x="541" y="585"/>
                </a:cubicBezTo>
                <a:cubicBezTo>
                  <a:pt x="551" y="584"/>
                  <a:pt x="563" y="575"/>
                  <a:pt x="579" y="578"/>
                </a:cubicBezTo>
                <a:cubicBezTo>
                  <a:pt x="595" y="581"/>
                  <a:pt x="626" y="599"/>
                  <a:pt x="639" y="603"/>
                </a:cubicBezTo>
                <a:cubicBezTo>
                  <a:pt x="652" y="607"/>
                  <a:pt x="650" y="605"/>
                  <a:pt x="660" y="600"/>
                </a:cubicBezTo>
                <a:cubicBezTo>
                  <a:pt x="670" y="595"/>
                  <a:pt x="685" y="575"/>
                  <a:pt x="697" y="575"/>
                </a:cubicBezTo>
                <a:lnTo>
                  <a:pt x="730" y="600"/>
                </a:lnTo>
                <a:cubicBezTo>
                  <a:pt x="740" y="606"/>
                  <a:pt x="751" y="601"/>
                  <a:pt x="756" y="611"/>
                </a:cubicBezTo>
                <a:cubicBezTo>
                  <a:pt x="761" y="621"/>
                  <a:pt x="757" y="645"/>
                  <a:pt x="763" y="660"/>
                </a:cubicBezTo>
                <a:cubicBezTo>
                  <a:pt x="776" y="672"/>
                  <a:pt x="783" y="693"/>
                  <a:pt x="793" y="702"/>
                </a:cubicBezTo>
                <a:cubicBezTo>
                  <a:pt x="803" y="711"/>
                  <a:pt x="812" y="706"/>
                  <a:pt x="826" y="717"/>
                </a:cubicBezTo>
                <a:cubicBezTo>
                  <a:pt x="840" y="728"/>
                  <a:pt x="863" y="767"/>
                  <a:pt x="876" y="767"/>
                </a:cubicBezTo>
                <a:cubicBezTo>
                  <a:pt x="899" y="776"/>
                  <a:pt x="906" y="744"/>
                  <a:pt x="903" y="715"/>
                </a:cubicBezTo>
                <a:cubicBezTo>
                  <a:pt x="892" y="668"/>
                  <a:pt x="882" y="631"/>
                  <a:pt x="856" y="590"/>
                </a:cubicBezTo>
                <a:cubicBezTo>
                  <a:pt x="844" y="571"/>
                  <a:pt x="789" y="519"/>
                  <a:pt x="789" y="519"/>
                </a:cubicBezTo>
                <a:cubicBezTo>
                  <a:pt x="792" y="501"/>
                  <a:pt x="798" y="490"/>
                  <a:pt x="808" y="474"/>
                </a:cubicBezTo>
                <a:cubicBezTo>
                  <a:pt x="824" y="449"/>
                  <a:pt x="838" y="414"/>
                  <a:pt x="859" y="393"/>
                </a:cubicBezTo>
                <a:cubicBezTo>
                  <a:pt x="870" y="361"/>
                  <a:pt x="899" y="345"/>
                  <a:pt x="918" y="317"/>
                </a:cubicBezTo>
                <a:cubicBezTo>
                  <a:pt x="924" y="300"/>
                  <a:pt x="964" y="304"/>
                  <a:pt x="965" y="287"/>
                </a:cubicBezTo>
                <a:cubicBezTo>
                  <a:pt x="972" y="273"/>
                  <a:pt x="974" y="246"/>
                  <a:pt x="970" y="224"/>
                </a:cubicBezTo>
                <a:cubicBezTo>
                  <a:pt x="968" y="205"/>
                  <a:pt x="952" y="185"/>
                  <a:pt x="951" y="171"/>
                </a:cubicBezTo>
                <a:cubicBezTo>
                  <a:pt x="950" y="157"/>
                  <a:pt x="959" y="152"/>
                  <a:pt x="961" y="138"/>
                </a:cubicBezTo>
                <a:cubicBezTo>
                  <a:pt x="963" y="124"/>
                  <a:pt x="960" y="98"/>
                  <a:pt x="961" y="86"/>
                </a:cubicBezTo>
                <a:cubicBezTo>
                  <a:pt x="959" y="59"/>
                  <a:pt x="963" y="72"/>
                  <a:pt x="964" y="66"/>
                </a:cubicBezTo>
                <a:cubicBezTo>
                  <a:pt x="965" y="60"/>
                  <a:pt x="968" y="59"/>
                  <a:pt x="969" y="48"/>
                </a:cubicBezTo>
                <a:cubicBezTo>
                  <a:pt x="970" y="37"/>
                  <a:pt x="984" y="0"/>
                  <a:pt x="967" y="2"/>
                </a:cubicBezTo>
                <a:cubicBezTo>
                  <a:pt x="950" y="4"/>
                  <a:pt x="888" y="40"/>
                  <a:pt x="864" y="61"/>
                </a:cubicBezTo>
                <a:cubicBezTo>
                  <a:pt x="851" y="79"/>
                  <a:pt x="835" y="118"/>
                  <a:pt x="825" y="131"/>
                </a:cubicBezTo>
                <a:cubicBezTo>
                  <a:pt x="805" y="156"/>
                  <a:pt x="776" y="171"/>
                  <a:pt x="763" y="201"/>
                </a:cubicBezTo>
                <a:cubicBezTo>
                  <a:pt x="745" y="241"/>
                  <a:pt x="755" y="243"/>
                  <a:pt x="732" y="271"/>
                </a:cubicBezTo>
                <a:cubicBezTo>
                  <a:pt x="699" y="311"/>
                  <a:pt x="649" y="336"/>
                  <a:pt x="607" y="365"/>
                </a:cubicBezTo>
                <a:cubicBezTo>
                  <a:pt x="585" y="398"/>
                  <a:pt x="557" y="415"/>
                  <a:pt x="521" y="427"/>
                </a:cubicBezTo>
                <a:cubicBezTo>
                  <a:pt x="462" y="468"/>
                  <a:pt x="526" y="430"/>
                  <a:pt x="381" y="450"/>
                </a:cubicBezTo>
                <a:cubicBezTo>
                  <a:pt x="357" y="453"/>
                  <a:pt x="334" y="466"/>
                  <a:pt x="311" y="474"/>
                </a:cubicBezTo>
                <a:cubicBezTo>
                  <a:pt x="259" y="491"/>
                  <a:pt x="202" y="485"/>
                  <a:pt x="148" y="489"/>
                </a:cubicBezTo>
                <a:cubicBezTo>
                  <a:pt x="140" y="492"/>
                  <a:pt x="130" y="491"/>
                  <a:pt x="124" y="497"/>
                </a:cubicBezTo>
                <a:cubicBezTo>
                  <a:pt x="111" y="510"/>
                  <a:pt x="93" y="544"/>
                  <a:pt x="93" y="544"/>
                </a:cubicBezTo>
                <a:cubicBezTo>
                  <a:pt x="78" y="594"/>
                  <a:pt x="79" y="609"/>
                  <a:pt x="86" y="668"/>
                </a:cubicBezTo>
                <a:lnTo>
                  <a:pt x="31" y="754"/>
                </a:lnTo>
                <a:cubicBezTo>
                  <a:pt x="17" y="783"/>
                  <a:pt x="10" y="810"/>
                  <a:pt x="0" y="840"/>
                </a:cubicBezTo>
                <a:cubicBezTo>
                  <a:pt x="6" y="873"/>
                  <a:pt x="7" y="913"/>
                  <a:pt x="30" y="939"/>
                </a:cubicBezTo>
                <a:cubicBezTo>
                  <a:pt x="40" y="960"/>
                  <a:pt x="51" y="979"/>
                  <a:pt x="61" y="990"/>
                </a:cubicBezTo>
                <a:cubicBezTo>
                  <a:pt x="71" y="1001"/>
                  <a:pt x="79" y="982"/>
                  <a:pt x="93" y="1003"/>
                </a:cubicBezTo>
                <a:cubicBezTo>
                  <a:pt x="109" y="1039"/>
                  <a:pt x="132" y="1078"/>
                  <a:pt x="144" y="1116"/>
                </a:cubicBezTo>
                <a:cubicBezTo>
                  <a:pt x="147" y="1124"/>
                  <a:pt x="189" y="1162"/>
                  <a:pt x="196" y="1167"/>
                </a:cubicBezTo>
                <a:cubicBezTo>
                  <a:pt x="316" y="1251"/>
                  <a:pt x="430" y="1223"/>
                  <a:pt x="568" y="1244"/>
                </a:cubicBezTo>
                <a:close/>
              </a:path>
            </a:pathLst>
          </a:custGeom>
          <a:solidFill>
            <a:srgbClr val="663300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91" name="Oval 31"/>
          <p:cNvSpPr>
            <a:spLocks noChangeArrowheads="1"/>
          </p:cNvSpPr>
          <p:nvPr/>
        </p:nvSpPr>
        <p:spPr bwMode="auto">
          <a:xfrm>
            <a:off x="1143000" y="1600200"/>
            <a:ext cx="163286" cy="163286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96" name="Text Box 36"/>
          <p:cNvSpPr txBox="1">
            <a:spLocks noChangeArrowheads="1"/>
          </p:cNvSpPr>
          <p:nvPr/>
        </p:nvSpPr>
        <p:spPr bwMode="auto">
          <a:xfrm>
            <a:off x="5377543" y="3576412"/>
            <a:ext cx="376645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b="1" i="1" kern="1200" dirty="0" err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влк</a:t>
            </a:r>
            <a:r>
              <a:rPr lang="uk-UA" b="1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. </a:t>
            </a:r>
            <a:r>
              <a:rPr lang="uk-UA" b="1" i="1" kern="1200" dirty="0" err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Ісалько</a:t>
            </a:r>
            <a:r>
              <a:rPr lang="uk-UA" b="1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, </a:t>
            </a:r>
            <a:r>
              <a:rPr lang="uk-UA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1885 м.</a:t>
            </a:r>
            <a:endParaRPr lang="ru-RU" i="1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5397" name="Text Box 37"/>
          <p:cNvSpPr txBox="1">
            <a:spLocks noChangeArrowheads="1"/>
          </p:cNvSpPr>
          <p:nvPr/>
        </p:nvSpPr>
        <p:spPr bwMode="auto">
          <a:xfrm>
            <a:off x="5573486" y="2155622"/>
            <a:ext cx="357051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b="1" i="1" kern="1200" dirty="0" err="1">
                <a:solidFill>
                  <a:srgbClr val="000000"/>
                </a:solidFill>
                <a:ea typeface="+mn-ea"/>
                <a:cs typeface="+mn-cs"/>
              </a:rPr>
              <a:t>влк</a:t>
            </a:r>
            <a:r>
              <a:rPr lang="uk-UA" b="1" i="1" kern="1200" dirty="0">
                <a:solidFill>
                  <a:srgbClr val="000000"/>
                </a:solidFill>
                <a:ea typeface="+mn-ea"/>
                <a:cs typeface="+mn-cs"/>
              </a:rPr>
              <a:t>. Орісаба, </a:t>
            </a:r>
            <a:r>
              <a:rPr lang="uk-UA" i="1" kern="1200" dirty="0">
                <a:solidFill>
                  <a:srgbClr val="000000"/>
                </a:solidFill>
                <a:ea typeface="+mn-ea"/>
                <a:cs typeface="+mn-cs"/>
              </a:rPr>
              <a:t>5747 м.</a:t>
            </a:r>
            <a:endParaRPr lang="ru-RU" i="1" kern="12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4267200" y="2840856"/>
            <a:ext cx="48768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i="1" kern="1200" dirty="0" err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влк</a:t>
            </a:r>
            <a:r>
              <a:rPr lang="uk-UA" b="1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. </a:t>
            </a:r>
            <a:r>
              <a:rPr lang="uk-UA" b="1" i="1" kern="1200" dirty="0" err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Попокатепетль</a:t>
            </a:r>
            <a:r>
              <a:rPr lang="uk-UA" b="1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, </a:t>
            </a:r>
            <a:r>
              <a:rPr lang="uk-UA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5452 м.</a:t>
            </a:r>
            <a:endParaRPr lang="ru-RU" i="1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5409" name="AutoShape 49"/>
          <p:cNvSpPr>
            <a:spLocks noChangeArrowheads="1"/>
          </p:cNvSpPr>
          <p:nvPr/>
        </p:nvSpPr>
        <p:spPr bwMode="auto">
          <a:xfrm>
            <a:off x="2058943" y="3884740"/>
            <a:ext cx="666672" cy="56416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kern="1200" dirty="0">
                <a:solidFill>
                  <a:srgbClr val="000000"/>
                </a:solidFill>
                <a:ea typeface="+mn-ea"/>
                <a:cs typeface="+mn-cs"/>
              </a:rPr>
              <a:t>8</a:t>
            </a:r>
            <a:endParaRPr lang="ru-RU" sz="2400" b="1" kern="12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5549462" y="4431323"/>
            <a:ext cx="3594538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sz="2800" b="1" dirty="0">
                <a:solidFill>
                  <a:srgbClr val="000000"/>
                </a:solidFill>
                <a:latin typeface="Arial"/>
              </a:rPr>
              <a:t>8</a:t>
            </a:r>
            <a:r>
              <a:rPr lang="uk-UA" sz="280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- </a:t>
            </a:r>
            <a:r>
              <a:rPr lang="uk-UA" b="1" i="1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плато Колорадо,</a:t>
            </a:r>
            <a:endParaRPr lang="ru-RU" b="1" i="1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5425" name="Freeform 65"/>
          <p:cNvSpPr>
            <a:spLocks/>
          </p:cNvSpPr>
          <p:nvPr/>
        </p:nvSpPr>
        <p:spPr bwMode="auto">
          <a:xfrm>
            <a:off x="1670052" y="3175001"/>
            <a:ext cx="207963" cy="989013"/>
          </a:xfrm>
          <a:custGeom>
            <a:avLst/>
            <a:gdLst/>
            <a:ahLst/>
            <a:cxnLst>
              <a:cxn ang="0">
                <a:pos x="61" y="0"/>
              </a:cxn>
              <a:cxn ang="0">
                <a:pos x="38" y="109"/>
              </a:cxn>
              <a:cxn ang="0">
                <a:pos x="14" y="257"/>
              </a:cxn>
              <a:cxn ang="0">
                <a:pos x="14" y="475"/>
              </a:cxn>
              <a:cxn ang="0">
                <a:pos x="30" y="522"/>
              </a:cxn>
              <a:cxn ang="0">
                <a:pos x="131" y="623"/>
              </a:cxn>
            </a:cxnLst>
            <a:rect l="0" t="0" r="r" b="b"/>
            <a:pathLst>
              <a:path w="131" h="623">
                <a:moveTo>
                  <a:pt x="61" y="0"/>
                </a:moveTo>
                <a:cubicBezTo>
                  <a:pt x="54" y="36"/>
                  <a:pt x="47" y="73"/>
                  <a:pt x="38" y="109"/>
                </a:cubicBezTo>
                <a:cubicBezTo>
                  <a:pt x="33" y="159"/>
                  <a:pt x="31" y="209"/>
                  <a:pt x="14" y="257"/>
                </a:cubicBezTo>
                <a:cubicBezTo>
                  <a:pt x="10" y="333"/>
                  <a:pt x="0" y="401"/>
                  <a:pt x="14" y="475"/>
                </a:cubicBezTo>
                <a:cubicBezTo>
                  <a:pt x="17" y="491"/>
                  <a:pt x="18" y="510"/>
                  <a:pt x="30" y="522"/>
                </a:cubicBezTo>
                <a:cubicBezTo>
                  <a:pt x="54" y="546"/>
                  <a:pt x="114" y="590"/>
                  <a:pt x="131" y="623"/>
                </a:cubicBezTo>
              </a:path>
            </a:pathLst>
          </a:custGeom>
          <a:noFill/>
          <a:ln w="76200" cmpd="sng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427" name="AutoShape 67"/>
          <p:cNvSpPr>
            <a:spLocks noChangeArrowheads="1"/>
          </p:cNvSpPr>
          <p:nvPr/>
        </p:nvSpPr>
        <p:spPr bwMode="auto">
          <a:xfrm>
            <a:off x="-1" y="2590801"/>
            <a:ext cx="1807029" cy="892175"/>
          </a:xfrm>
          <a:prstGeom prst="wedgeRoundRectCallout">
            <a:avLst>
              <a:gd name="adj1" fmla="val 81233"/>
              <a:gd name="adj2" fmla="val 46434"/>
              <a:gd name="adj3" fmla="val 16667"/>
            </a:avLst>
          </a:prstGeom>
          <a:solidFill>
            <a:srgbClr val="FF99FF"/>
          </a:solidFill>
          <a:ln w="95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000" b="1" i="1" kern="1200" dirty="0" err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Єллоустон-ський</a:t>
            </a:r>
            <a:r>
              <a:rPr lang="uk-UA" sz="2000" b="1" i="1" kern="1200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нац. парк</a:t>
            </a:r>
            <a:endParaRPr lang="ru-RU" sz="2000" b="1" i="1" kern="12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473" name="AutoShape 1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65029" y="2835571"/>
            <a:ext cx="478971" cy="457200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474" name="AutoShape 114">
            <a:hlinkClick r:id="" action="ppaction://noaction"/>
          </p:cNvPr>
          <p:cNvSpPr>
            <a:spLocks noChangeArrowheads="1"/>
          </p:cNvSpPr>
          <p:nvPr/>
        </p:nvSpPr>
        <p:spPr bwMode="auto">
          <a:xfrm flipH="1">
            <a:off x="8686799" y="2069467"/>
            <a:ext cx="457201" cy="500743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475" name="AutoShape 1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65029" y="3581398"/>
            <a:ext cx="478971" cy="413657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476" name="AutoShape 1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465262" y="2990851"/>
            <a:ext cx="477838" cy="493328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7" name="Freeform 34"/>
          <p:cNvSpPr>
            <a:spLocks/>
          </p:cNvSpPr>
          <p:nvPr/>
        </p:nvSpPr>
        <p:spPr bwMode="auto">
          <a:xfrm>
            <a:off x="2107774" y="1474357"/>
            <a:ext cx="2880000" cy="3140074"/>
          </a:xfrm>
          <a:custGeom>
            <a:avLst/>
            <a:gdLst/>
            <a:ahLst/>
            <a:cxnLst>
              <a:cxn ang="0">
                <a:pos x="279" y="82"/>
              </a:cxn>
              <a:cxn ang="0">
                <a:pos x="225" y="67"/>
              </a:cxn>
              <a:cxn ang="0">
                <a:pos x="121" y="25"/>
              </a:cxn>
              <a:cxn ang="0">
                <a:pos x="1" y="73"/>
              </a:cxn>
              <a:cxn ang="0">
                <a:pos x="72" y="469"/>
              </a:cxn>
              <a:cxn ang="0">
                <a:pos x="135" y="692"/>
              </a:cxn>
              <a:cxn ang="0">
                <a:pos x="165" y="983"/>
              </a:cxn>
              <a:cxn ang="0">
                <a:pos x="213" y="1130"/>
              </a:cxn>
              <a:cxn ang="0">
                <a:pos x="372" y="1328"/>
              </a:cxn>
              <a:cxn ang="0">
                <a:pos x="444" y="1613"/>
              </a:cxn>
              <a:cxn ang="0">
                <a:pos x="339" y="1811"/>
              </a:cxn>
              <a:cxn ang="0">
                <a:pos x="731" y="1966"/>
              </a:cxn>
              <a:cxn ang="0">
                <a:pos x="785" y="1865"/>
              </a:cxn>
              <a:cxn ang="0">
                <a:pos x="910" y="1835"/>
              </a:cxn>
              <a:cxn ang="0">
                <a:pos x="1170" y="1789"/>
              </a:cxn>
              <a:cxn ang="0">
                <a:pos x="1221" y="1678"/>
              </a:cxn>
              <a:cxn ang="0">
                <a:pos x="1353" y="1562"/>
              </a:cxn>
              <a:cxn ang="0">
                <a:pos x="1482" y="1373"/>
              </a:cxn>
              <a:cxn ang="0">
                <a:pos x="1554" y="1295"/>
              </a:cxn>
              <a:cxn ang="0">
                <a:pos x="1662" y="1106"/>
              </a:cxn>
              <a:cxn ang="0">
                <a:pos x="1750" y="931"/>
              </a:cxn>
              <a:cxn ang="0">
                <a:pos x="1810" y="848"/>
              </a:cxn>
              <a:cxn ang="0">
                <a:pos x="1743" y="876"/>
              </a:cxn>
              <a:cxn ang="0">
                <a:pos x="1690" y="949"/>
              </a:cxn>
              <a:cxn ang="0">
                <a:pos x="1595" y="1094"/>
              </a:cxn>
              <a:cxn ang="0">
                <a:pos x="1486" y="1195"/>
              </a:cxn>
              <a:cxn ang="0">
                <a:pos x="1377" y="1277"/>
              </a:cxn>
              <a:cxn ang="0">
                <a:pos x="1317" y="1307"/>
              </a:cxn>
              <a:cxn ang="0">
                <a:pos x="1260" y="1281"/>
              </a:cxn>
              <a:cxn ang="0">
                <a:pos x="1254" y="1220"/>
              </a:cxn>
              <a:cxn ang="0">
                <a:pos x="1174" y="1234"/>
              </a:cxn>
              <a:cxn ang="0">
                <a:pos x="1158" y="1309"/>
              </a:cxn>
              <a:cxn ang="0">
                <a:pos x="1143" y="1405"/>
              </a:cxn>
              <a:cxn ang="0">
                <a:pos x="1113" y="1340"/>
              </a:cxn>
              <a:cxn ang="0">
                <a:pos x="1159" y="1219"/>
              </a:cxn>
              <a:cxn ang="0">
                <a:pos x="1033" y="1180"/>
              </a:cxn>
              <a:cxn ang="0">
                <a:pos x="955" y="1267"/>
              </a:cxn>
              <a:cxn ang="0">
                <a:pos x="924" y="1304"/>
              </a:cxn>
              <a:cxn ang="0">
                <a:pos x="898" y="1043"/>
              </a:cxn>
              <a:cxn ang="0">
                <a:pos x="709" y="794"/>
              </a:cxn>
              <a:cxn ang="0">
                <a:pos x="573" y="625"/>
              </a:cxn>
              <a:cxn ang="0">
                <a:pos x="460" y="493"/>
              </a:cxn>
              <a:cxn ang="0">
                <a:pos x="287" y="277"/>
              </a:cxn>
              <a:cxn ang="0">
                <a:pos x="303" y="185"/>
              </a:cxn>
            </a:cxnLst>
            <a:rect l="0" t="0" r="r" b="b"/>
            <a:pathLst>
              <a:path w="1816" h="1978">
                <a:moveTo>
                  <a:pt x="313" y="134"/>
                </a:moveTo>
                <a:cubicBezTo>
                  <a:pt x="309" y="119"/>
                  <a:pt x="292" y="93"/>
                  <a:pt x="279" y="82"/>
                </a:cubicBezTo>
                <a:cubicBezTo>
                  <a:pt x="271" y="75"/>
                  <a:pt x="258" y="77"/>
                  <a:pt x="248" y="74"/>
                </a:cubicBezTo>
                <a:cubicBezTo>
                  <a:pt x="240" y="72"/>
                  <a:pt x="233" y="69"/>
                  <a:pt x="225" y="67"/>
                </a:cubicBezTo>
                <a:cubicBezTo>
                  <a:pt x="204" y="61"/>
                  <a:pt x="186" y="49"/>
                  <a:pt x="165" y="44"/>
                </a:cubicBezTo>
                <a:cubicBezTo>
                  <a:pt x="146" y="38"/>
                  <a:pt x="142" y="31"/>
                  <a:pt x="121" y="25"/>
                </a:cubicBezTo>
                <a:cubicBezTo>
                  <a:pt x="100" y="19"/>
                  <a:pt x="56" y="0"/>
                  <a:pt x="36" y="8"/>
                </a:cubicBezTo>
                <a:cubicBezTo>
                  <a:pt x="16" y="16"/>
                  <a:pt x="0" y="38"/>
                  <a:pt x="1" y="73"/>
                </a:cubicBezTo>
                <a:cubicBezTo>
                  <a:pt x="9" y="127"/>
                  <a:pt x="26" y="167"/>
                  <a:pt x="39" y="220"/>
                </a:cubicBezTo>
                <a:cubicBezTo>
                  <a:pt x="49" y="288"/>
                  <a:pt x="59" y="406"/>
                  <a:pt x="72" y="469"/>
                </a:cubicBezTo>
                <a:cubicBezTo>
                  <a:pt x="83" y="514"/>
                  <a:pt x="99" y="552"/>
                  <a:pt x="108" y="599"/>
                </a:cubicBezTo>
                <a:cubicBezTo>
                  <a:pt x="117" y="637"/>
                  <a:pt x="128" y="663"/>
                  <a:pt x="135" y="692"/>
                </a:cubicBezTo>
                <a:cubicBezTo>
                  <a:pt x="142" y="721"/>
                  <a:pt x="143" y="728"/>
                  <a:pt x="148" y="776"/>
                </a:cubicBezTo>
                <a:cubicBezTo>
                  <a:pt x="150" y="807"/>
                  <a:pt x="159" y="942"/>
                  <a:pt x="165" y="983"/>
                </a:cubicBezTo>
                <a:cubicBezTo>
                  <a:pt x="171" y="1030"/>
                  <a:pt x="172" y="1040"/>
                  <a:pt x="180" y="1064"/>
                </a:cubicBezTo>
                <a:cubicBezTo>
                  <a:pt x="188" y="1088"/>
                  <a:pt x="192" y="1101"/>
                  <a:pt x="213" y="1130"/>
                </a:cubicBezTo>
                <a:cubicBezTo>
                  <a:pt x="233" y="1177"/>
                  <a:pt x="282" y="1208"/>
                  <a:pt x="309" y="1241"/>
                </a:cubicBezTo>
                <a:cubicBezTo>
                  <a:pt x="336" y="1274"/>
                  <a:pt x="350" y="1296"/>
                  <a:pt x="372" y="1328"/>
                </a:cubicBezTo>
                <a:cubicBezTo>
                  <a:pt x="406" y="1387"/>
                  <a:pt x="430" y="1385"/>
                  <a:pt x="442" y="1435"/>
                </a:cubicBezTo>
                <a:cubicBezTo>
                  <a:pt x="439" y="1495"/>
                  <a:pt x="449" y="1553"/>
                  <a:pt x="444" y="1613"/>
                </a:cubicBezTo>
                <a:cubicBezTo>
                  <a:pt x="429" y="1661"/>
                  <a:pt x="405" y="1694"/>
                  <a:pt x="388" y="1727"/>
                </a:cubicBezTo>
                <a:lnTo>
                  <a:pt x="339" y="1811"/>
                </a:lnTo>
                <a:cubicBezTo>
                  <a:pt x="313" y="1912"/>
                  <a:pt x="374" y="1942"/>
                  <a:pt x="466" y="1974"/>
                </a:cubicBezTo>
                <a:cubicBezTo>
                  <a:pt x="554" y="1971"/>
                  <a:pt x="643" y="1978"/>
                  <a:pt x="731" y="1966"/>
                </a:cubicBezTo>
                <a:cubicBezTo>
                  <a:pt x="742" y="1964"/>
                  <a:pt x="755" y="1945"/>
                  <a:pt x="759" y="1934"/>
                </a:cubicBezTo>
                <a:lnTo>
                  <a:pt x="785" y="1865"/>
                </a:lnTo>
                <a:cubicBezTo>
                  <a:pt x="799" y="1850"/>
                  <a:pt x="816" y="1848"/>
                  <a:pt x="834" y="1838"/>
                </a:cubicBezTo>
                <a:cubicBezTo>
                  <a:pt x="854" y="1831"/>
                  <a:pt x="884" y="1838"/>
                  <a:pt x="910" y="1835"/>
                </a:cubicBezTo>
                <a:cubicBezTo>
                  <a:pt x="936" y="1832"/>
                  <a:pt x="948" y="1828"/>
                  <a:pt x="991" y="1820"/>
                </a:cubicBezTo>
                <a:cubicBezTo>
                  <a:pt x="1048" y="1803"/>
                  <a:pt x="1114" y="1808"/>
                  <a:pt x="1170" y="1789"/>
                </a:cubicBezTo>
                <a:cubicBezTo>
                  <a:pt x="1203" y="1774"/>
                  <a:pt x="1204" y="1766"/>
                  <a:pt x="1212" y="1748"/>
                </a:cubicBezTo>
                <a:cubicBezTo>
                  <a:pt x="1220" y="1730"/>
                  <a:pt x="1205" y="1698"/>
                  <a:pt x="1221" y="1678"/>
                </a:cubicBezTo>
                <a:lnTo>
                  <a:pt x="1311" y="1625"/>
                </a:lnTo>
                <a:cubicBezTo>
                  <a:pt x="1334" y="1608"/>
                  <a:pt x="1330" y="1591"/>
                  <a:pt x="1353" y="1562"/>
                </a:cubicBezTo>
                <a:cubicBezTo>
                  <a:pt x="1374" y="1532"/>
                  <a:pt x="1412" y="1479"/>
                  <a:pt x="1434" y="1447"/>
                </a:cubicBezTo>
                <a:cubicBezTo>
                  <a:pt x="1463" y="1412"/>
                  <a:pt x="1468" y="1391"/>
                  <a:pt x="1482" y="1373"/>
                </a:cubicBezTo>
                <a:cubicBezTo>
                  <a:pt x="1496" y="1355"/>
                  <a:pt x="1507" y="1352"/>
                  <a:pt x="1519" y="1339"/>
                </a:cubicBezTo>
                <a:cubicBezTo>
                  <a:pt x="1533" y="1302"/>
                  <a:pt x="1530" y="1324"/>
                  <a:pt x="1554" y="1295"/>
                </a:cubicBezTo>
                <a:cubicBezTo>
                  <a:pt x="1565" y="1274"/>
                  <a:pt x="1613" y="1232"/>
                  <a:pt x="1621" y="1210"/>
                </a:cubicBezTo>
                <a:cubicBezTo>
                  <a:pt x="1640" y="1179"/>
                  <a:pt x="1648" y="1135"/>
                  <a:pt x="1662" y="1106"/>
                </a:cubicBezTo>
                <a:cubicBezTo>
                  <a:pt x="1676" y="1077"/>
                  <a:pt x="1689" y="1061"/>
                  <a:pt x="1704" y="1032"/>
                </a:cubicBezTo>
                <a:cubicBezTo>
                  <a:pt x="1715" y="994"/>
                  <a:pt x="1735" y="966"/>
                  <a:pt x="1750" y="931"/>
                </a:cubicBezTo>
                <a:cubicBezTo>
                  <a:pt x="1764" y="905"/>
                  <a:pt x="1794" y="897"/>
                  <a:pt x="1804" y="883"/>
                </a:cubicBezTo>
                <a:cubicBezTo>
                  <a:pt x="1814" y="869"/>
                  <a:pt x="1816" y="853"/>
                  <a:pt x="1810" y="848"/>
                </a:cubicBezTo>
                <a:cubicBezTo>
                  <a:pt x="1812" y="837"/>
                  <a:pt x="1779" y="849"/>
                  <a:pt x="1768" y="854"/>
                </a:cubicBezTo>
                <a:cubicBezTo>
                  <a:pt x="1757" y="859"/>
                  <a:pt x="1752" y="867"/>
                  <a:pt x="1743" y="876"/>
                </a:cubicBezTo>
                <a:cubicBezTo>
                  <a:pt x="1734" y="886"/>
                  <a:pt x="1721" y="894"/>
                  <a:pt x="1713" y="907"/>
                </a:cubicBezTo>
                <a:cubicBezTo>
                  <a:pt x="1704" y="919"/>
                  <a:pt x="1704" y="926"/>
                  <a:pt x="1690" y="949"/>
                </a:cubicBezTo>
                <a:cubicBezTo>
                  <a:pt x="1663" y="980"/>
                  <a:pt x="1650" y="1012"/>
                  <a:pt x="1626" y="1047"/>
                </a:cubicBezTo>
                <a:cubicBezTo>
                  <a:pt x="1616" y="1063"/>
                  <a:pt x="1609" y="1081"/>
                  <a:pt x="1595" y="1094"/>
                </a:cubicBezTo>
                <a:cubicBezTo>
                  <a:pt x="1512" y="1174"/>
                  <a:pt x="1624" y="1068"/>
                  <a:pt x="1548" y="1133"/>
                </a:cubicBezTo>
                <a:cubicBezTo>
                  <a:pt x="1523" y="1154"/>
                  <a:pt x="1513" y="1177"/>
                  <a:pt x="1486" y="1195"/>
                </a:cubicBezTo>
                <a:cubicBezTo>
                  <a:pt x="1461" y="1217"/>
                  <a:pt x="1414" y="1251"/>
                  <a:pt x="1396" y="1265"/>
                </a:cubicBezTo>
                <a:cubicBezTo>
                  <a:pt x="1378" y="1279"/>
                  <a:pt x="1387" y="1270"/>
                  <a:pt x="1377" y="1277"/>
                </a:cubicBezTo>
                <a:cubicBezTo>
                  <a:pt x="1353" y="1294"/>
                  <a:pt x="1349" y="1301"/>
                  <a:pt x="1339" y="1306"/>
                </a:cubicBezTo>
                <a:cubicBezTo>
                  <a:pt x="1329" y="1311"/>
                  <a:pt x="1325" y="1313"/>
                  <a:pt x="1317" y="1307"/>
                </a:cubicBezTo>
                <a:cubicBezTo>
                  <a:pt x="1304" y="1306"/>
                  <a:pt x="1304" y="1272"/>
                  <a:pt x="1294" y="1268"/>
                </a:cubicBezTo>
                <a:cubicBezTo>
                  <a:pt x="1284" y="1264"/>
                  <a:pt x="1265" y="1285"/>
                  <a:pt x="1260" y="1281"/>
                </a:cubicBezTo>
                <a:cubicBezTo>
                  <a:pt x="1254" y="1277"/>
                  <a:pt x="1265" y="1254"/>
                  <a:pt x="1264" y="1244"/>
                </a:cubicBezTo>
                <a:cubicBezTo>
                  <a:pt x="1263" y="1234"/>
                  <a:pt x="1261" y="1226"/>
                  <a:pt x="1254" y="1220"/>
                </a:cubicBezTo>
                <a:cubicBezTo>
                  <a:pt x="1247" y="1211"/>
                  <a:pt x="1231" y="1210"/>
                  <a:pt x="1221" y="1205"/>
                </a:cubicBezTo>
                <a:cubicBezTo>
                  <a:pt x="1205" y="1208"/>
                  <a:pt x="1179" y="1219"/>
                  <a:pt x="1174" y="1234"/>
                </a:cubicBezTo>
                <a:cubicBezTo>
                  <a:pt x="1165" y="1243"/>
                  <a:pt x="1163" y="1230"/>
                  <a:pt x="1158" y="1258"/>
                </a:cubicBezTo>
                <a:cubicBezTo>
                  <a:pt x="1155" y="1270"/>
                  <a:pt x="1154" y="1292"/>
                  <a:pt x="1158" y="1309"/>
                </a:cubicBezTo>
                <a:cubicBezTo>
                  <a:pt x="1162" y="1326"/>
                  <a:pt x="1181" y="1342"/>
                  <a:pt x="1179" y="1358"/>
                </a:cubicBezTo>
                <a:cubicBezTo>
                  <a:pt x="1177" y="1374"/>
                  <a:pt x="1151" y="1404"/>
                  <a:pt x="1143" y="1405"/>
                </a:cubicBezTo>
                <a:cubicBezTo>
                  <a:pt x="1133" y="1407"/>
                  <a:pt x="1133" y="1377"/>
                  <a:pt x="1128" y="1366"/>
                </a:cubicBezTo>
                <a:cubicBezTo>
                  <a:pt x="1123" y="1355"/>
                  <a:pt x="1114" y="1357"/>
                  <a:pt x="1113" y="1340"/>
                </a:cubicBezTo>
                <a:cubicBezTo>
                  <a:pt x="1116" y="1318"/>
                  <a:pt x="1112" y="1285"/>
                  <a:pt x="1120" y="1265"/>
                </a:cubicBezTo>
                <a:cubicBezTo>
                  <a:pt x="1141" y="1247"/>
                  <a:pt x="1144" y="1241"/>
                  <a:pt x="1159" y="1219"/>
                </a:cubicBezTo>
                <a:cubicBezTo>
                  <a:pt x="1156" y="1203"/>
                  <a:pt x="1166" y="1178"/>
                  <a:pt x="1151" y="1172"/>
                </a:cubicBezTo>
                <a:cubicBezTo>
                  <a:pt x="1120" y="1160"/>
                  <a:pt x="1068" y="1170"/>
                  <a:pt x="1033" y="1180"/>
                </a:cubicBezTo>
                <a:cubicBezTo>
                  <a:pt x="1007" y="1191"/>
                  <a:pt x="983" y="1205"/>
                  <a:pt x="970" y="1219"/>
                </a:cubicBezTo>
                <a:cubicBezTo>
                  <a:pt x="957" y="1233"/>
                  <a:pt x="956" y="1257"/>
                  <a:pt x="955" y="1267"/>
                </a:cubicBezTo>
                <a:cubicBezTo>
                  <a:pt x="954" y="1277"/>
                  <a:pt x="969" y="1275"/>
                  <a:pt x="964" y="1281"/>
                </a:cubicBezTo>
                <a:cubicBezTo>
                  <a:pt x="954" y="1297"/>
                  <a:pt x="924" y="1304"/>
                  <a:pt x="924" y="1304"/>
                </a:cubicBezTo>
                <a:cubicBezTo>
                  <a:pt x="914" y="1293"/>
                  <a:pt x="913" y="1256"/>
                  <a:pt x="909" y="1213"/>
                </a:cubicBezTo>
                <a:cubicBezTo>
                  <a:pt x="905" y="1170"/>
                  <a:pt x="920" y="1093"/>
                  <a:pt x="898" y="1043"/>
                </a:cubicBezTo>
                <a:cubicBezTo>
                  <a:pt x="882" y="972"/>
                  <a:pt x="824" y="960"/>
                  <a:pt x="777" y="915"/>
                </a:cubicBezTo>
                <a:cubicBezTo>
                  <a:pt x="758" y="854"/>
                  <a:pt x="765" y="832"/>
                  <a:pt x="709" y="794"/>
                </a:cubicBezTo>
                <a:cubicBezTo>
                  <a:pt x="653" y="756"/>
                  <a:pt x="709" y="786"/>
                  <a:pt x="657" y="770"/>
                </a:cubicBezTo>
                <a:cubicBezTo>
                  <a:pt x="627" y="725"/>
                  <a:pt x="625" y="654"/>
                  <a:pt x="573" y="625"/>
                </a:cubicBezTo>
                <a:cubicBezTo>
                  <a:pt x="547" y="593"/>
                  <a:pt x="518" y="600"/>
                  <a:pt x="501" y="577"/>
                </a:cubicBezTo>
                <a:cubicBezTo>
                  <a:pt x="483" y="548"/>
                  <a:pt x="478" y="520"/>
                  <a:pt x="460" y="493"/>
                </a:cubicBezTo>
                <a:cubicBezTo>
                  <a:pt x="423" y="438"/>
                  <a:pt x="396" y="409"/>
                  <a:pt x="341" y="370"/>
                </a:cubicBezTo>
                <a:cubicBezTo>
                  <a:pt x="320" y="338"/>
                  <a:pt x="299" y="312"/>
                  <a:pt x="287" y="277"/>
                </a:cubicBezTo>
                <a:cubicBezTo>
                  <a:pt x="290" y="248"/>
                  <a:pt x="291" y="219"/>
                  <a:pt x="295" y="191"/>
                </a:cubicBezTo>
                <a:cubicBezTo>
                  <a:pt x="296" y="176"/>
                  <a:pt x="302" y="193"/>
                  <a:pt x="303" y="185"/>
                </a:cubicBezTo>
                <a:cubicBezTo>
                  <a:pt x="306" y="176"/>
                  <a:pt x="313" y="143"/>
                  <a:pt x="313" y="134"/>
                </a:cubicBezTo>
                <a:close/>
              </a:path>
            </a:pathLst>
          </a:custGeom>
          <a:solidFill>
            <a:srgbClr val="FFCCCC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2060028" y="2635469"/>
            <a:ext cx="838200" cy="1047750"/>
            <a:chOff x="3792" y="1488"/>
            <a:chExt cx="1152" cy="874"/>
          </a:xfrm>
        </p:grpSpPr>
        <p:grpSp>
          <p:nvGrpSpPr>
            <p:cNvPr id="4" name="Group 56"/>
            <p:cNvGrpSpPr>
              <a:grpSpLocks/>
            </p:cNvGrpSpPr>
            <p:nvPr/>
          </p:nvGrpSpPr>
          <p:grpSpPr bwMode="auto">
            <a:xfrm>
              <a:off x="3792" y="2256"/>
              <a:ext cx="1152" cy="106"/>
              <a:chOff x="3744" y="2016"/>
              <a:chExt cx="1152" cy="106"/>
            </a:xfrm>
          </p:grpSpPr>
          <p:sp>
            <p:nvSpPr>
              <p:cNvPr id="15417" name="AutoShape 57" descr="Темный диагональный 2"/>
              <p:cNvSpPr>
                <a:spLocks noChangeAspect="1" noChangeArrowheads="1"/>
              </p:cNvSpPr>
              <p:nvPr/>
            </p:nvSpPr>
            <p:spPr bwMode="auto">
              <a:xfrm>
                <a:off x="3744" y="2016"/>
                <a:ext cx="1152" cy="106"/>
              </a:xfrm>
              <a:prstGeom prst="parallelogram">
                <a:avLst>
                  <a:gd name="adj" fmla="val 406491"/>
                </a:avLst>
              </a:prstGeom>
              <a:pattFill prst="dkUpDiag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>
                    <a:alpha val="50000"/>
                  </a:srgb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5418" name="Line 58"/>
              <p:cNvSpPr>
                <a:spLocks noChangeAspect="1" noChangeShapeType="1"/>
              </p:cNvSpPr>
              <p:nvPr/>
            </p:nvSpPr>
            <p:spPr bwMode="auto">
              <a:xfrm>
                <a:off x="4176" y="2016"/>
                <a:ext cx="716" cy="0"/>
              </a:xfrm>
              <a:prstGeom prst="line">
                <a:avLst/>
              </a:prstGeom>
              <a:noFill/>
              <a:ln w="9525">
                <a:solidFill>
                  <a:srgbClr val="000000">
                    <a:alpha val="50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59"/>
            <p:cNvGrpSpPr>
              <a:grpSpLocks/>
            </p:cNvGrpSpPr>
            <p:nvPr/>
          </p:nvGrpSpPr>
          <p:grpSpPr bwMode="auto">
            <a:xfrm>
              <a:off x="3838" y="1488"/>
              <a:ext cx="1036" cy="752"/>
              <a:chOff x="3838" y="816"/>
              <a:chExt cx="1036" cy="752"/>
            </a:xfrm>
          </p:grpSpPr>
          <p:sp>
            <p:nvSpPr>
              <p:cNvPr id="15420" name="Arc 60"/>
              <p:cNvSpPr>
                <a:spLocks noChangeAspect="1"/>
              </p:cNvSpPr>
              <p:nvPr/>
            </p:nvSpPr>
            <p:spPr bwMode="auto">
              <a:xfrm rot="10800000" flipH="1" flipV="1">
                <a:off x="3838" y="1009"/>
                <a:ext cx="507" cy="529"/>
              </a:xfrm>
              <a:custGeom>
                <a:avLst/>
                <a:gdLst>
                  <a:gd name="G0" fmla="+- 19726 0 0"/>
                  <a:gd name="G1" fmla="+- 21600 0 0"/>
                  <a:gd name="G2" fmla="+- 21600 0 0"/>
                  <a:gd name="T0" fmla="*/ 0 w 41326"/>
                  <a:gd name="T1" fmla="*/ 12800 h 21600"/>
                  <a:gd name="T2" fmla="*/ 41326 w 41326"/>
                  <a:gd name="T3" fmla="*/ 21600 h 21600"/>
                  <a:gd name="T4" fmla="*/ 19726 w 413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326" h="21600" fill="none" extrusionOk="0">
                    <a:moveTo>
                      <a:pt x="-1" y="12799"/>
                    </a:moveTo>
                    <a:cubicBezTo>
                      <a:pt x="3473" y="5014"/>
                      <a:pt x="11200" y="-1"/>
                      <a:pt x="19726" y="0"/>
                    </a:cubicBezTo>
                    <a:cubicBezTo>
                      <a:pt x="31655" y="0"/>
                      <a:pt x="41326" y="9670"/>
                      <a:pt x="41326" y="21600"/>
                    </a:cubicBezTo>
                  </a:path>
                  <a:path w="41326" h="21600" stroke="0" extrusionOk="0">
                    <a:moveTo>
                      <a:pt x="-1" y="12799"/>
                    </a:moveTo>
                    <a:cubicBezTo>
                      <a:pt x="3473" y="5014"/>
                      <a:pt x="11200" y="-1"/>
                      <a:pt x="19726" y="0"/>
                    </a:cubicBezTo>
                    <a:cubicBezTo>
                      <a:pt x="31655" y="0"/>
                      <a:pt x="41326" y="9670"/>
                      <a:pt x="41326" y="21600"/>
                    </a:cubicBezTo>
                    <a:lnTo>
                      <a:pt x="19726" y="2160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2">
                    <a:alpha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5421" name="Arc 61"/>
              <p:cNvSpPr>
                <a:spLocks noChangeAspect="1"/>
              </p:cNvSpPr>
              <p:nvPr/>
            </p:nvSpPr>
            <p:spPr bwMode="auto">
              <a:xfrm rot="10800000" flipV="1">
                <a:off x="4355" y="1039"/>
                <a:ext cx="506" cy="529"/>
              </a:xfrm>
              <a:custGeom>
                <a:avLst/>
                <a:gdLst>
                  <a:gd name="G0" fmla="+- 19675 0 0"/>
                  <a:gd name="G1" fmla="+- 21600 0 0"/>
                  <a:gd name="G2" fmla="+- 21600 0 0"/>
                  <a:gd name="T0" fmla="*/ 0 w 41275"/>
                  <a:gd name="T1" fmla="*/ 12687 h 21600"/>
                  <a:gd name="T2" fmla="*/ 41275 w 41275"/>
                  <a:gd name="T3" fmla="*/ 21600 h 21600"/>
                  <a:gd name="T4" fmla="*/ 19675 w 4127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275" h="21600" fill="none" extrusionOk="0">
                    <a:moveTo>
                      <a:pt x="-1" y="12686"/>
                    </a:moveTo>
                    <a:cubicBezTo>
                      <a:pt x="3499" y="4962"/>
                      <a:pt x="11194" y="-1"/>
                      <a:pt x="19675" y="0"/>
                    </a:cubicBezTo>
                    <a:cubicBezTo>
                      <a:pt x="31604" y="0"/>
                      <a:pt x="41275" y="9670"/>
                      <a:pt x="41275" y="21600"/>
                    </a:cubicBezTo>
                  </a:path>
                  <a:path w="41275" h="21600" stroke="0" extrusionOk="0">
                    <a:moveTo>
                      <a:pt x="-1" y="12686"/>
                    </a:moveTo>
                    <a:cubicBezTo>
                      <a:pt x="3499" y="4962"/>
                      <a:pt x="11194" y="-1"/>
                      <a:pt x="19675" y="0"/>
                    </a:cubicBezTo>
                    <a:cubicBezTo>
                      <a:pt x="31604" y="0"/>
                      <a:pt x="41275" y="9670"/>
                      <a:pt x="41275" y="21600"/>
                    </a:cubicBezTo>
                    <a:lnTo>
                      <a:pt x="19675" y="2160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2">
                    <a:alpha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5422" name="Arc 62"/>
              <p:cNvSpPr>
                <a:spLocks noChangeAspect="1"/>
              </p:cNvSpPr>
              <p:nvPr/>
            </p:nvSpPr>
            <p:spPr bwMode="auto">
              <a:xfrm rot="10800000" flipV="1">
                <a:off x="4368" y="816"/>
                <a:ext cx="506" cy="529"/>
              </a:xfrm>
              <a:custGeom>
                <a:avLst/>
                <a:gdLst>
                  <a:gd name="G0" fmla="+- 19675 0 0"/>
                  <a:gd name="G1" fmla="+- 21600 0 0"/>
                  <a:gd name="G2" fmla="+- 21600 0 0"/>
                  <a:gd name="T0" fmla="*/ 0 w 41275"/>
                  <a:gd name="T1" fmla="*/ 12687 h 21600"/>
                  <a:gd name="T2" fmla="*/ 41275 w 41275"/>
                  <a:gd name="T3" fmla="*/ 21600 h 21600"/>
                  <a:gd name="T4" fmla="*/ 19675 w 4127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275" h="21600" fill="none" extrusionOk="0">
                    <a:moveTo>
                      <a:pt x="-1" y="12686"/>
                    </a:moveTo>
                    <a:cubicBezTo>
                      <a:pt x="3499" y="4962"/>
                      <a:pt x="11194" y="-1"/>
                      <a:pt x="19675" y="0"/>
                    </a:cubicBezTo>
                    <a:cubicBezTo>
                      <a:pt x="31604" y="0"/>
                      <a:pt x="41275" y="9670"/>
                      <a:pt x="41275" y="21600"/>
                    </a:cubicBezTo>
                  </a:path>
                  <a:path w="41275" h="21600" stroke="0" extrusionOk="0">
                    <a:moveTo>
                      <a:pt x="-1" y="12686"/>
                    </a:moveTo>
                    <a:cubicBezTo>
                      <a:pt x="3499" y="4962"/>
                      <a:pt x="11194" y="-1"/>
                      <a:pt x="19675" y="0"/>
                    </a:cubicBezTo>
                    <a:cubicBezTo>
                      <a:pt x="31604" y="0"/>
                      <a:pt x="41275" y="9670"/>
                      <a:pt x="41275" y="21600"/>
                    </a:cubicBezTo>
                    <a:lnTo>
                      <a:pt x="19675" y="2160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2">
                    <a:alpha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5423" name="Arc 63"/>
              <p:cNvSpPr>
                <a:spLocks noChangeAspect="1"/>
              </p:cNvSpPr>
              <p:nvPr/>
            </p:nvSpPr>
            <p:spPr bwMode="auto">
              <a:xfrm rot="10800000" flipH="1" flipV="1">
                <a:off x="3840" y="816"/>
                <a:ext cx="507" cy="529"/>
              </a:xfrm>
              <a:custGeom>
                <a:avLst/>
                <a:gdLst>
                  <a:gd name="G0" fmla="+- 19726 0 0"/>
                  <a:gd name="G1" fmla="+- 21600 0 0"/>
                  <a:gd name="G2" fmla="+- 21600 0 0"/>
                  <a:gd name="T0" fmla="*/ 0 w 41326"/>
                  <a:gd name="T1" fmla="*/ 12800 h 21600"/>
                  <a:gd name="T2" fmla="*/ 41326 w 41326"/>
                  <a:gd name="T3" fmla="*/ 21600 h 21600"/>
                  <a:gd name="T4" fmla="*/ 19726 w 413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326" h="21600" fill="none" extrusionOk="0">
                    <a:moveTo>
                      <a:pt x="-1" y="12799"/>
                    </a:moveTo>
                    <a:cubicBezTo>
                      <a:pt x="3473" y="5014"/>
                      <a:pt x="11200" y="-1"/>
                      <a:pt x="19726" y="0"/>
                    </a:cubicBezTo>
                    <a:cubicBezTo>
                      <a:pt x="31655" y="0"/>
                      <a:pt x="41326" y="9670"/>
                      <a:pt x="41326" y="21600"/>
                    </a:cubicBezTo>
                  </a:path>
                  <a:path w="41326" h="21600" stroke="0" extrusionOk="0">
                    <a:moveTo>
                      <a:pt x="-1" y="12799"/>
                    </a:moveTo>
                    <a:cubicBezTo>
                      <a:pt x="3473" y="5014"/>
                      <a:pt x="11200" y="-1"/>
                      <a:pt x="19726" y="0"/>
                    </a:cubicBezTo>
                    <a:cubicBezTo>
                      <a:pt x="31655" y="0"/>
                      <a:pt x="41326" y="9670"/>
                      <a:pt x="41326" y="21600"/>
                    </a:cubicBezTo>
                    <a:lnTo>
                      <a:pt x="19726" y="2160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2">
                    <a:alpha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uk-UA" sz="2400" kern="120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</p:grpSp>
      </p:grp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5565227" y="650769"/>
            <a:ext cx="3578773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sz="280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</a:t>
            </a:r>
            <a:r>
              <a:rPr lang="uk-UA" b="1" i="1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східні </a:t>
            </a:r>
            <a:r>
              <a:rPr lang="uk-UA" b="1" i="1" kern="1200" dirty="0" err="1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Сьєрра-Мадре</a:t>
            </a:r>
            <a:endParaRPr lang="ru-RU" sz="2000" b="1" i="1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5580993" y="1440035"/>
            <a:ext cx="356300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uk-UA" b="1" i="1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західні </a:t>
            </a:r>
            <a:r>
              <a:rPr lang="uk-UA" b="1" i="1" kern="1200" dirty="0" err="1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Сьєрра-Мадре</a:t>
            </a:r>
            <a:endParaRPr lang="ru-RU" sz="2000" b="1" i="1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9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0" name="AutoShape 18"/>
          <p:cNvSpPr>
            <a:spLocks noChangeArrowheads="1"/>
          </p:cNvSpPr>
          <p:nvPr/>
        </p:nvSpPr>
        <p:spPr bwMode="auto">
          <a:xfrm>
            <a:off x="3859922" y="5649311"/>
            <a:ext cx="152400" cy="228601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uk-UA" sz="2400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1" name="AutoShape 1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604354" y="4439107"/>
            <a:ext cx="539646" cy="537627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2" name="AutoShape 1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159000" y="3754642"/>
            <a:ext cx="478692" cy="465665"/>
          </a:xfrm>
          <a:prstGeom prst="star4">
            <a:avLst>
              <a:gd name="adj" fmla="val 25824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F</a:t>
            </a:r>
            <a:endParaRPr lang="ru-RU" sz="800" b="1" kern="1200" dirty="0">
              <a:solidFill>
                <a:srgbClr val="FFFF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Text Box 94"/>
          <p:cNvSpPr txBox="1">
            <a:spLocks noChangeArrowheads="1"/>
          </p:cNvSpPr>
          <p:nvPr/>
        </p:nvSpPr>
        <p:spPr bwMode="auto">
          <a:xfrm>
            <a:off x="6689558" y="0"/>
            <a:ext cx="1792259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Рельєф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75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Бластер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75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75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75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d_click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6" dur="75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"/>
                            </p:stCondLst>
                            <p:childTnLst>
                              <p:par>
                                <p:cTn id="8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O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 animBg="1"/>
      <p:bldP spid="15377" grpId="0" animBg="1"/>
      <p:bldP spid="15378" grpId="0" animBg="1"/>
      <p:bldP spid="15379" grpId="0" animBg="1"/>
      <p:bldP spid="15396" grpId="0" animBg="1" autoUpdateAnimBg="0"/>
      <p:bldP spid="15397" grpId="0" animBg="1" autoUpdateAnimBg="0"/>
      <p:bldP spid="15398" grpId="0" animBg="1" autoUpdateAnimBg="0"/>
      <p:bldP spid="15409" grpId="0" animBg="1" autoUpdateAnimBg="0"/>
      <p:bldP spid="15411" grpId="0" animBg="1" autoUpdateAnimBg="0"/>
      <p:bldP spid="15427" grpId="0" animBg="1" autoUpdateAnimBg="0"/>
      <p:bldP spid="47" grpId="0" animBg="1" autoUpdateAnimBg="0"/>
      <p:bldP spid="48" grpId="0" animBg="1" autoUpdateAnimBg="0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5074"/>
            <a:ext cx="6597747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Стійка, спокійна ділянка земної кори, без землетрусів і виверження вулканів.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68534" y="1714833"/>
            <a:ext cx="2222695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Платформа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77689"/>
            <a:ext cx="6611814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Осадовий шар нової гірської породи</a:t>
            </a:r>
            <a:r>
              <a:rPr lang="uk-UA" sz="2800" dirty="0" smtClean="0">
                <a:solidFill>
                  <a:sysClr val="windowText" lastClr="000000"/>
                </a:solidFill>
              </a:rPr>
              <a:t>, який накопичувався горизонтальними шарами на дні платформи  називають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19734" y="3400858"/>
            <a:ext cx="1703424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чохлом 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07377"/>
            <a:ext cx="655554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</a:t>
            </a:r>
            <a:r>
              <a:rPr lang="uk-UA" sz="2800" dirty="0" smtClean="0">
                <a:solidFill>
                  <a:srgbClr val="FF0000"/>
                </a:solidFill>
              </a:rPr>
              <a:t>з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осадовим шаром називають 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13952" y="4830929"/>
            <a:ext cx="1694398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плитами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41817"/>
            <a:ext cx="655554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Частини платформи </a:t>
            </a:r>
            <a:r>
              <a:rPr lang="uk-UA" sz="2800" dirty="0" smtClean="0">
                <a:solidFill>
                  <a:srgbClr val="FF0000"/>
                </a:solidFill>
              </a:rPr>
              <a:t>без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осадового шару 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називають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2319" y="6017200"/>
            <a:ext cx="165999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щитами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7529003" y="1086161"/>
            <a:ext cx="788275" cy="758681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1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7545874" y="2775284"/>
            <a:ext cx="788275" cy="770021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2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7545599" y="4154905"/>
            <a:ext cx="788275" cy="770913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3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3" name="Кольцо 12"/>
          <p:cNvSpPr/>
          <p:nvPr/>
        </p:nvSpPr>
        <p:spPr>
          <a:xfrm>
            <a:off x="7532785" y="5342021"/>
            <a:ext cx="785940" cy="785172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4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6505" y="240633"/>
            <a:ext cx="388219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+mn-lt"/>
              </a:rPr>
              <a:t>Закінчити</a:t>
            </a:r>
            <a:r>
              <a:rPr lang="ru-RU" sz="2800" dirty="0" smtClean="0">
                <a:latin typeface="+mn-lt"/>
              </a:rPr>
              <a:t> </a:t>
            </a:r>
            <a:r>
              <a:rPr lang="ru-RU" sz="2800" dirty="0" err="1" smtClean="0">
                <a:latin typeface="+mn-lt"/>
              </a:rPr>
              <a:t>визначення</a:t>
            </a:r>
            <a:endParaRPr lang="ru-RU" sz="2800" dirty="0">
              <a:latin typeface="+mn-lt"/>
            </a:endParaRPr>
          </a:p>
        </p:txBody>
      </p:sp>
      <p:sp>
        <p:nvSpPr>
          <p:cNvPr id="16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5074"/>
            <a:ext cx="6597747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    Гори, які під впливом зовнішніх сил Землі зруйнувались і нині мають згладжені куполоподібні форми, 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чим нагадують Українські Карпати.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66021" y="1297738"/>
            <a:ext cx="2012914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Аппалачі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918320"/>
            <a:ext cx="661181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Найвища точка Аппалачів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1853" y="2935636"/>
            <a:ext cx="2149641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г. Мітчелл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685482"/>
            <a:ext cx="6593305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     Молоді високі альпійські гори.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 Вершин вкриті  багаторічними 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снігами та льодовиками.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3516" y="4205285"/>
            <a:ext cx="242236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uk-UA" b="1" dirty="0" err="1" smtClean="0">
                <a:solidFill>
                  <a:schemeClr val="tx1"/>
                </a:solidFill>
              </a:rPr>
              <a:t>Аляскинський</a:t>
            </a:r>
            <a:r>
              <a:rPr lang="uk-UA" b="1" dirty="0" smtClean="0">
                <a:solidFill>
                  <a:schemeClr val="tx1"/>
                </a:solidFill>
              </a:rPr>
              <a:t>  хребет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41817"/>
            <a:ext cx="655554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В 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Аляскінському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хребті знаходиться найвища точка Північної Америки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6020" y="6081368"/>
            <a:ext cx="2038583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г. Мак-Кінлі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7529003" y="529388"/>
            <a:ext cx="788275" cy="770023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5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7561916" y="2181725"/>
            <a:ext cx="788275" cy="770021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6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7561641" y="3561347"/>
            <a:ext cx="788275" cy="770913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7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3" name="Кольцо 12"/>
          <p:cNvSpPr/>
          <p:nvPr/>
        </p:nvSpPr>
        <p:spPr>
          <a:xfrm>
            <a:off x="7532785" y="5309936"/>
            <a:ext cx="785940" cy="785172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8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6505" y="240633"/>
            <a:ext cx="3882191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tx1"/>
                </a:solidFill>
                <a:latin typeface="+mn-lt"/>
              </a:rPr>
              <a:t>Закінчити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+mn-lt"/>
              </a:rPr>
              <a:t>визначення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6528"/>
            <a:ext cx="6513095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 Найвищий діючий вулкан Північної Америки. Місцеві жителі називають вулкан </a:t>
            </a:r>
            <a:r>
              <a:rPr lang="uk-UA" sz="2800" dirty="0" err="1" smtClean="0">
                <a:solidFill>
                  <a:schemeClr val="tx1"/>
                </a:solidFill>
              </a:rPr>
              <a:t>Чітлалтепетль</a:t>
            </a:r>
            <a:r>
              <a:rPr lang="uk-UA" sz="2800" dirty="0" smtClean="0">
                <a:solidFill>
                  <a:schemeClr val="tx1"/>
                </a:solidFill>
              </a:rPr>
              <a:t> – </a:t>
            </a:r>
            <a:r>
              <a:rPr lang="uk-UA" sz="2800" dirty="0" err="1" smtClean="0">
                <a:solidFill>
                  <a:schemeClr val="tx1"/>
                </a:solidFill>
              </a:rPr>
              <a:t>“зоряна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err="1" smtClean="0">
                <a:solidFill>
                  <a:schemeClr val="tx1"/>
                </a:solidFill>
              </a:rPr>
              <a:t>гора”</a:t>
            </a:r>
            <a:r>
              <a:rPr lang="uk-UA" sz="2800" dirty="0" smtClean="0">
                <a:solidFill>
                  <a:schemeClr val="tx1"/>
                </a:solidFill>
              </a:rPr>
              <a:t>. 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8105" y="1538371"/>
            <a:ext cx="2012914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Орісаба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12468"/>
            <a:ext cx="6513095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Вулкан на півдні Мексики. Назва в перекладі з мови місцевих індіанців означає 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“гора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що 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димить”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7475" y="3128143"/>
            <a:ext cx="2406315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Попокатепетль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3781733"/>
            <a:ext cx="6529136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Діючий вулкан у країні Сальвадор. Час від часу викидає вибухову хмарину, за що названий 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“маяком”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Центральної Америки.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1430" y="4814885"/>
            <a:ext cx="242236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Ісалько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759515"/>
            <a:ext cx="655554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2563" indent="-101600"/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Вулканічне плато де знаходяться гігантські гейзери  й гарячі джерела. 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9985" y="6235187"/>
            <a:ext cx="2584015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Йєллоустонське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7529003" y="753979"/>
            <a:ext cx="788275" cy="770023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9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7513790" y="2261938"/>
            <a:ext cx="940399" cy="914400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10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7529557" y="3914274"/>
            <a:ext cx="956717" cy="931335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11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3" name="Кольцо 12"/>
          <p:cNvSpPr/>
          <p:nvPr/>
        </p:nvSpPr>
        <p:spPr>
          <a:xfrm>
            <a:off x="7516742" y="5342019"/>
            <a:ext cx="1017657" cy="962527"/>
          </a:xfrm>
          <a:prstGeom prst="donut">
            <a:avLst/>
          </a:prstGeom>
          <a:solidFill>
            <a:srgbClr val="3366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12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6505" y="96255"/>
            <a:ext cx="3882191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+mn-lt"/>
              </a:rPr>
              <a:t>Закінчити</a:t>
            </a:r>
            <a:r>
              <a:rPr lang="ru-RU" sz="2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n-lt"/>
              </a:rPr>
              <a:t>визначення</a:t>
            </a:r>
            <a:endParaRPr lang="ru-RU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97615" y="6276745"/>
            <a:ext cx="646387" cy="493986"/>
          </a:xfrm>
          <a:prstGeom prst="actionButtonForwardNext">
            <a:avLst/>
          </a:prstGeom>
          <a:solidFill>
            <a:srgbClr val="0099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User\Рабочий стол\Мои рисунки\Для презенг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4030122" y="1298044"/>
            <a:ext cx="3012549" cy="7215206"/>
          </a:xfrm>
          <a:prstGeom prst="rect">
            <a:avLst/>
          </a:prstGeom>
          <a:noFill/>
        </p:spPr>
      </p:pic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7000892" y="6457890"/>
            <a:ext cx="1624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20.11.2015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gray">
          <a:xfrm>
            <a:off x="2793760" y="3936916"/>
            <a:ext cx="5651740" cy="2123658"/>
          </a:xfrm>
          <a:prstGeom prst="rect">
            <a:avLst/>
          </a:prstGeom>
          <a:noFill/>
          <a:ln>
            <a:solidFill>
              <a:srgbClr val="FF9999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ГЕОГРАФІЯ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підруч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для 7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загальноосвіт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навч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С, Г.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Кобернік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Р. Р. Коваленко.  К: Грамота, 2015.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1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uk-UA" sz="1600" dirty="0" smtClean="0"/>
              <a:t>ГЕОГРАФІЯ: підручник для 7 кл. </a:t>
            </a:r>
            <a:r>
              <a:rPr lang="uk-UA" sz="1600" dirty="0" err="1" smtClean="0"/>
              <a:t>загальноосвіт</a:t>
            </a:r>
            <a:r>
              <a:rPr lang="uk-UA" sz="1600" dirty="0" smtClean="0"/>
              <a:t>. </a:t>
            </a:r>
            <a:r>
              <a:rPr lang="uk-UA" sz="1600" dirty="0" err="1" smtClean="0"/>
              <a:t>навч</a:t>
            </a:r>
            <a:r>
              <a:rPr lang="uk-UA" sz="1600" dirty="0" smtClean="0"/>
              <a:t> </a:t>
            </a:r>
            <a:r>
              <a:rPr lang="uk-UA" sz="1600" dirty="0" err="1" smtClean="0"/>
              <a:t>.закл</a:t>
            </a:r>
            <a:r>
              <a:rPr lang="uk-UA" sz="1600" dirty="0" smtClean="0"/>
              <a:t>. В.Ю.Пестушко, Г.Ш.</a:t>
            </a:r>
            <a:r>
              <a:rPr lang="uk-UA" sz="1600" dirty="0" err="1" smtClean="0"/>
              <a:t>Уварова.—Київ</a:t>
            </a:r>
            <a:r>
              <a:rPr lang="uk-UA" sz="1600" dirty="0" smtClean="0"/>
              <a:t>:</a:t>
            </a:r>
            <a:r>
              <a:rPr lang="uk-UA" sz="1600" dirty="0" err="1" smtClean="0"/>
              <a:t>Генеза</a:t>
            </a:r>
            <a:r>
              <a:rPr lang="uk-UA" sz="1600" dirty="0" smtClean="0"/>
              <a:t>, 2015.</a:t>
            </a:r>
            <a:endParaRPr lang="uk-UA" sz="1600" dirty="0" smtClean="0">
              <a:latin typeface="Verdana" pitchFamily="34" charset="0"/>
            </a:endParaRPr>
          </a:p>
          <a:p>
            <a:endParaRPr lang="ru-RU" sz="1600" dirty="0" smtClean="0"/>
          </a:p>
          <a:p>
            <a:r>
              <a:rPr lang="ru-RU" sz="1600" dirty="0" smtClean="0"/>
              <a:t>В. С. Гаврилюк  </a:t>
            </a:r>
            <a:r>
              <a:rPr lang="ru-RU" sz="1600" b="1" dirty="0" smtClean="0"/>
              <a:t>ПРИРОДА ПІВНІЧНОЇ АМЕРИКИ</a:t>
            </a:r>
            <a:r>
              <a:rPr lang="ru-RU" sz="1600" dirty="0" smtClean="0"/>
              <a:t>, </a:t>
            </a:r>
            <a:r>
              <a:rPr lang="ru-RU" sz="1600" dirty="0" err="1" smtClean="0"/>
              <a:t>Видавництво</a:t>
            </a:r>
            <a:r>
              <a:rPr lang="ru-RU" sz="1600" dirty="0" smtClean="0"/>
              <a:t>  «</a:t>
            </a:r>
            <a:r>
              <a:rPr lang="ru-RU" sz="1600" dirty="0" err="1" smtClean="0"/>
              <a:t>Радянська</a:t>
            </a:r>
            <a:r>
              <a:rPr lang="ru-RU" sz="1600" dirty="0" smtClean="0"/>
              <a:t> школа», Київ-1971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85784" y="2571744"/>
            <a:ext cx="4572000" cy="389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597</Words>
  <Application>Microsoft Office PowerPoint</Application>
  <PresentationFormat>Экран (4:3)</PresentationFormat>
  <Paragraphs>172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Calisto MT</vt:lpstr>
      <vt:lpstr>Times New Roman</vt:lpstr>
      <vt:lpstr>Verdana</vt:lpstr>
      <vt:lpstr>Оформление по умолчанию</vt:lpstr>
      <vt:lpstr>1_Оформление по умолчанию</vt:lpstr>
      <vt:lpstr>3_Оформление по умолчанию</vt:lpstr>
      <vt:lpstr>4_Оформление по умолчанию</vt:lpstr>
      <vt:lpstr>6_Оформление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Рома</cp:lastModifiedBy>
  <cp:revision>205</cp:revision>
  <dcterms:created xsi:type="dcterms:W3CDTF">2000-05-28T11:04:46Z</dcterms:created>
  <dcterms:modified xsi:type="dcterms:W3CDTF">2022-03-22T20:35:27Z</dcterms:modified>
</cp:coreProperties>
</file>