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0" r:id="rId5"/>
    <p:sldId id="272" r:id="rId6"/>
    <p:sldId id="273" r:id="rId7"/>
    <p:sldId id="303" r:id="rId8"/>
    <p:sldId id="291" r:id="rId9"/>
    <p:sldId id="290" r:id="rId10"/>
    <p:sldId id="296" r:id="rId11"/>
    <p:sldId id="29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4.jpeg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12" Type="http://schemas.openxmlformats.org/officeDocument/2006/relationships/image" Target="../media/image2.jpeg"/><Relationship Id="rId2" Type="http://schemas.openxmlformats.org/officeDocument/2006/relationships/audio" Target="../media/audio1.wav"/><Relationship Id="rId16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11" Type="http://schemas.openxmlformats.org/officeDocument/2006/relationships/image" Target="../media/image1.jpeg"/><Relationship Id="rId5" Type="http://schemas.openxmlformats.org/officeDocument/2006/relationships/audio" Target="../media/audio4.wav"/><Relationship Id="rId15" Type="http://schemas.openxmlformats.org/officeDocument/2006/relationships/slide" Target="slide6.xml"/><Relationship Id="rId10" Type="http://schemas.openxmlformats.org/officeDocument/2006/relationships/audio" Target="../media/audio9.wav"/><Relationship Id="rId4" Type="http://schemas.openxmlformats.org/officeDocument/2006/relationships/audio" Target="../media/audio3.wav"/><Relationship Id="rId9" Type="http://schemas.openxmlformats.org/officeDocument/2006/relationships/audio" Target="../media/audio8.wav"/><Relationship Id="rId1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3.wav"/><Relationship Id="rId13" Type="http://schemas.openxmlformats.org/officeDocument/2006/relationships/slide" Target="slide10.xml"/><Relationship Id="rId3" Type="http://schemas.openxmlformats.org/officeDocument/2006/relationships/audio" Target="../media/audio2.wav"/><Relationship Id="rId7" Type="http://schemas.openxmlformats.org/officeDocument/2006/relationships/audio" Target="../media/audio12.wav"/><Relationship Id="rId12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11" Type="http://schemas.openxmlformats.org/officeDocument/2006/relationships/image" Target="../media/image2.jpeg"/><Relationship Id="rId5" Type="http://schemas.openxmlformats.org/officeDocument/2006/relationships/audio" Target="../media/audio11.wav"/><Relationship Id="rId10" Type="http://schemas.openxmlformats.org/officeDocument/2006/relationships/image" Target="../media/image1.jpeg"/><Relationship Id="rId4" Type="http://schemas.openxmlformats.org/officeDocument/2006/relationships/audio" Target="../media/audio10.wav"/><Relationship Id="rId9" Type="http://schemas.openxmlformats.org/officeDocument/2006/relationships/audio" Target="../media/audio9.wav"/><Relationship Id="rId1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slide" Target="slide3.xml"/><Relationship Id="rId3" Type="http://schemas.openxmlformats.org/officeDocument/2006/relationships/audio" Target="../media/audio2.wav"/><Relationship Id="rId7" Type="http://schemas.openxmlformats.org/officeDocument/2006/relationships/audio" Target="../media/audio15.wav"/><Relationship Id="rId12" Type="http://schemas.openxmlformats.org/officeDocument/2006/relationships/slide" Target="slide8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4.wav"/><Relationship Id="rId11" Type="http://schemas.openxmlformats.org/officeDocument/2006/relationships/slide" Target="slide11.xml"/><Relationship Id="rId5" Type="http://schemas.openxmlformats.org/officeDocument/2006/relationships/audio" Target="../media/audio5.wav"/><Relationship Id="rId10" Type="http://schemas.openxmlformats.org/officeDocument/2006/relationships/image" Target="../media/image4.jpeg"/><Relationship Id="rId4" Type="http://schemas.openxmlformats.org/officeDocument/2006/relationships/audio" Target="../media/audio9.wav"/><Relationship Id="rId9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ozr.net/products_pictures/amfibolit_b.jpg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484784"/>
            <a:ext cx="4608512" cy="2699861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Корисні копалини України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4832402"/>
            <a:ext cx="4176464" cy="137784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000760" y="0"/>
            <a:ext cx="3571869" cy="3462179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381251" cy="3571876"/>
          </a:xfrm>
          <a:prstGeom prst="rect">
            <a:avLst/>
          </a:prstGeom>
          <a:noFill/>
        </p:spPr>
      </p:pic>
      <p:pic>
        <p:nvPicPr>
          <p:cNvPr id="6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86125"/>
            <a:ext cx="2381251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5112568" cy="158417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</a:t>
            </a:r>
            <a:r>
              <a:rPr lang="vi-VN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исні коп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vi-VN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лини</a:t>
            </a:r>
            <a:r>
              <a:rPr lang="uk-U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– підземні багатства, що залягають глибоко під землею.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732240" y="-171400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827584" y="2348881"/>
            <a:ext cx="6624736" cy="2520280"/>
          </a:xfrm>
        </p:spPr>
        <p:txBody>
          <a:bodyPr>
            <a:normAutofit lnSpcReduction="10000"/>
          </a:bodyPr>
          <a:lstStyle/>
          <a:p>
            <a:r>
              <a:rPr lang="uk-UA" kern="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Гірські породи, які людина видобуває  в природі та використовує для  своїх потреб, називають </a:t>
            </a:r>
            <a:r>
              <a:rPr lang="uk-UA" b="1" kern="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корисними копалинами.</a:t>
            </a:r>
          </a:p>
          <a:p>
            <a:endParaRPr lang="ru-RU" dirty="0"/>
          </a:p>
        </p:txBody>
      </p:sp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2" name="Picture 8" descr="limeston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0714" y="4149080"/>
            <a:ext cx="4043206" cy="24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732240" y="-171400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2" name="Picture 2" descr="-Контури України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5576" y="635000"/>
            <a:ext cx="8388424" cy="6223000"/>
          </a:xfrm>
          <a:prstGeom prst="rect">
            <a:avLst/>
          </a:prstGeom>
          <a:noFill/>
          <a:ln w="57150" cmpd="thinThick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755576" y="0"/>
            <a:ext cx="8388424" cy="685800"/>
          </a:xfrm>
          <a:prstGeom prst="rect">
            <a:avLst/>
          </a:prstGeom>
          <a:solidFill>
            <a:srgbClr val="FFCC66"/>
          </a:solidFill>
          <a:ln w="57150" cmpd="thickThin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WordArt 4"/>
          <p:cNvSpPr>
            <a:spLocks noChangeArrowheads="1" noChangeShapeType="1" noTextEdit="1"/>
          </p:cNvSpPr>
          <p:nvPr/>
        </p:nvSpPr>
        <p:spPr bwMode="auto">
          <a:xfrm>
            <a:off x="228600" y="152400"/>
            <a:ext cx="8686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     КОРИСНІ 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КОПАЛИНИ: ПАЛИВНІ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2581275" y="1643063"/>
            <a:ext cx="5457825" cy="2943225"/>
          </a:xfrm>
          <a:custGeom>
            <a:avLst/>
            <a:gdLst>
              <a:gd name="T0" fmla="*/ 1628775 w 3438"/>
              <a:gd name="T1" fmla="*/ 0 h 1854"/>
              <a:gd name="T2" fmla="*/ 784225 w 3438"/>
              <a:gd name="T3" fmla="*/ 100012 h 1854"/>
              <a:gd name="T4" fmla="*/ 100012 w 3438"/>
              <a:gd name="T5" fmla="*/ 219075 h 1854"/>
              <a:gd name="T6" fmla="*/ 185737 w 3438"/>
              <a:gd name="T7" fmla="*/ 1136650 h 1854"/>
              <a:gd name="T8" fmla="*/ 138113 w 3438"/>
              <a:gd name="T9" fmla="*/ 1587500 h 1854"/>
              <a:gd name="T10" fmla="*/ 128588 w 3438"/>
              <a:gd name="T11" fmla="*/ 2043113 h 1854"/>
              <a:gd name="T12" fmla="*/ 390525 w 3438"/>
              <a:gd name="T13" fmla="*/ 2166938 h 1854"/>
              <a:gd name="T14" fmla="*/ 423863 w 3438"/>
              <a:gd name="T15" fmla="*/ 2257425 h 1854"/>
              <a:gd name="T16" fmla="*/ 538163 w 3438"/>
              <a:gd name="T17" fmla="*/ 2224088 h 1854"/>
              <a:gd name="T18" fmla="*/ 585788 w 3438"/>
              <a:gd name="T19" fmla="*/ 2319338 h 1854"/>
              <a:gd name="T20" fmla="*/ 695325 w 3438"/>
              <a:gd name="T21" fmla="*/ 2286000 h 1854"/>
              <a:gd name="T22" fmla="*/ 1000125 w 3438"/>
              <a:gd name="T23" fmla="*/ 2395538 h 1854"/>
              <a:gd name="T24" fmla="*/ 2676525 w 3438"/>
              <a:gd name="T25" fmla="*/ 2624138 h 1854"/>
              <a:gd name="T26" fmla="*/ 3895725 w 3438"/>
              <a:gd name="T27" fmla="*/ 2776538 h 1854"/>
              <a:gd name="T28" fmla="*/ 4733925 w 3438"/>
              <a:gd name="T29" fmla="*/ 2928938 h 1854"/>
              <a:gd name="T30" fmla="*/ 5305425 w 3438"/>
              <a:gd name="T31" fmla="*/ 2690813 h 1854"/>
              <a:gd name="T32" fmla="*/ 5286375 w 3438"/>
              <a:gd name="T33" fmla="*/ 2338388 h 1854"/>
              <a:gd name="T34" fmla="*/ 4276725 w 3438"/>
              <a:gd name="T35" fmla="*/ 2014538 h 1854"/>
              <a:gd name="T36" fmla="*/ 3514726 w 3438"/>
              <a:gd name="T37" fmla="*/ 1862138 h 1854"/>
              <a:gd name="T38" fmla="*/ 3333751 w 3438"/>
              <a:gd name="T39" fmla="*/ 1728788 h 1854"/>
              <a:gd name="T40" fmla="*/ 3086100 w 3438"/>
              <a:gd name="T41" fmla="*/ 1633538 h 1854"/>
              <a:gd name="T42" fmla="*/ 2981325 w 3438"/>
              <a:gd name="T43" fmla="*/ 1557337 h 1854"/>
              <a:gd name="T44" fmla="*/ 2447925 w 3438"/>
              <a:gd name="T45" fmla="*/ 1328738 h 1854"/>
              <a:gd name="T46" fmla="*/ 2124075 w 3438"/>
              <a:gd name="T47" fmla="*/ 1147763 h 1854"/>
              <a:gd name="T48" fmla="*/ 2109788 w 3438"/>
              <a:gd name="T49" fmla="*/ 1033463 h 1854"/>
              <a:gd name="T50" fmla="*/ 2038350 w 3438"/>
              <a:gd name="T51" fmla="*/ 942975 h 1854"/>
              <a:gd name="T52" fmla="*/ 1914525 w 3438"/>
              <a:gd name="T53" fmla="*/ 947738 h 1854"/>
              <a:gd name="T54" fmla="*/ 1771650 w 3438"/>
              <a:gd name="T55" fmla="*/ 833438 h 1854"/>
              <a:gd name="T56" fmla="*/ 1714500 w 3438"/>
              <a:gd name="T57" fmla="*/ 619125 h 1854"/>
              <a:gd name="T58" fmla="*/ 1614487 w 3438"/>
              <a:gd name="T59" fmla="*/ 390525 h 1854"/>
              <a:gd name="T60" fmla="*/ 1628775 w 3438"/>
              <a:gd name="T61" fmla="*/ 0 h 185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438"/>
              <a:gd name="T94" fmla="*/ 0 h 1854"/>
              <a:gd name="T95" fmla="*/ 3438 w 3438"/>
              <a:gd name="T96" fmla="*/ 1854 h 185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438" h="1854">
                <a:moveTo>
                  <a:pt x="1026" y="0"/>
                </a:moveTo>
                <a:lnTo>
                  <a:pt x="494" y="63"/>
                </a:lnTo>
                <a:lnTo>
                  <a:pt x="63" y="138"/>
                </a:lnTo>
                <a:cubicBezTo>
                  <a:pt x="0" y="247"/>
                  <a:pt x="113" y="572"/>
                  <a:pt x="117" y="716"/>
                </a:cubicBezTo>
                <a:cubicBezTo>
                  <a:pt x="121" y="860"/>
                  <a:pt x="93" y="905"/>
                  <a:pt x="87" y="1000"/>
                </a:cubicBezTo>
                <a:cubicBezTo>
                  <a:pt x="81" y="1095"/>
                  <a:pt x="54" y="1226"/>
                  <a:pt x="81" y="1287"/>
                </a:cubicBezTo>
                <a:lnTo>
                  <a:pt x="246" y="1365"/>
                </a:lnTo>
                <a:cubicBezTo>
                  <a:pt x="277" y="1387"/>
                  <a:pt x="252" y="1416"/>
                  <a:pt x="267" y="1422"/>
                </a:cubicBezTo>
                <a:cubicBezTo>
                  <a:pt x="282" y="1428"/>
                  <a:pt x="322" y="1395"/>
                  <a:pt x="339" y="1401"/>
                </a:cubicBezTo>
                <a:cubicBezTo>
                  <a:pt x="356" y="1407"/>
                  <a:pt x="353" y="1455"/>
                  <a:pt x="369" y="1461"/>
                </a:cubicBezTo>
                <a:cubicBezTo>
                  <a:pt x="385" y="1467"/>
                  <a:pt x="395" y="1432"/>
                  <a:pt x="438" y="1440"/>
                </a:cubicBezTo>
                <a:cubicBezTo>
                  <a:pt x="481" y="1448"/>
                  <a:pt x="422" y="1473"/>
                  <a:pt x="630" y="1509"/>
                </a:cubicBezTo>
                <a:cubicBezTo>
                  <a:pt x="838" y="1545"/>
                  <a:pt x="1382" y="1613"/>
                  <a:pt x="1686" y="1653"/>
                </a:cubicBezTo>
                <a:cubicBezTo>
                  <a:pt x="1990" y="1693"/>
                  <a:pt x="2238" y="1717"/>
                  <a:pt x="2454" y="1749"/>
                </a:cubicBezTo>
                <a:cubicBezTo>
                  <a:pt x="2670" y="1781"/>
                  <a:pt x="2834" y="1854"/>
                  <a:pt x="2982" y="1845"/>
                </a:cubicBezTo>
                <a:cubicBezTo>
                  <a:pt x="3130" y="1836"/>
                  <a:pt x="3284" y="1757"/>
                  <a:pt x="3342" y="1695"/>
                </a:cubicBezTo>
                <a:cubicBezTo>
                  <a:pt x="3400" y="1633"/>
                  <a:pt x="3438" y="1544"/>
                  <a:pt x="3330" y="1473"/>
                </a:cubicBezTo>
                <a:cubicBezTo>
                  <a:pt x="3222" y="1402"/>
                  <a:pt x="2880" y="1319"/>
                  <a:pt x="2694" y="1269"/>
                </a:cubicBezTo>
                <a:cubicBezTo>
                  <a:pt x="2508" y="1219"/>
                  <a:pt x="2313" y="1203"/>
                  <a:pt x="2214" y="1173"/>
                </a:cubicBezTo>
                <a:cubicBezTo>
                  <a:pt x="2115" y="1143"/>
                  <a:pt x="2145" y="1113"/>
                  <a:pt x="2100" y="1089"/>
                </a:cubicBezTo>
                <a:cubicBezTo>
                  <a:pt x="2055" y="1065"/>
                  <a:pt x="1981" y="1047"/>
                  <a:pt x="1944" y="1029"/>
                </a:cubicBezTo>
                <a:cubicBezTo>
                  <a:pt x="1907" y="1011"/>
                  <a:pt x="1945" y="1013"/>
                  <a:pt x="1878" y="981"/>
                </a:cubicBezTo>
                <a:cubicBezTo>
                  <a:pt x="1811" y="949"/>
                  <a:pt x="1632" y="880"/>
                  <a:pt x="1542" y="837"/>
                </a:cubicBezTo>
                <a:cubicBezTo>
                  <a:pt x="1452" y="794"/>
                  <a:pt x="1373" y="754"/>
                  <a:pt x="1338" y="723"/>
                </a:cubicBezTo>
                <a:cubicBezTo>
                  <a:pt x="1303" y="692"/>
                  <a:pt x="1338" y="672"/>
                  <a:pt x="1329" y="651"/>
                </a:cubicBezTo>
                <a:cubicBezTo>
                  <a:pt x="1320" y="630"/>
                  <a:pt x="1305" y="603"/>
                  <a:pt x="1284" y="594"/>
                </a:cubicBezTo>
                <a:cubicBezTo>
                  <a:pt x="1263" y="585"/>
                  <a:pt x="1234" y="608"/>
                  <a:pt x="1206" y="597"/>
                </a:cubicBezTo>
                <a:cubicBezTo>
                  <a:pt x="1178" y="586"/>
                  <a:pt x="1137" y="559"/>
                  <a:pt x="1116" y="525"/>
                </a:cubicBezTo>
                <a:cubicBezTo>
                  <a:pt x="1095" y="491"/>
                  <a:pt x="1096" y="436"/>
                  <a:pt x="1080" y="390"/>
                </a:cubicBezTo>
                <a:cubicBezTo>
                  <a:pt x="1064" y="344"/>
                  <a:pt x="1026" y="311"/>
                  <a:pt x="1017" y="246"/>
                </a:cubicBezTo>
                <a:cubicBezTo>
                  <a:pt x="1008" y="181"/>
                  <a:pt x="1024" y="51"/>
                  <a:pt x="1026" y="0"/>
                </a:cubicBezTo>
                <a:close/>
              </a:path>
            </a:pathLst>
          </a:custGeom>
          <a:solidFill>
            <a:srgbClr val="FF5155">
              <a:alpha val="50195"/>
            </a:srgbClr>
          </a:solidFill>
          <a:ln w="38100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5251450" y="5462588"/>
            <a:ext cx="2143125" cy="1116012"/>
          </a:xfrm>
          <a:custGeom>
            <a:avLst/>
            <a:gdLst>
              <a:gd name="T0" fmla="*/ 630237 w 1350"/>
              <a:gd name="T1" fmla="*/ 14287 h 703"/>
              <a:gd name="T2" fmla="*/ 654050 w 1350"/>
              <a:gd name="T3" fmla="*/ 119062 h 703"/>
              <a:gd name="T4" fmla="*/ 615950 w 1350"/>
              <a:gd name="T5" fmla="*/ 176212 h 703"/>
              <a:gd name="T6" fmla="*/ 515938 w 1350"/>
              <a:gd name="T7" fmla="*/ 209550 h 703"/>
              <a:gd name="T8" fmla="*/ 377825 w 1350"/>
              <a:gd name="T9" fmla="*/ 276225 h 703"/>
              <a:gd name="T10" fmla="*/ 211138 w 1350"/>
              <a:gd name="T11" fmla="*/ 371475 h 703"/>
              <a:gd name="T12" fmla="*/ 6350 w 1350"/>
              <a:gd name="T13" fmla="*/ 557212 h 703"/>
              <a:gd name="T14" fmla="*/ 177800 w 1350"/>
              <a:gd name="T15" fmla="*/ 561975 h 703"/>
              <a:gd name="T16" fmla="*/ 315912 w 1350"/>
              <a:gd name="T17" fmla="*/ 609600 h 703"/>
              <a:gd name="T18" fmla="*/ 439738 w 1350"/>
              <a:gd name="T19" fmla="*/ 657225 h 703"/>
              <a:gd name="T20" fmla="*/ 620712 w 1350"/>
              <a:gd name="T21" fmla="*/ 771525 h 703"/>
              <a:gd name="T22" fmla="*/ 596900 w 1350"/>
              <a:gd name="T23" fmla="*/ 976312 h 703"/>
              <a:gd name="T24" fmla="*/ 596900 w 1350"/>
              <a:gd name="T25" fmla="*/ 1038225 h 703"/>
              <a:gd name="T26" fmla="*/ 577850 w 1350"/>
              <a:gd name="T27" fmla="*/ 1114425 h 703"/>
              <a:gd name="T28" fmla="*/ 677862 w 1350"/>
              <a:gd name="T29" fmla="*/ 1052512 h 703"/>
              <a:gd name="T30" fmla="*/ 839788 w 1350"/>
              <a:gd name="T31" fmla="*/ 885825 h 703"/>
              <a:gd name="T32" fmla="*/ 1073150 w 1350"/>
              <a:gd name="T33" fmla="*/ 785812 h 703"/>
              <a:gd name="T34" fmla="*/ 1487487 w 1350"/>
              <a:gd name="T35" fmla="*/ 752475 h 703"/>
              <a:gd name="T36" fmla="*/ 1654175 w 1350"/>
              <a:gd name="T37" fmla="*/ 666750 h 703"/>
              <a:gd name="T38" fmla="*/ 1763713 w 1350"/>
              <a:gd name="T39" fmla="*/ 671512 h 703"/>
              <a:gd name="T40" fmla="*/ 1849438 w 1350"/>
              <a:gd name="T41" fmla="*/ 709612 h 703"/>
              <a:gd name="T42" fmla="*/ 1997075 w 1350"/>
              <a:gd name="T43" fmla="*/ 676275 h 703"/>
              <a:gd name="T44" fmla="*/ 2111375 w 1350"/>
              <a:gd name="T45" fmla="*/ 671512 h 703"/>
              <a:gd name="T46" fmla="*/ 2139950 w 1350"/>
              <a:gd name="T47" fmla="*/ 600075 h 703"/>
              <a:gd name="T48" fmla="*/ 2130425 w 1350"/>
              <a:gd name="T49" fmla="*/ 481012 h 703"/>
              <a:gd name="T50" fmla="*/ 2068513 w 1350"/>
              <a:gd name="T51" fmla="*/ 409575 h 703"/>
              <a:gd name="T52" fmla="*/ 1954213 w 1350"/>
              <a:gd name="T53" fmla="*/ 433387 h 703"/>
              <a:gd name="T54" fmla="*/ 1892300 w 1350"/>
              <a:gd name="T55" fmla="*/ 466725 h 703"/>
              <a:gd name="T56" fmla="*/ 1787525 w 1350"/>
              <a:gd name="T57" fmla="*/ 442912 h 703"/>
              <a:gd name="T58" fmla="*/ 1720850 w 1350"/>
              <a:gd name="T59" fmla="*/ 528637 h 703"/>
              <a:gd name="T60" fmla="*/ 1563687 w 1350"/>
              <a:gd name="T61" fmla="*/ 571500 h 703"/>
              <a:gd name="T62" fmla="*/ 1358900 w 1350"/>
              <a:gd name="T63" fmla="*/ 528637 h 703"/>
              <a:gd name="T64" fmla="*/ 1282700 w 1350"/>
              <a:gd name="T65" fmla="*/ 361950 h 703"/>
              <a:gd name="T66" fmla="*/ 1173162 w 1350"/>
              <a:gd name="T67" fmla="*/ 242887 h 703"/>
              <a:gd name="T68" fmla="*/ 1106487 w 1350"/>
              <a:gd name="T69" fmla="*/ 204787 h 703"/>
              <a:gd name="T70" fmla="*/ 1068388 w 1350"/>
              <a:gd name="T71" fmla="*/ 123825 h 703"/>
              <a:gd name="T72" fmla="*/ 925513 w 1350"/>
              <a:gd name="T73" fmla="*/ 85725 h 703"/>
              <a:gd name="T74" fmla="*/ 873125 w 1350"/>
              <a:gd name="T75" fmla="*/ 104775 h 703"/>
              <a:gd name="T76" fmla="*/ 768350 w 1350"/>
              <a:gd name="T77" fmla="*/ 23812 h 703"/>
              <a:gd name="T78" fmla="*/ 630237 w 1350"/>
              <a:gd name="T79" fmla="*/ 14287 h 70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50"/>
              <a:gd name="T121" fmla="*/ 0 h 703"/>
              <a:gd name="T122" fmla="*/ 1350 w 1350"/>
              <a:gd name="T123" fmla="*/ 703 h 703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50" h="703">
                <a:moveTo>
                  <a:pt x="397" y="9"/>
                </a:moveTo>
                <a:cubicBezTo>
                  <a:pt x="385" y="19"/>
                  <a:pt x="414" y="58"/>
                  <a:pt x="412" y="75"/>
                </a:cubicBezTo>
                <a:cubicBezTo>
                  <a:pt x="410" y="92"/>
                  <a:pt x="402" y="102"/>
                  <a:pt x="388" y="111"/>
                </a:cubicBezTo>
                <a:cubicBezTo>
                  <a:pt x="374" y="120"/>
                  <a:pt x="350" y="122"/>
                  <a:pt x="325" y="132"/>
                </a:cubicBezTo>
                <a:cubicBezTo>
                  <a:pt x="300" y="142"/>
                  <a:pt x="270" y="157"/>
                  <a:pt x="238" y="174"/>
                </a:cubicBezTo>
                <a:cubicBezTo>
                  <a:pt x="206" y="191"/>
                  <a:pt x="172" y="205"/>
                  <a:pt x="133" y="234"/>
                </a:cubicBezTo>
                <a:cubicBezTo>
                  <a:pt x="94" y="263"/>
                  <a:pt x="8" y="331"/>
                  <a:pt x="4" y="351"/>
                </a:cubicBezTo>
                <a:cubicBezTo>
                  <a:pt x="0" y="371"/>
                  <a:pt x="80" y="349"/>
                  <a:pt x="112" y="354"/>
                </a:cubicBezTo>
                <a:cubicBezTo>
                  <a:pt x="144" y="359"/>
                  <a:pt x="172" y="374"/>
                  <a:pt x="199" y="384"/>
                </a:cubicBezTo>
                <a:cubicBezTo>
                  <a:pt x="226" y="394"/>
                  <a:pt x="245" y="397"/>
                  <a:pt x="277" y="414"/>
                </a:cubicBezTo>
                <a:cubicBezTo>
                  <a:pt x="309" y="431"/>
                  <a:pt x="374" y="452"/>
                  <a:pt x="391" y="486"/>
                </a:cubicBezTo>
                <a:cubicBezTo>
                  <a:pt x="408" y="520"/>
                  <a:pt x="378" y="587"/>
                  <a:pt x="376" y="615"/>
                </a:cubicBezTo>
                <a:cubicBezTo>
                  <a:pt x="374" y="643"/>
                  <a:pt x="378" y="639"/>
                  <a:pt x="376" y="654"/>
                </a:cubicBezTo>
                <a:cubicBezTo>
                  <a:pt x="374" y="669"/>
                  <a:pt x="356" y="701"/>
                  <a:pt x="364" y="702"/>
                </a:cubicBezTo>
                <a:cubicBezTo>
                  <a:pt x="372" y="703"/>
                  <a:pt x="400" y="687"/>
                  <a:pt x="427" y="663"/>
                </a:cubicBezTo>
                <a:cubicBezTo>
                  <a:pt x="454" y="639"/>
                  <a:pt x="488" y="586"/>
                  <a:pt x="529" y="558"/>
                </a:cubicBezTo>
                <a:cubicBezTo>
                  <a:pt x="570" y="530"/>
                  <a:pt x="608" y="509"/>
                  <a:pt x="676" y="495"/>
                </a:cubicBezTo>
                <a:cubicBezTo>
                  <a:pt x="744" y="481"/>
                  <a:pt x="876" y="486"/>
                  <a:pt x="937" y="474"/>
                </a:cubicBezTo>
                <a:cubicBezTo>
                  <a:pt x="998" y="462"/>
                  <a:pt x="1013" y="428"/>
                  <a:pt x="1042" y="420"/>
                </a:cubicBezTo>
                <a:cubicBezTo>
                  <a:pt x="1071" y="412"/>
                  <a:pt x="1091" y="419"/>
                  <a:pt x="1111" y="423"/>
                </a:cubicBezTo>
                <a:cubicBezTo>
                  <a:pt x="1131" y="427"/>
                  <a:pt x="1141" y="447"/>
                  <a:pt x="1165" y="447"/>
                </a:cubicBezTo>
                <a:cubicBezTo>
                  <a:pt x="1189" y="447"/>
                  <a:pt x="1231" y="430"/>
                  <a:pt x="1258" y="426"/>
                </a:cubicBezTo>
                <a:cubicBezTo>
                  <a:pt x="1285" y="422"/>
                  <a:pt x="1315" y="431"/>
                  <a:pt x="1330" y="423"/>
                </a:cubicBezTo>
                <a:cubicBezTo>
                  <a:pt x="1345" y="415"/>
                  <a:pt x="1346" y="398"/>
                  <a:pt x="1348" y="378"/>
                </a:cubicBezTo>
                <a:cubicBezTo>
                  <a:pt x="1350" y="358"/>
                  <a:pt x="1350" y="323"/>
                  <a:pt x="1342" y="303"/>
                </a:cubicBezTo>
                <a:cubicBezTo>
                  <a:pt x="1334" y="283"/>
                  <a:pt x="1321" y="263"/>
                  <a:pt x="1303" y="258"/>
                </a:cubicBezTo>
                <a:cubicBezTo>
                  <a:pt x="1285" y="253"/>
                  <a:pt x="1249" y="267"/>
                  <a:pt x="1231" y="273"/>
                </a:cubicBezTo>
                <a:cubicBezTo>
                  <a:pt x="1213" y="279"/>
                  <a:pt x="1209" y="293"/>
                  <a:pt x="1192" y="294"/>
                </a:cubicBezTo>
                <a:cubicBezTo>
                  <a:pt x="1175" y="295"/>
                  <a:pt x="1144" y="273"/>
                  <a:pt x="1126" y="279"/>
                </a:cubicBezTo>
                <a:cubicBezTo>
                  <a:pt x="1108" y="285"/>
                  <a:pt x="1107" y="320"/>
                  <a:pt x="1084" y="333"/>
                </a:cubicBezTo>
                <a:cubicBezTo>
                  <a:pt x="1061" y="346"/>
                  <a:pt x="1023" y="360"/>
                  <a:pt x="985" y="360"/>
                </a:cubicBezTo>
                <a:cubicBezTo>
                  <a:pt x="947" y="360"/>
                  <a:pt x="885" y="355"/>
                  <a:pt x="856" y="333"/>
                </a:cubicBezTo>
                <a:cubicBezTo>
                  <a:pt x="827" y="311"/>
                  <a:pt x="827" y="258"/>
                  <a:pt x="808" y="228"/>
                </a:cubicBezTo>
                <a:cubicBezTo>
                  <a:pt x="789" y="198"/>
                  <a:pt x="758" y="170"/>
                  <a:pt x="739" y="153"/>
                </a:cubicBezTo>
                <a:cubicBezTo>
                  <a:pt x="720" y="136"/>
                  <a:pt x="708" y="141"/>
                  <a:pt x="697" y="129"/>
                </a:cubicBezTo>
                <a:cubicBezTo>
                  <a:pt x="686" y="117"/>
                  <a:pt x="692" y="91"/>
                  <a:pt x="673" y="78"/>
                </a:cubicBezTo>
                <a:cubicBezTo>
                  <a:pt x="654" y="65"/>
                  <a:pt x="603" y="56"/>
                  <a:pt x="583" y="54"/>
                </a:cubicBezTo>
                <a:cubicBezTo>
                  <a:pt x="563" y="52"/>
                  <a:pt x="566" y="72"/>
                  <a:pt x="550" y="66"/>
                </a:cubicBezTo>
                <a:cubicBezTo>
                  <a:pt x="534" y="60"/>
                  <a:pt x="510" y="25"/>
                  <a:pt x="484" y="15"/>
                </a:cubicBezTo>
                <a:cubicBezTo>
                  <a:pt x="458" y="5"/>
                  <a:pt x="412" y="0"/>
                  <a:pt x="397" y="9"/>
                </a:cubicBezTo>
                <a:close/>
              </a:path>
            </a:pathLst>
          </a:custGeom>
          <a:solidFill>
            <a:srgbClr val="CC66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" name="Freeform 10"/>
          <p:cNvSpPr>
            <a:spLocks/>
          </p:cNvSpPr>
          <p:nvPr/>
        </p:nvSpPr>
        <p:spPr bwMode="auto">
          <a:xfrm>
            <a:off x="525463" y="1825625"/>
            <a:ext cx="1441450" cy="862013"/>
          </a:xfrm>
          <a:custGeom>
            <a:avLst/>
            <a:gdLst>
              <a:gd name="T0" fmla="*/ 23812 w 908"/>
              <a:gd name="T1" fmla="*/ 673100 h 543"/>
              <a:gd name="T2" fmla="*/ 328613 w 908"/>
              <a:gd name="T3" fmla="*/ 844550 h 543"/>
              <a:gd name="T4" fmla="*/ 1095375 w 908"/>
              <a:gd name="T5" fmla="*/ 563563 h 543"/>
              <a:gd name="T6" fmla="*/ 1412875 w 908"/>
              <a:gd name="T7" fmla="*/ 3175 h 543"/>
              <a:gd name="T8" fmla="*/ 922338 w 908"/>
              <a:gd name="T9" fmla="*/ 3175 h 543"/>
              <a:gd name="T10" fmla="*/ 608013 w 908"/>
              <a:gd name="T11" fmla="*/ 12700 h 543"/>
              <a:gd name="T12" fmla="*/ 660400 w 908"/>
              <a:gd name="T13" fmla="*/ 79375 h 543"/>
              <a:gd name="T14" fmla="*/ 655638 w 908"/>
              <a:gd name="T15" fmla="*/ 98425 h 543"/>
              <a:gd name="T16" fmla="*/ 641350 w 908"/>
              <a:gd name="T17" fmla="*/ 198438 h 543"/>
              <a:gd name="T18" fmla="*/ 646113 w 908"/>
              <a:gd name="T19" fmla="*/ 260350 h 543"/>
              <a:gd name="T20" fmla="*/ 603250 w 908"/>
              <a:gd name="T21" fmla="*/ 307975 h 543"/>
              <a:gd name="T22" fmla="*/ 474663 w 908"/>
              <a:gd name="T23" fmla="*/ 327025 h 543"/>
              <a:gd name="T24" fmla="*/ 23812 w 908"/>
              <a:gd name="T25" fmla="*/ 673100 h 5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08"/>
              <a:gd name="T40" fmla="*/ 0 h 543"/>
              <a:gd name="T41" fmla="*/ 908 w 908"/>
              <a:gd name="T42" fmla="*/ 543 h 5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08" h="543">
                <a:moveTo>
                  <a:pt x="15" y="424"/>
                </a:moveTo>
                <a:cubicBezTo>
                  <a:pt x="0" y="478"/>
                  <a:pt x="95" y="543"/>
                  <a:pt x="207" y="532"/>
                </a:cubicBezTo>
                <a:cubicBezTo>
                  <a:pt x="319" y="521"/>
                  <a:pt x="576" y="443"/>
                  <a:pt x="690" y="355"/>
                </a:cubicBezTo>
                <a:cubicBezTo>
                  <a:pt x="804" y="267"/>
                  <a:pt x="908" y="61"/>
                  <a:pt x="890" y="2"/>
                </a:cubicBezTo>
                <a:lnTo>
                  <a:pt x="581" y="2"/>
                </a:lnTo>
                <a:cubicBezTo>
                  <a:pt x="497" y="3"/>
                  <a:pt x="410" y="0"/>
                  <a:pt x="383" y="8"/>
                </a:cubicBezTo>
                <a:cubicBezTo>
                  <a:pt x="356" y="16"/>
                  <a:pt x="411" y="41"/>
                  <a:pt x="416" y="50"/>
                </a:cubicBezTo>
                <a:cubicBezTo>
                  <a:pt x="421" y="59"/>
                  <a:pt x="415" y="50"/>
                  <a:pt x="413" y="62"/>
                </a:cubicBezTo>
                <a:cubicBezTo>
                  <a:pt x="411" y="74"/>
                  <a:pt x="405" y="108"/>
                  <a:pt x="404" y="125"/>
                </a:cubicBezTo>
                <a:cubicBezTo>
                  <a:pt x="403" y="142"/>
                  <a:pt x="411" y="153"/>
                  <a:pt x="407" y="164"/>
                </a:cubicBezTo>
                <a:cubicBezTo>
                  <a:pt x="403" y="175"/>
                  <a:pt x="398" y="187"/>
                  <a:pt x="380" y="194"/>
                </a:cubicBezTo>
                <a:cubicBezTo>
                  <a:pt x="362" y="201"/>
                  <a:pt x="360" y="168"/>
                  <a:pt x="299" y="206"/>
                </a:cubicBezTo>
                <a:lnTo>
                  <a:pt x="15" y="424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" name="Freeform 11"/>
          <p:cNvSpPr>
            <a:spLocks/>
          </p:cNvSpPr>
          <p:nvPr/>
        </p:nvSpPr>
        <p:spPr bwMode="auto">
          <a:xfrm>
            <a:off x="2997200" y="4010025"/>
            <a:ext cx="5199063" cy="2033588"/>
          </a:xfrm>
          <a:custGeom>
            <a:avLst/>
            <a:gdLst>
              <a:gd name="T0" fmla="*/ 4989513 w 3275"/>
              <a:gd name="T1" fmla="*/ 104775 h 1281"/>
              <a:gd name="T2" fmla="*/ 4894263 w 3275"/>
              <a:gd name="T3" fmla="*/ 290513 h 1281"/>
              <a:gd name="T4" fmla="*/ 4403726 w 3275"/>
              <a:gd name="T5" fmla="*/ 542925 h 1281"/>
              <a:gd name="T6" fmla="*/ 3975101 w 3275"/>
              <a:gd name="T7" fmla="*/ 500063 h 1281"/>
              <a:gd name="T8" fmla="*/ 3170238 w 3275"/>
              <a:gd name="T9" fmla="*/ 357188 h 1281"/>
              <a:gd name="T10" fmla="*/ 412750 w 3275"/>
              <a:gd name="T11" fmla="*/ 14288 h 1281"/>
              <a:gd name="T12" fmla="*/ 612775 w 3275"/>
              <a:gd name="T13" fmla="*/ 171450 h 1281"/>
              <a:gd name="T14" fmla="*/ 650875 w 3275"/>
              <a:gd name="T15" fmla="*/ 466725 h 1281"/>
              <a:gd name="T16" fmla="*/ 741363 w 3275"/>
              <a:gd name="T17" fmla="*/ 552450 h 1281"/>
              <a:gd name="T18" fmla="*/ 774700 w 3275"/>
              <a:gd name="T19" fmla="*/ 823913 h 1281"/>
              <a:gd name="T20" fmla="*/ 946150 w 3275"/>
              <a:gd name="T21" fmla="*/ 1152525 h 1281"/>
              <a:gd name="T22" fmla="*/ 1031875 w 3275"/>
              <a:gd name="T23" fmla="*/ 1300163 h 1281"/>
              <a:gd name="T24" fmla="*/ 822325 w 3275"/>
              <a:gd name="T25" fmla="*/ 1271588 h 1281"/>
              <a:gd name="T26" fmla="*/ 674688 w 3275"/>
              <a:gd name="T27" fmla="*/ 1257300 h 1281"/>
              <a:gd name="T28" fmla="*/ 531813 w 3275"/>
              <a:gd name="T29" fmla="*/ 1200150 h 1281"/>
              <a:gd name="T30" fmla="*/ 431800 w 3275"/>
              <a:gd name="T31" fmla="*/ 1323975 h 1281"/>
              <a:gd name="T32" fmla="*/ 441325 w 3275"/>
              <a:gd name="T33" fmla="*/ 1452563 h 1281"/>
              <a:gd name="T34" fmla="*/ 350838 w 3275"/>
              <a:gd name="T35" fmla="*/ 1576388 h 1281"/>
              <a:gd name="T36" fmla="*/ 169863 w 3275"/>
              <a:gd name="T37" fmla="*/ 1824038 h 1281"/>
              <a:gd name="T38" fmla="*/ 46038 w 3275"/>
              <a:gd name="T39" fmla="*/ 1909763 h 1281"/>
              <a:gd name="T40" fmla="*/ 79375 w 3275"/>
              <a:gd name="T41" fmla="*/ 2019301 h 1281"/>
              <a:gd name="T42" fmla="*/ 731838 w 3275"/>
              <a:gd name="T43" fmla="*/ 1928813 h 1281"/>
              <a:gd name="T44" fmla="*/ 736600 w 3275"/>
              <a:gd name="T45" fmla="*/ 1690688 h 1281"/>
              <a:gd name="T46" fmla="*/ 836613 w 3275"/>
              <a:gd name="T47" fmla="*/ 1752601 h 1281"/>
              <a:gd name="T48" fmla="*/ 1055688 w 3275"/>
              <a:gd name="T49" fmla="*/ 1628776 h 1281"/>
              <a:gd name="T50" fmla="*/ 1322388 w 3275"/>
              <a:gd name="T51" fmla="*/ 1257300 h 1281"/>
              <a:gd name="T52" fmla="*/ 1508125 w 3275"/>
              <a:gd name="T53" fmla="*/ 1066800 h 1281"/>
              <a:gd name="T54" fmla="*/ 1717675 w 3275"/>
              <a:gd name="T55" fmla="*/ 976313 h 1281"/>
              <a:gd name="T56" fmla="*/ 1798638 w 3275"/>
              <a:gd name="T57" fmla="*/ 1033463 h 1281"/>
              <a:gd name="T58" fmla="*/ 1898650 w 3275"/>
              <a:gd name="T59" fmla="*/ 981075 h 1281"/>
              <a:gd name="T60" fmla="*/ 1870075 w 3275"/>
              <a:gd name="T61" fmla="*/ 652463 h 1281"/>
              <a:gd name="T62" fmla="*/ 2022475 w 3275"/>
              <a:gd name="T63" fmla="*/ 1038225 h 1281"/>
              <a:gd name="T64" fmla="*/ 2184400 w 3275"/>
              <a:gd name="T65" fmla="*/ 1233488 h 1281"/>
              <a:gd name="T66" fmla="*/ 2027238 w 3275"/>
              <a:gd name="T67" fmla="*/ 1338263 h 1281"/>
              <a:gd name="T68" fmla="*/ 2122488 w 3275"/>
              <a:gd name="T69" fmla="*/ 1423988 h 1281"/>
              <a:gd name="T70" fmla="*/ 2455863 w 3275"/>
              <a:gd name="T71" fmla="*/ 1438275 h 1281"/>
              <a:gd name="T72" fmla="*/ 2574925 w 3275"/>
              <a:gd name="T73" fmla="*/ 1362075 h 1281"/>
              <a:gd name="T74" fmla="*/ 2684463 w 3275"/>
              <a:gd name="T75" fmla="*/ 1433513 h 1281"/>
              <a:gd name="T76" fmla="*/ 2846388 w 3275"/>
              <a:gd name="T77" fmla="*/ 1319213 h 1281"/>
              <a:gd name="T78" fmla="*/ 3070225 w 3275"/>
              <a:gd name="T79" fmla="*/ 1371600 h 1281"/>
              <a:gd name="T80" fmla="*/ 3165475 w 3275"/>
              <a:gd name="T81" fmla="*/ 1304925 h 1281"/>
              <a:gd name="T82" fmla="*/ 3432176 w 3275"/>
              <a:gd name="T83" fmla="*/ 1338263 h 1281"/>
              <a:gd name="T84" fmla="*/ 3565526 w 3275"/>
              <a:gd name="T85" fmla="*/ 1252538 h 1281"/>
              <a:gd name="T86" fmla="*/ 4156076 w 3275"/>
              <a:gd name="T87" fmla="*/ 923925 h 1281"/>
              <a:gd name="T88" fmla="*/ 4394201 w 3275"/>
              <a:gd name="T89" fmla="*/ 866775 h 1281"/>
              <a:gd name="T90" fmla="*/ 5156201 w 3275"/>
              <a:gd name="T91" fmla="*/ 485775 h 1281"/>
              <a:gd name="T92" fmla="*/ 5199063 w 3275"/>
              <a:gd name="T93" fmla="*/ 114300 h 128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275"/>
              <a:gd name="T142" fmla="*/ 0 h 1281"/>
              <a:gd name="T143" fmla="*/ 3275 w 3275"/>
              <a:gd name="T144" fmla="*/ 1281 h 128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275" h="1281">
                <a:moveTo>
                  <a:pt x="3275" y="72"/>
                </a:moveTo>
                <a:lnTo>
                  <a:pt x="3143" y="66"/>
                </a:lnTo>
                <a:cubicBezTo>
                  <a:pt x="3119" y="72"/>
                  <a:pt x="3138" y="89"/>
                  <a:pt x="3128" y="108"/>
                </a:cubicBezTo>
                <a:cubicBezTo>
                  <a:pt x="3118" y="127"/>
                  <a:pt x="3110" y="154"/>
                  <a:pt x="3083" y="183"/>
                </a:cubicBezTo>
                <a:cubicBezTo>
                  <a:pt x="3056" y="212"/>
                  <a:pt x="3014" y="256"/>
                  <a:pt x="2963" y="282"/>
                </a:cubicBezTo>
                <a:cubicBezTo>
                  <a:pt x="2912" y="308"/>
                  <a:pt x="2832" y="332"/>
                  <a:pt x="2774" y="342"/>
                </a:cubicBezTo>
                <a:cubicBezTo>
                  <a:pt x="2716" y="352"/>
                  <a:pt x="2660" y="343"/>
                  <a:pt x="2615" y="339"/>
                </a:cubicBezTo>
                <a:cubicBezTo>
                  <a:pt x="2570" y="335"/>
                  <a:pt x="2526" y="320"/>
                  <a:pt x="2504" y="315"/>
                </a:cubicBezTo>
                <a:cubicBezTo>
                  <a:pt x="2482" y="310"/>
                  <a:pt x="2564" y="321"/>
                  <a:pt x="2480" y="306"/>
                </a:cubicBezTo>
                <a:cubicBezTo>
                  <a:pt x="2396" y="291"/>
                  <a:pt x="2362" y="276"/>
                  <a:pt x="1997" y="225"/>
                </a:cubicBezTo>
                <a:cubicBezTo>
                  <a:pt x="1632" y="174"/>
                  <a:pt x="579" y="36"/>
                  <a:pt x="290" y="0"/>
                </a:cubicBezTo>
                <a:lnTo>
                  <a:pt x="260" y="9"/>
                </a:lnTo>
                <a:lnTo>
                  <a:pt x="332" y="45"/>
                </a:lnTo>
                <a:lnTo>
                  <a:pt x="386" y="108"/>
                </a:lnTo>
                <a:cubicBezTo>
                  <a:pt x="392" y="146"/>
                  <a:pt x="364" y="242"/>
                  <a:pt x="368" y="273"/>
                </a:cubicBezTo>
                <a:cubicBezTo>
                  <a:pt x="372" y="304"/>
                  <a:pt x="401" y="283"/>
                  <a:pt x="410" y="294"/>
                </a:cubicBezTo>
                <a:cubicBezTo>
                  <a:pt x="419" y="305"/>
                  <a:pt x="410" y="327"/>
                  <a:pt x="419" y="336"/>
                </a:cubicBezTo>
                <a:cubicBezTo>
                  <a:pt x="428" y="345"/>
                  <a:pt x="458" y="335"/>
                  <a:pt x="467" y="348"/>
                </a:cubicBezTo>
                <a:cubicBezTo>
                  <a:pt x="476" y="361"/>
                  <a:pt x="473" y="386"/>
                  <a:pt x="476" y="414"/>
                </a:cubicBezTo>
                <a:cubicBezTo>
                  <a:pt x="479" y="442"/>
                  <a:pt x="469" y="488"/>
                  <a:pt x="488" y="519"/>
                </a:cubicBezTo>
                <a:cubicBezTo>
                  <a:pt x="507" y="550"/>
                  <a:pt x="575" y="568"/>
                  <a:pt x="593" y="603"/>
                </a:cubicBezTo>
                <a:cubicBezTo>
                  <a:pt x="611" y="638"/>
                  <a:pt x="584" y="698"/>
                  <a:pt x="596" y="726"/>
                </a:cubicBezTo>
                <a:cubicBezTo>
                  <a:pt x="608" y="754"/>
                  <a:pt x="653" y="759"/>
                  <a:pt x="662" y="774"/>
                </a:cubicBezTo>
                <a:cubicBezTo>
                  <a:pt x="671" y="789"/>
                  <a:pt x="665" y="812"/>
                  <a:pt x="650" y="819"/>
                </a:cubicBezTo>
                <a:cubicBezTo>
                  <a:pt x="635" y="826"/>
                  <a:pt x="591" y="819"/>
                  <a:pt x="569" y="816"/>
                </a:cubicBezTo>
                <a:cubicBezTo>
                  <a:pt x="547" y="813"/>
                  <a:pt x="535" y="802"/>
                  <a:pt x="518" y="801"/>
                </a:cubicBezTo>
                <a:cubicBezTo>
                  <a:pt x="501" y="800"/>
                  <a:pt x="479" y="811"/>
                  <a:pt x="464" y="810"/>
                </a:cubicBezTo>
                <a:cubicBezTo>
                  <a:pt x="449" y="809"/>
                  <a:pt x="445" y="790"/>
                  <a:pt x="425" y="792"/>
                </a:cubicBezTo>
                <a:cubicBezTo>
                  <a:pt x="405" y="794"/>
                  <a:pt x="359" y="828"/>
                  <a:pt x="344" y="822"/>
                </a:cubicBezTo>
                <a:cubicBezTo>
                  <a:pt x="329" y="816"/>
                  <a:pt x="348" y="763"/>
                  <a:pt x="335" y="756"/>
                </a:cubicBezTo>
                <a:cubicBezTo>
                  <a:pt x="322" y="749"/>
                  <a:pt x="276" y="764"/>
                  <a:pt x="266" y="777"/>
                </a:cubicBezTo>
                <a:lnTo>
                  <a:pt x="272" y="834"/>
                </a:lnTo>
                <a:cubicBezTo>
                  <a:pt x="278" y="849"/>
                  <a:pt x="301" y="857"/>
                  <a:pt x="302" y="870"/>
                </a:cubicBezTo>
                <a:cubicBezTo>
                  <a:pt x="303" y="883"/>
                  <a:pt x="284" y="899"/>
                  <a:pt x="278" y="915"/>
                </a:cubicBezTo>
                <a:cubicBezTo>
                  <a:pt x="272" y="931"/>
                  <a:pt x="275" y="956"/>
                  <a:pt x="266" y="969"/>
                </a:cubicBezTo>
                <a:cubicBezTo>
                  <a:pt x="257" y="982"/>
                  <a:pt x="233" y="978"/>
                  <a:pt x="221" y="993"/>
                </a:cubicBezTo>
                <a:cubicBezTo>
                  <a:pt x="209" y="1008"/>
                  <a:pt x="210" y="1033"/>
                  <a:pt x="191" y="1059"/>
                </a:cubicBezTo>
                <a:cubicBezTo>
                  <a:pt x="172" y="1085"/>
                  <a:pt x="123" y="1129"/>
                  <a:pt x="107" y="1149"/>
                </a:cubicBezTo>
                <a:cubicBezTo>
                  <a:pt x="91" y="1169"/>
                  <a:pt x="105" y="1170"/>
                  <a:pt x="92" y="1179"/>
                </a:cubicBezTo>
                <a:cubicBezTo>
                  <a:pt x="79" y="1188"/>
                  <a:pt x="44" y="1189"/>
                  <a:pt x="29" y="1203"/>
                </a:cubicBezTo>
                <a:lnTo>
                  <a:pt x="2" y="1263"/>
                </a:lnTo>
                <a:cubicBezTo>
                  <a:pt x="5" y="1274"/>
                  <a:pt x="0" y="1281"/>
                  <a:pt x="50" y="1272"/>
                </a:cubicBezTo>
                <a:cubicBezTo>
                  <a:pt x="100" y="1263"/>
                  <a:pt x="234" y="1218"/>
                  <a:pt x="302" y="1209"/>
                </a:cubicBezTo>
                <a:lnTo>
                  <a:pt x="461" y="1215"/>
                </a:lnTo>
                <a:cubicBezTo>
                  <a:pt x="485" y="1202"/>
                  <a:pt x="448" y="1153"/>
                  <a:pt x="449" y="1128"/>
                </a:cubicBezTo>
                <a:cubicBezTo>
                  <a:pt x="450" y="1103"/>
                  <a:pt x="455" y="1077"/>
                  <a:pt x="464" y="1065"/>
                </a:cubicBezTo>
                <a:cubicBezTo>
                  <a:pt x="473" y="1053"/>
                  <a:pt x="492" y="1046"/>
                  <a:pt x="503" y="1053"/>
                </a:cubicBezTo>
                <a:cubicBezTo>
                  <a:pt x="514" y="1060"/>
                  <a:pt x="513" y="1103"/>
                  <a:pt x="527" y="1104"/>
                </a:cubicBezTo>
                <a:cubicBezTo>
                  <a:pt x="541" y="1105"/>
                  <a:pt x="564" y="1072"/>
                  <a:pt x="587" y="1059"/>
                </a:cubicBezTo>
                <a:cubicBezTo>
                  <a:pt x="610" y="1046"/>
                  <a:pt x="638" y="1056"/>
                  <a:pt x="665" y="1026"/>
                </a:cubicBezTo>
                <a:cubicBezTo>
                  <a:pt x="692" y="996"/>
                  <a:pt x="724" y="921"/>
                  <a:pt x="752" y="882"/>
                </a:cubicBezTo>
                <a:cubicBezTo>
                  <a:pt x="780" y="843"/>
                  <a:pt x="813" y="820"/>
                  <a:pt x="833" y="792"/>
                </a:cubicBezTo>
                <a:cubicBezTo>
                  <a:pt x="853" y="764"/>
                  <a:pt x="853" y="734"/>
                  <a:pt x="872" y="714"/>
                </a:cubicBezTo>
                <a:cubicBezTo>
                  <a:pt x="891" y="694"/>
                  <a:pt x="920" y="681"/>
                  <a:pt x="950" y="672"/>
                </a:cubicBezTo>
                <a:cubicBezTo>
                  <a:pt x="980" y="663"/>
                  <a:pt x="1033" y="666"/>
                  <a:pt x="1055" y="657"/>
                </a:cubicBezTo>
                <a:cubicBezTo>
                  <a:pt x="1077" y="648"/>
                  <a:pt x="1071" y="625"/>
                  <a:pt x="1082" y="615"/>
                </a:cubicBezTo>
                <a:cubicBezTo>
                  <a:pt x="1093" y="605"/>
                  <a:pt x="1116" y="591"/>
                  <a:pt x="1124" y="597"/>
                </a:cubicBezTo>
                <a:cubicBezTo>
                  <a:pt x="1132" y="603"/>
                  <a:pt x="1129" y="640"/>
                  <a:pt x="1133" y="651"/>
                </a:cubicBezTo>
                <a:cubicBezTo>
                  <a:pt x="1137" y="662"/>
                  <a:pt x="1138" y="668"/>
                  <a:pt x="1148" y="663"/>
                </a:cubicBezTo>
                <a:cubicBezTo>
                  <a:pt x="1158" y="658"/>
                  <a:pt x="1189" y="641"/>
                  <a:pt x="1196" y="618"/>
                </a:cubicBezTo>
                <a:cubicBezTo>
                  <a:pt x="1203" y="595"/>
                  <a:pt x="1196" y="556"/>
                  <a:pt x="1193" y="522"/>
                </a:cubicBezTo>
                <a:cubicBezTo>
                  <a:pt x="1190" y="488"/>
                  <a:pt x="1173" y="423"/>
                  <a:pt x="1178" y="411"/>
                </a:cubicBezTo>
                <a:cubicBezTo>
                  <a:pt x="1183" y="399"/>
                  <a:pt x="1210" y="407"/>
                  <a:pt x="1226" y="447"/>
                </a:cubicBezTo>
                <a:cubicBezTo>
                  <a:pt x="1242" y="487"/>
                  <a:pt x="1248" y="614"/>
                  <a:pt x="1274" y="654"/>
                </a:cubicBezTo>
                <a:cubicBezTo>
                  <a:pt x="1300" y="694"/>
                  <a:pt x="1368" y="667"/>
                  <a:pt x="1385" y="687"/>
                </a:cubicBezTo>
                <a:cubicBezTo>
                  <a:pt x="1402" y="707"/>
                  <a:pt x="1394" y="763"/>
                  <a:pt x="1376" y="777"/>
                </a:cubicBezTo>
                <a:cubicBezTo>
                  <a:pt x="1358" y="791"/>
                  <a:pt x="1294" y="763"/>
                  <a:pt x="1277" y="774"/>
                </a:cubicBezTo>
                <a:cubicBezTo>
                  <a:pt x="1260" y="785"/>
                  <a:pt x="1271" y="831"/>
                  <a:pt x="1277" y="843"/>
                </a:cubicBezTo>
                <a:cubicBezTo>
                  <a:pt x="1283" y="855"/>
                  <a:pt x="1306" y="840"/>
                  <a:pt x="1316" y="849"/>
                </a:cubicBezTo>
                <a:cubicBezTo>
                  <a:pt x="1326" y="858"/>
                  <a:pt x="1325" y="886"/>
                  <a:pt x="1337" y="897"/>
                </a:cubicBezTo>
                <a:cubicBezTo>
                  <a:pt x="1349" y="908"/>
                  <a:pt x="1353" y="914"/>
                  <a:pt x="1388" y="915"/>
                </a:cubicBezTo>
                <a:cubicBezTo>
                  <a:pt x="1423" y="916"/>
                  <a:pt x="1511" y="909"/>
                  <a:pt x="1547" y="906"/>
                </a:cubicBezTo>
                <a:cubicBezTo>
                  <a:pt x="1583" y="903"/>
                  <a:pt x="1592" y="905"/>
                  <a:pt x="1604" y="897"/>
                </a:cubicBezTo>
                <a:cubicBezTo>
                  <a:pt x="1616" y="889"/>
                  <a:pt x="1615" y="866"/>
                  <a:pt x="1622" y="858"/>
                </a:cubicBezTo>
                <a:cubicBezTo>
                  <a:pt x="1629" y="850"/>
                  <a:pt x="1634" y="842"/>
                  <a:pt x="1646" y="849"/>
                </a:cubicBezTo>
                <a:cubicBezTo>
                  <a:pt x="1658" y="856"/>
                  <a:pt x="1672" y="898"/>
                  <a:pt x="1691" y="903"/>
                </a:cubicBezTo>
                <a:cubicBezTo>
                  <a:pt x="1710" y="908"/>
                  <a:pt x="1746" y="891"/>
                  <a:pt x="1763" y="879"/>
                </a:cubicBezTo>
                <a:cubicBezTo>
                  <a:pt x="1780" y="867"/>
                  <a:pt x="1774" y="837"/>
                  <a:pt x="1793" y="831"/>
                </a:cubicBezTo>
                <a:cubicBezTo>
                  <a:pt x="1812" y="825"/>
                  <a:pt x="1856" y="834"/>
                  <a:pt x="1880" y="840"/>
                </a:cubicBezTo>
                <a:cubicBezTo>
                  <a:pt x="1904" y="846"/>
                  <a:pt x="1922" y="867"/>
                  <a:pt x="1934" y="864"/>
                </a:cubicBezTo>
                <a:lnTo>
                  <a:pt x="1952" y="819"/>
                </a:lnTo>
                <a:cubicBezTo>
                  <a:pt x="1962" y="812"/>
                  <a:pt x="1984" y="816"/>
                  <a:pt x="1994" y="822"/>
                </a:cubicBezTo>
                <a:cubicBezTo>
                  <a:pt x="2004" y="828"/>
                  <a:pt x="1987" y="852"/>
                  <a:pt x="2015" y="855"/>
                </a:cubicBezTo>
                <a:cubicBezTo>
                  <a:pt x="2043" y="858"/>
                  <a:pt x="2133" y="850"/>
                  <a:pt x="2162" y="843"/>
                </a:cubicBezTo>
                <a:cubicBezTo>
                  <a:pt x="2191" y="836"/>
                  <a:pt x="2178" y="819"/>
                  <a:pt x="2192" y="810"/>
                </a:cubicBezTo>
                <a:cubicBezTo>
                  <a:pt x="2206" y="801"/>
                  <a:pt x="2222" y="809"/>
                  <a:pt x="2246" y="789"/>
                </a:cubicBezTo>
                <a:cubicBezTo>
                  <a:pt x="2270" y="769"/>
                  <a:pt x="2274" y="724"/>
                  <a:pt x="2336" y="690"/>
                </a:cubicBezTo>
                <a:cubicBezTo>
                  <a:pt x="2398" y="656"/>
                  <a:pt x="2558" y="606"/>
                  <a:pt x="2618" y="582"/>
                </a:cubicBezTo>
                <a:cubicBezTo>
                  <a:pt x="2678" y="558"/>
                  <a:pt x="2668" y="555"/>
                  <a:pt x="2693" y="549"/>
                </a:cubicBezTo>
                <a:cubicBezTo>
                  <a:pt x="2718" y="543"/>
                  <a:pt x="2747" y="555"/>
                  <a:pt x="2768" y="546"/>
                </a:cubicBezTo>
                <a:cubicBezTo>
                  <a:pt x="2789" y="537"/>
                  <a:pt x="2736" y="538"/>
                  <a:pt x="2816" y="498"/>
                </a:cubicBezTo>
                <a:cubicBezTo>
                  <a:pt x="2896" y="458"/>
                  <a:pt x="3174" y="354"/>
                  <a:pt x="3248" y="306"/>
                </a:cubicBezTo>
                <a:lnTo>
                  <a:pt x="3263" y="210"/>
                </a:lnTo>
                <a:cubicBezTo>
                  <a:pt x="3267" y="171"/>
                  <a:pt x="3275" y="72"/>
                  <a:pt x="3275" y="72"/>
                </a:cubicBez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" name="Freeform 12"/>
          <p:cNvSpPr>
            <a:spLocks/>
          </p:cNvSpPr>
          <p:nvPr/>
        </p:nvSpPr>
        <p:spPr bwMode="auto">
          <a:xfrm>
            <a:off x="1065213" y="1068388"/>
            <a:ext cx="3140075" cy="800100"/>
          </a:xfrm>
          <a:custGeom>
            <a:avLst/>
            <a:gdLst>
              <a:gd name="T0" fmla="*/ 77788 w 1978"/>
              <a:gd name="T1" fmla="*/ 760413 h 504"/>
              <a:gd name="T2" fmla="*/ 1068388 w 1978"/>
              <a:gd name="T3" fmla="*/ 760413 h 504"/>
              <a:gd name="T4" fmla="*/ 1625600 w 1978"/>
              <a:gd name="T5" fmla="*/ 788988 h 504"/>
              <a:gd name="T6" fmla="*/ 2192338 w 1978"/>
              <a:gd name="T7" fmla="*/ 693738 h 504"/>
              <a:gd name="T8" fmla="*/ 2978150 w 1978"/>
              <a:gd name="T9" fmla="*/ 598488 h 504"/>
              <a:gd name="T10" fmla="*/ 3140075 w 1978"/>
              <a:gd name="T11" fmla="*/ 560388 h 504"/>
              <a:gd name="T12" fmla="*/ 3049588 w 1978"/>
              <a:gd name="T13" fmla="*/ 460375 h 504"/>
              <a:gd name="T14" fmla="*/ 3006725 w 1978"/>
              <a:gd name="T15" fmla="*/ 446088 h 504"/>
              <a:gd name="T16" fmla="*/ 2854325 w 1978"/>
              <a:gd name="T17" fmla="*/ 488950 h 504"/>
              <a:gd name="T18" fmla="*/ 2792413 w 1978"/>
              <a:gd name="T19" fmla="*/ 436563 h 504"/>
              <a:gd name="T20" fmla="*/ 2611438 w 1978"/>
              <a:gd name="T21" fmla="*/ 522288 h 504"/>
              <a:gd name="T22" fmla="*/ 2544763 w 1978"/>
              <a:gd name="T23" fmla="*/ 346075 h 504"/>
              <a:gd name="T24" fmla="*/ 2444750 w 1978"/>
              <a:gd name="T25" fmla="*/ 379413 h 504"/>
              <a:gd name="T26" fmla="*/ 2301875 w 1978"/>
              <a:gd name="T27" fmla="*/ 450850 h 504"/>
              <a:gd name="T28" fmla="*/ 2254250 w 1978"/>
              <a:gd name="T29" fmla="*/ 398463 h 504"/>
              <a:gd name="T30" fmla="*/ 2125663 w 1978"/>
              <a:gd name="T31" fmla="*/ 374650 h 504"/>
              <a:gd name="T32" fmla="*/ 2097088 w 1978"/>
              <a:gd name="T33" fmla="*/ 355600 h 504"/>
              <a:gd name="T34" fmla="*/ 2039938 w 1978"/>
              <a:gd name="T35" fmla="*/ 355600 h 504"/>
              <a:gd name="T36" fmla="*/ 1954213 w 1978"/>
              <a:gd name="T37" fmla="*/ 322263 h 504"/>
              <a:gd name="T38" fmla="*/ 1901825 w 1978"/>
              <a:gd name="T39" fmla="*/ 398463 h 504"/>
              <a:gd name="T40" fmla="*/ 1844675 w 1978"/>
              <a:gd name="T41" fmla="*/ 412750 h 504"/>
              <a:gd name="T42" fmla="*/ 1801813 w 1978"/>
              <a:gd name="T43" fmla="*/ 346075 h 504"/>
              <a:gd name="T44" fmla="*/ 1630363 w 1978"/>
              <a:gd name="T45" fmla="*/ 293688 h 504"/>
              <a:gd name="T46" fmla="*/ 1573212 w 1978"/>
              <a:gd name="T47" fmla="*/ 203200 h 504"/>
              <a:gd name="T48" fmla="*/ 1501775 w 1978"/>
              <a:gd name="T49" fmla="*/ 212725 h 504"/>
              <a:gd name="T50" fmla="*/ 1349375 w 1978"/>
              <a:gd name="T51" fmla="*/ 169863 h 504"/>
              <a:gd name="T52" fmla="*/ 1263650 w 1978"/>
              <a:gd name="T53" fmla="*/ 165100 h 504"/>
              <a:gd name="T54" fmla="*/ 1230313 w 1978"/>
              <a:gd name="T55" fmla="*/ 88900 h 504"/>
              <a:gd name="T56" fmla="*/ 1149350 w 1978"/>
              <a:gd name="T57" fmla="*/ 112713 h 504"/>
              <a:gd name="T58" fmla="*/ 1092200 w 1978"/>
              <a:gd name="T59" fmla="*/ 74613 h 504"/>
              <a:gd name="T60" fmla="*/ 1001713 w 1978"/>
              <a:gd name="T61" fmla="*/ 88900 h 504"/>
              <a:gd name="T62" fmla="*/ 963613 w 1978"/>
              <a:gd name="T63" fmla="*/ 50800 h 504"/>
              <a:gd name="T64" fmla="*/ 763588 w 1978"/>
              <a:gd name="T65" fmla="*/ 26988 h 504"/>
              <a:gd name="T66" fmla="*/ 687388 w 1978"/>
              <a:gd name="T67" fmla="*/ 12700 h 504"/>
              <a:gd name="T68" fmla="*/ 611188 w 1978"/>
              <a:gd name="T69" fmla="*/ 3175 h 504"/>
              <a:gd name="T70" fmla="*/ 506413 w 1978"/>
              <a:gd name="T71" fmla="*/ 36513 h 504"/>
              <a:gd name="T72" fmla="*/ 349250 w 1978"/>
              <a:gd name="T73" fmla="*/ 60325 h 504"/>
              <a:gd name="T74" fmla="*/ 306388 w 1978"/>
              <a:gd name="T75" fmla="*/ 112713 h 504"/>
              <a:gd name="T76" fmla="*/ 244475 w 1978"/>
              <a:gd name="T77" fmla="*/ 136525 h 504"/>
              <a:gd name="T78" fmla="*/ 177800 w 1978"/>
              <a:gd name="T79" fmla="*/ 184150 h 504"/>
              <a:gd name="T80" fmla="*/ 25400 w 1978"/>
              <a:gd name="T81" fmla="*/ 179388 h 504"/>
              <a:gd name="T82" fmla="*/ 20638 w 1978"/>
              <a:gd name="T83" fmla="*/ 265113 h 504"/>
              <a:gd name="T84" fmla="*/ 20638 w 1978"/>
              <a:gd name="T85" fmla="*/ 441325 h 504"/>
              <a:gd name="T86" fmla="*/ 87313 w 1978"/>
              <a:gd name="T87" fmla="*/ 588963 h 504"/>
              <a:gd name="T88" fmla="*/ 139700 w 1978"/>
              <a:gd name="T89" fmla="*/ 679450 h 504"/>
              <a:gd name="T90" fmla="*/ 153988 w 1978"/>
              <a:gd name="T91" fmla="*/ 760413 h 504"/>
              <a:gd name="T92" fmla="*/ 77788 w 1978"/>
              <a:gd name="T93" fmla="*/ 760413 h 5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978"/>
              <a:gd name="T142" fmla="*/ 0 h 504"/>
              <a:gd name="T143" fmla="*/ 1978 w 1978"/>
              <a:gd name="T144" fmla="*/ 504 h 5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978" h="504">
                <a:moveTo>
                  <a:pt x="49" y="479"/>
                </a:moveTo>
                <a:cubicBezTo>
                  <a:pt x="265" y="479"/>
                  <a:pt x="511" y="476"/>
                  <a:pt x="673" y="479"/>
                </a:cubicBezTo>
                <a:cubicBezTo>
                  <a:pt x="835" y="482"/>
                  <a:pt x="906" y="504"/>
                  <a:pt x="1024" y="497"/>
                </a:cubicBezTo>
                <a:cubicBezTo>
                  <a:pt x="1142" y="490"/>
                  <a:pt x="1239" y="457"/>
                  <a:pt x="1381" y="437"/>
                </a:cubicBezTo>
                <a:cubicBezTo>
                  <a:pt x="1523" y="417"/>
                  <a:pt x="1777" y="391"/>
                  <a:pt x="1876" y="377"/>
                </a:cubicBezTo>
                <a:cubicBezTo>
                  <a:pt x="1975" y="363"/>
                  <a:pt x="1971" y="367"/>
                  <a:pt x="1978" y="353"/>
                </a:cubicBezTo>
                <a:lnTo>
                  <a:pt x="1921" y="290"/>
                </a:lnTo>
                <a:lnTo>
                  <a:pt x="1894" y="281"/>
                </a:lnTo>
                <a:cubicBezTo>
                  <a:pt x="1874" y="284"/>
                  <a:pt x="1820" y="309"/>
                  <a:pt x="1798" y="308"/>
                </a:cubicBezTo>
                <a:cubicBezTo>
                  <a:pt x="1776" y="307"/>
                  <a:pt x="1784" y="272"/>
                  <a:pt x="1759" y="275"/>
                </a:cubicBezTo>
                <a:cubicBezTo>
                  <a:pt x="1734" y="278"/>
                  <a:pt x="1671" y="339"/>
                  <a:pt x="1645" y="329"/>
                </a:cubicBezTo>
                <a:cubicBezTo>
                  <a:pt x="1619" y="319"/>
                  <a:pt x="1621" y="233"/>
                  <a:pt x="1603" y="218"/>
                </a:cubicBezTo>
                <a:cubicBezTo>
                  <a:pt x="1585" y="203"/>
                  <a:pt x="1565" y="228"/>
                  <a:pt x="1540" y="239"/>
                </a:cubicBezTo>
                <a:cubicBezTo>
                  <a:pt x="1515" y="250"/>
                  <a:pt x="1470" y="282"/>
                  <a:pt x="1450" y="284"/>
                </a:cubicBezTo>
                <a:cubicBezTo>
                  <a:pt x="1430" y="286"/>
                  <a:pt x="1438" y="259"/>
                  <a:pt x="1420" y="251"/>
                </a:cubicBezTo>
                <a:cubicBezTo>
                  <a:pt x="1402" y="243"/>
                  <a:pt x="1355" y="240"/>
                  <a:pt x="1339" y="236"/>
                </a:cubicBezTo>
                <a:cubicBezTo>
                  <a:pt x="1323" y="232"/>
                  <a:pt x="1330" y="226"/>
                  <a:pt x="1321" y="224"/>
                </a:cubicBezTo>
                <a:cubicBezTo>
                  <a:pt x="1312" y="222"/>
                  <a:pt x="1300" y="227"/>
                  <a:pt x="1285" y="224"/>
                </a:cubicBezTo>
                <a:cubicBezTo>
                  <a:pt x="1270" y="221"/>
                  <a:pt x="1245" y="199"/>
                  <a:pt x="1231" y="203"/>
                </a:cubicBezTo>
                <a:cubicBezTo>
                  <a:pt x="1217" y="207"/>
                  <a:pt x="1209" y="241"/>
                  <a:pt x="1198" y="251"/>
                </a:cubicBezTo>
                <a:cubicBezTo>
                  <a:pt x="1187" y="261"/>
                  <a:pt x="1172" y="265"/>
                  <a:pt x="1162" y="260"/>
                </a:cubicBezTo>
                <a:cubicBezTo>
                  <a:pt x="1152" y="255"/>
                  <a:pt x="1157" y="231"/>
                  <a:pt x="1135" y="218"/>
                </a:cubicBezTo>
                <a:cubicBezTo>
                  <a:pt x="1113" y="205"/>
                  <a:pt x="1051" y="200"/>
                  <a:pt x="1027" y="185"/>
                </a:cubicBezTo>
                <a:cubicBezTo>
                  <a:pt x="1003" y="170"/>
                  <a:pt x="1004" y="136"/>
                  <a:pt x="991" y="128"/>
                </a:cubicBezTo>
                <a:cubicBezTo>
                  <a:pt x="978" y="120"/>
                  <a:pt x="969" y="137"/>
                  <a:pt x="946" y="134"/>
                </a:cubicBezTo>
                <a:cubicBezTo>
                  <a:pt x="923" y="131"/>
                  <a:pt x="875" y="112"/>
                  <a:pt x="850" y="107"/>
                </a:cubicBezTo>
                <a:cubicBezTo>
                  <a:pt x="825" y="102"/>
                  <a:pt x="808" y="112"/>
                  <a:pt x="796" y="104"/>
                </a:cubicBezTo>
                <a:lnTo>
                  <a:pt x="775" y="56"/>
                </a:lnTo>
                <a:cubicBezTo>
                  <a:pt x="763" y="50"/>
                  <a:pt x="738" y="72"/>
                  <a:pt x="724" y="71"/>
                </a:cubicBezTo>
                <a:cubicBezTo>
                  <a:pt x="710" y="70"/>
                  <a:pt x="703" y="49"/>
                  <a:pt x="688" y="47"/>
                </a:cubicBezTo>
                <a:cubicBezTo>
                  <a:pt x="673" y="45"/>
                  <a:pt x="644" y="58"/>
                  <a:pt x="631" y="56"/>
                </a:cubicBezTo>
                <a:cubicBezTo>
                  <a:pt x="618" y="54"/>
                  <a:pt x="632" y="38"/>
                  <a:pt x="607" y="32"/>
                </a:cubicBezTo>
                <a:cubicBezTo>
                  <a:pt x="582" y="26"/>
                  <a:pt x="510" y="21"/>
                  <a:pt x="481" y="17"/>
                </a:cubicBezTo>
                <a:cubicBezTo>
                  <a:pt x="452" y="13"/>
                  <a:pt x="449" y="10"/>
                  <a:pt x="433" y="8"/>
                </a:cubicBezTo>
                <a:cubicBezTo>
                  <a:pt x="417" y="6"/>
                  <a:pt x="404" y="0"/>
                  <a:pt x="385" y="2"/>
                </a:cubicBezTo>
                <a:cubicBezTo>
                  <a:pt x="366" y="4"/>
                  <a:pt x="346" y="17"/>
                  <a:pt x="319" y="23"/>
                </a:cubicBezTo>
                <a:cubicBezTo>
                  <a:pt x="292" y="29"/>
                  <a:pt x="241" y="30"/>
                  <a:pt x="220" y="38"/>
                </a:cubicBezTo>
                <a:cubicBezTo>
                  <a:pt x="199" y="46"/>
                  <a:pt x="204" y="63"/>
                  <a:pt x="193" y="71"/>
                </a:cubicBezTo>
                <a:cubicBezTo>
                  <a:pt x="182" y="79"/>
                  <a:pt x="167" y="79"/>
                  <a:pt x="154" y="86"/>
                </a:cubicBezTo>
                <a:cubicBezTo>
                  <a:pt x="141" y="93"/>
                  <a:pt x="135" y="111"/>
                  <a:pt x="112" y="116"/>
                </a:cubicBezTo>
                <a:cubicBezTo>
                  <a:pt x="89" y="121"/>
                  <a:pt x="32" y="105"/>
                  <a:pt x="16" y="113"/>
                </a:cubicBezTo>
                <a:cubicBezTo>
                  <a:pt x="0" y="121"/>
                  <a:pt x="13" y="140"/>
                  <a:pt x="13" y="167"/>
                </a:cubicBezTo>
                <a:cubicBezTo>
                  <a:pt x="13" y="194"/>
                  <a:pt x="6" y="244"/>
                  <a:pt x="13" y="278"/>
                </a:cubicBezTo>
                <a:cubicBezTo>
                  <a:pt x="20" y="312"/>
                  <a:pt x="43" y="346"/>
                  <a:pt x="55" y="371"/>
                </a:cubicBezTo>
                <a:cubicBezTo>
                  <a:pt x="67" y="396"/>
                  <a:pt x="81" y="410"/>
                  <a:pt x="88" y="428"/>
                </a:cubicBezTo>
                <a:cubicBezTo>
                  <a:pt x="95" y="446"/>
                  <a:pt x="103" y="471"/>
                  <a:pt x="97" y="479"/>
                </a:cubicBezTo>
                <a:cubicBezTo>
                  <a:pt x="91" y="487"/>
                  <a:pt x="49" y="479"/>
                  <a:pt x="49" y="479"/>
                </a:cubicBezTo>
                <a:close/>
              </a:path>
            </a:pathLst>
          </a:custGeom>
          <a:solidFill>
            <a:srgbClr val="0080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" name="Freeform 13"/>
          <p:cNvSpPr>
            <a:spLocks/>
          </p:cNvSpPr>
          <p:nvPr/>
        </p:nvSpPr>
        <p:spPr bwMode="auto">
          <a:xfrm>
            <a:off x="1475656" y="2060848"/>
            <a:ext cx="2000250" cy="1924050"/>
          </a:xfrm>
          <a:custGeom>
            <a:avLst/>
            <a:gdLst>
              <a:gd name="T0" fmla="*/ 1171575 w 1260"/>
              <a:gd name="T1" fmla="*/ 0 h 1212"/>
              <a:gd name="T2" fmla="*/ 1900238 w 1260"/>
              <a:gd name="T3" fmla="*/ 33337 h 1212"/>
              <a:gd name="T4" fmla="*/ 1885950 w 1260"/>
              <a:gd name="T5" fmla="*/ 242887 h 1212"/>
              <a:gd name="T6" fmla="*/ 1900238 w 1260"/>
              <a:gd name="T7" fmla="*/ 342900 h 1212"/>
              <a:gd name="T8" fmla="*/ 1928813 w 1260"/>
              <a:gd name="T9" fmla="*/ 552450 h 1212"/>
              <a:gd name="T10" fmla="*/ 1990725 w 1260"/>
              <a:gd name="T11" fmla="*/ 909638 h 1212"/>
              <a:gd name="T12" fmla="*/ 1990725 w 1260"/>
              <a:gd name="T13" fmla="*/ 1133475 h 1212"/>
              <a:gd name="T14" fmla="*/ 1928813 w 1260"/>
              <a:gd name="T15" fmla="*/ 1590675 h 1212"/>
              <a:gd name="T16" fmla="*/ 1928813 w 1260"/>
              <a:gd name="T17" fmla="*/ 1852613 h 1212"/>
              <a:gd name="T18" fmla="*/ 1714500 w 1260"/>
              <a:gd name="T19" fmla="*/ 1895475 h 1212"/>
              <a:gd name="T20" fmla="*/ 1614487 w 1260"/>
              <a:gd name="T21" fmla="*/ 1862138 h 1212"/>
              <a:gd name="T22" fmla="*/ 1528762 w 1260"/>
              <a:gd name="T23" fmla="*/ 1919288 h 1212"/>
              <a:gd name="T24" fmla="*/ 1438275 w 1260"/>
              <a:gd name="T25" fmla="*/ 1833563 h 1212"/>
              <a:gd name="T26" fmla="*/ 1200150 w 1260"/>
              <a:gd name="T27" fmla="*/ 1704975 h 1212"/>
              <a:gd name="T28" fmla="*/ 590550 w 1260"/>
              <a:gd name="T29" fmla="*/ 1304925 h 1212"/>
              <a:gd name="T30" fmla="*/ 0 w 1260"/>
              <a:gd name="T31" fmla="*/ 847725 h 1212"/>
              <a:gd name="T32" fmla="*/ 138112 w 1260"/>
              <a:gd name="T33" fmla="*/ 833438 h 1212"/>
              <a:gd name="T34" fmla="*/ 295275 w 1260"/>
              <a:gd name="T35" fmla="*/ 795337 h 1212"/>
              <a:gd name="T36" fmla="*/ 600075 w 1260"/>
              <a:gd name="T37" fmla="*/ 695325 h 1212"/>
              <a:gd name="T38" fmla="*/ 852488 w 1260"/>
              <a:gd name="T39" fmla="*/ 561975 h 1212"/>
              <a:gd name="T40" fmla="*/ 995363 w 1260"/>
              <a:gd name="T41" fmla="*/ 390525 h 1212"/>
              <a:gd name="T42" fmla="*/ 1123950 w 1260"/>
              <a:gd name="T43" fmla="*/ 190500 h 1212"/>
              <a:gd name="T44" fmla="*/ 1171575 w 1260"/>
              <a:gd name="T45" fmla="*/ 0 h 121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60"/>
              <a:gd name="T70" fmla="*/ 0 h 1212"/>
              <a:gd name="T71" fmla="*/ 1260 w 1260"/>
              <a:gd name="T72" fmla="*/ 1212 h 121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60" h="1212">
                <a:moveTo>
                  <a:pt x="738" y="0"/>
                </a:moveTo>
                <a:lnTo>
                  <a:pt x="1197" y="21"/>
                </a:lnTo>
                <a:lnTo>
                  <a:pt x="1188" y="153"/>
                </a:lnTo>
                <a:lnTo>
                  <a:pt x="1197" y="216"/>
                </a:lnTo>
                <a:cubicBezTo>
                  <a:pt x="1202" y="249"/>
                  <a:pt x="1206" y="289"/>
                  <a:pt x="1215" y="348"/>
                </a:cubicBezTo>
                <a:cubicBezTo>
                  <a:pt x="1224" y="407"/>
                  <a:pt x="1248" y="512"/>
                  <a:pt x="1254" y="573"/>
                </a:cubicBezTo>
                <a:cubicBezTo>
                  <a:pt x="1260" y="634"/>
                  <a:pt x="1260" y="643"/>
                  <a:pt x="1254" y="714"/>
                </a:cubicBezTo>
                <a:cubicBezTo>
                  <a:pt x="1248" y="785"/>
                  <a:pt x="1221" y="927"/>
                  <a:pt x="1215" y="1002"/>
                </a:cubicBezTo>
                <a:lnTo>
                  <a:pt x="1215" y="1167"/>
                </a:lnTo>
                <a:cubicBezTo>
                  <a:pt x="1193" y="1199"/>
                  <a:pt x="1113" y="1193"/>
                  <a:pt x="1080" y="1194"/>
                </a:cubicBezTo>
                <a:cubicBezTo>
                  <a:pt x="1047" y="1195"/>
                  <a:pt x="1036" y="1171"/>
                  <a:pt x="1017" y="1173"/>
                </a:cubicBezTo>
                <a:cubicBezTo>
                  <a:pt x="998" y="1175"/>
                  <a:pt x="981" y="1212"/>
                  <a:pt x="963" y="1209"/>
                </a:cubicBezTo>
                <a:cubicBezTo>
                  <a:pt x="945" y="1206"/>
                  <a:pt x="940" y="1177"/>
                  <a:pt x="906" y="1155"/>
                </a:cubicBezTo>
                <a:cubicBezTo>
                  <a:pt x="872" y="1133"/>
                  <a:pt x="845" y="1129"/>
                  <a:pt x="756" y="1074"/>
                </a:cubicBezTo>
                <a:cubicBezTo>
                  <a:pt x="667" y="1019"/>
                  <a:pt x="498" y="912"/>
                  <a:pt x="372" y="822"/>
                </a:cubicBezTo>
                <a:cubicBezTo>
                  <a:pt x="246" y="732"/>
                  <a:pt x="48" y="584"/>
                  <a:pt x="0" y="534"/>
                </a:cubicBezTo>
                <a:lnTo>
                  <a:pt x="87" y="525"/>
                </a:lnTo>
                <a:lnTo>
                  <a:pt x="186" y="501"/>
                </a:lnTo>
                <a:cubicBezTo>
                  <a:pt x="234" y="487"/>
                  <a:pt x="320" y="462"/>
                  <a:pt x="378" y="438"/>
                </a:cubicBezTo>
                <a:cubicBezTo>
                  <a:pt x="436" y="414"/>
                  <a:pt x="496" y="386"/>
                  <a:pt x="537" y="354"/>
                </a:cubicBezTo>
                <a:cubicBezTo>
                  <a:pt x="578" y="322"/>
                  <a:pt x="598" y="285"/>
                  <a:pt x="627" y="246"/>
                </a:cubicBezTo>
                <a:cubicBezTo>
                  <a:pt x="656" y="207"/>
                  <a:pt x="690" y="161"/>
                  <a:pt x="708" y="120"/>
                </a:cubicBezTo>
                <a:cubicBezTo>
                  <a:pt x="726" y="79"/>
                  <a:pt x="738" y="0"/>
                  <a:pt x="738" y="0"/>
                </a:cubicBezTo>
                <a:close/>
              </a:path>
            </a:pathLst>
          </a:custGeom>
          <a:solidFill>
            <a:srgbClr val="FFADAD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4" name="Group 14"/>
          <p:cNvGrpSpPr>
            <a:grpSpLocks/>
          </p:cNvGrpSpPr>
          <p:nvPr/>
        </p:nvGrpSpPr>
        <p:grpSpPr bwMode="auto">
          <a:xfrm>
            <a:off x="611187" y="2509838"/>
            <a:ext cx="6146800" cy="4200525"/>
            <a:chOff x="385" y="1581"/>
            <a:chExt cx="3872" cy="2646"/>
          </a:xfrm>
        </p:grpSpPr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385" y="1581"/>
              <a:ext cx="1070" cy="1015"/>
            </a:xfrm>
            <a:custGeom>
              <a:avLst/>
              <a:gdLst>
                <a:gd name="T0" fmla="*/ 317 w 1421"/>
                <a:gd name="T1" fmla="*/ 0 h 1015"/>
                <a:gd name="T2" fmla="*/ 647 w 1421"/>
                <a:gd name="T3" fmla="*/ 240 h 1015"/>
                <a:gd name="T4" fmla="*/ 755 w 1421"/>
                <a:gd name="T5" fmla="*/ 324 h 1015"/>
                <a:gd name="T6" fmla="*/ 1217 w 1421"/>
                <a:gd name="T7" fmla="*/ 621 h 1015"/>
                <a:gd name="T8" fmla="*/ 1406 w 1421"/>
                <a:gd name="T9" fmla="*/ 771 h 1015"/>
                <a:gd name="T10" fmla="*/ 1304 w 1421"/>
                <a:gd name="T11" fmla="*/ 861 h 1015"/>
                <a:gd name="T12" fmla="*/ 1259 w 1421"/>
                <a:gd name="T13" fmla="*/ 891 h 1015"/>
                <a:gd name="T14" fmla="*/ 1238 w 1421"/>
                <a:gd name="T15" fmla="*/ 927 h 1015"/>
                <a:gd name="T16" fmla="*/ 989 w 1421"/>
                <a:gd name="T17" fmla="*/ 939 h 1015"/>
                <a:gd name="T18" fmla="*/ 866 w 1421"/>
                <a:gd name="T19" fmla="*/ 1014 h 1015"/>
                <a:gd name="T20" fmla="*/ 758 w 1421"/>
                <a:gd name="T21" fmla="*/ 933 h 1015"/>
                <a:gd name="T22" fmla="*/ 722 w 1421"/>
                <a:gd name="T23" fmla="*/ 870 h 1015"/>
                <a:gd name="T24" fmla="*/ 638 w 1421"/>
                <a:gd name="T25" fmla="*/ 915 h 1015"/>
                <a:gd name="T26" fmla="*/ 566 w 1421"/>
                <a:gd name="T27" fmla="*/ 876 h 1015"/>
                <a:gd name="T28" fmla="*/ 485 w 1421"/>
                <a:gd name="T29" fmla="*/ 858 h 1015"/>
                <a:gd name="T30" fmla="*/ 371 w 1421"/>
                <a:gd name="T31" fmla="*/ 849 h 1015"/>
                <a:gd name="T32" fmla="*/ 302 w 1421"/>
                <a:gd name="T33" fmla="*/ 771 h 1015"/>
                <a:gd name="T34" fmla="*/ 269 w 1421"/>
                <a:gd name="T35" fmla="*/ 783 h 1015"/>
                <a:gd name="T36" fmla="*/ 227 w 1421"/>
                <a:gd name="T37" fmla="*/ 843 h 1015"/>
                <a:gd name="T38" fmla="*/ 181 w 1421"/>
                <a:gd name="T39" fmla="*/ 784 h 1015"/>
                <a:gd name="T40" fmla="*/ 128 w 1421"/>
                <a:gd name="T41" fmla="*/ 780 h 1015"/>
                <a:gd name="T42" fmla="*/ 134 w 1421"/>
                <a:gd name="T43" fmla="*/ 735 h 1015"/>
                <a:gd name="T44" fmla="*/ 8 w 1421"/>
                <a:gd name="T45" fmla="*/ 603 h 1015"/>
                <a:gd name="T46" fmla="*/ 83 w 1421"/>
                <a:gd name="T47" fmla="*/ 480 h 1015"/>
                <a:gd name="T48" fmla="*/ 164 w 1421"/>
                <a:gd name="T49" fmla="*/ 363 h 1015"/>
                <a:gd name="T50" fmla="*/ 242 w 1421"/>
                <a:gd name="T51" fmla="*/ 360 h 1015"/>
                <a:gd name="T52" fmla="*/ 230 w 1421"/>
                <a:gd name="T53" fmla="*/ 285 h 1015"/>
                <a:gd name="T54" fmla="*/ 236 w 1421"/>
                <a:gd name="T55" fmla="*/ 228 h 1015"/>
                <a:gd name="T56" fmla="*/ 224 w 1421"/>
                <a:gd name="T57" fmla="*/ 165 h 1015"/>
                <a:gd name="T58" fmla="*/ 224 w 1421"/>
                <a:gd name="T59" fmla="*/ 108 h 1015"/>
                <a:gd name="T60" fmla="*/ 317 w 1421"/>
                <a:gd name="T61" fmla="*/ 0 h 101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21"/>
                <a:gd name="T94" fmla="*/ 0 h 1015"/>
                <a:gd name="T95" fmla="*/ 1421 w 1421"/>
                <a:gd name="T96" fmla="*/ 1015 h 101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21" h="1015">
                  <a:moveTo>
                    <a:pt x="317" y="0"/>
                  </a:moveTo>
                  <a:cubicBezTo>
                    <a:pt x="388" y="23"/>
                    <a:pt x="574" y="186"/>
                    <a:pt x="647" y="240"/>
                  </a:cubicBezTo>
                  <a:cubicBezTo>
                    <a:pt x="720" y="294"/>
                    <a:pt x="660" y="261"/>
                    <a:pt x="755" y="324"/>
                  </a:cubicBezTo>
                  <a:cubicBezTo>
                    <a:pt x="850" y="387"/>
                    <a:pt x="1109" y="547"/>
                    <a:pt x="1217" y="621"/>
                  </a:cubicBezTo>
                  <a:cubicBezTo>
                    <a:pt x="1325" y="695"/>
                    <a:pt x="1391" y="731"/>
                    <a:pt x="1406" y="771"/>
                  </a:cubicBezTo>
                  <a:cubicBezTo>
                    <a:pt x="1421" y="811"/>
                    <a:pt x="1328" y="841"/>
                    <a:pt x="1304" y="861"/>
                  </a:cubicBezTo>
                  <a:lnTo>
                    <a:pt x="1259" y="891"/>
                  </a:lnTo>
                  <a:lnTo>
                    <a:pt x="1238" y="927"/>
                  </a:lnTo>
                  <a:cubicBezTo>
                    <a:pt x="1193" y="935"/>
                    <a:pt x="1051" y="925"/>
                    <a:pt x="989" y="939"/>
                  </a:cubicBezTo>
                  <a:cubicBezTo>
                    <a:pt x="927" y="953"/>
                    <a:pt x="904" y="1015"/>
                    <a:pt x="866" y="1014"/>
                  </a:cubicBezTo>
                  <a:cubicBezTo>
                    <a:pt x="828" y="1013"/>
                    <a:pt x="782" y="957"/>
                    <a:pt x="758" y="933"/>
                  </a:cubicBezTo>
                  <a:cubicBezTo>
                    <a:pt x="734" y="909"/>
                    <a:pt x="742" y="873"/>
                    <a:pt x="722" y="870"/>
                  </a:cubicBezTo>
                  <a:cubicBezTo>
                    <a:pt x="702" y="867"/>
                    <a:pt x="664" y="914"/>
                    <a:pt x="638" y="915"/>
                  </a:cubicBezTo>
                  <a:cubicBezTo>
                    <a:pt x="612" y="916"/>
                    <a:pt x="592" y="885"/>
                    <a:pt x="566" y="876"/>
                  </a:cubicBezTo>
                  <a:cubicBezTo>
                    <a:pt x="540" y="867"/>
                    <a:pt x="518" y="863"/>
                    <a:pt x="485" y="858"/>
                  </a:cubicBezTo>
                  <a:cubicBezTo>
                    <a:pt x="452" y="853"/>
                    <a:pt x="402" y="863"/>
                    <a:pt x="371" y="849"/>
                  </a:cubicBezTo>
                  <a:cubicBezTo>
                    <a:pt x="340" y="835"/>
                    <a:pt x="319" y="782"/>
                    <a:pt x="302" y="771"/>
                  </a:cubicBezTo>
                  <a:cubicBezTo>
                    <a:pt x="285" y="760"/>
                    <a:pt x="282" y="771"/>
                    <a:pt x="269" y="783"/>
                  </a:cubicBezTo>
                  <a:cubicBezTo>
                    <a:pt x="256" y="795"/>
                    <a:pt x="242" y="843"/>
                    <a:pt x="227" y="843"/>
                  </a:cubicBezTo>
                  <a:cubicBezTo>
                    <a:pt x="212" y="843"/>
                    <a:pt x="198" y="795"/>
                    <a:pt x="181" y="784"/>
                  </a:cubicBezTo>
                  <a:cubicBezTo>
                    <a:pt x="164" y="773"/>
                    <a:pt x="136" y="788"/>
                    <a:pt x="128" y="780"/>
                  </a:cubicBezTo>
                  <a:cubicBezTo>
                    <a:pt x="120" y="772"/>
                    <a:pt x="154" y="764"/>
                    <a:pt x="134" y="735"/>
                  </a:cubicBezTo>
                  <a:cubicBezTo>
                    <a:pt x="114" y="706"/>
                    <a:pt x="16" y="645"/>
                    <a:pt x="8" y="603"/>
                  </a:cubicBezTo>
                  <a:cubicBezTo>
                    <a:pt x="0" y="561"/>
                    <a:pt x="57" y="520"/>
                    <a:pt x="83" y="480"/>
                  </a:cubicBezTo>
                  <a:cubicBezTo>
                    <a:pt x="109" y="440"/>
                    <a:pt x="138" y="383"/>
                    <a:pt x="164" y="363"/>
                  </a:cubicBezTo>
                  <a:cubicBezTo>
                    <a:pt x="190" y="343"/>
                    <a:pt x="231" y="373"/>
                    <a:pt x="242" y="360"/>
                  </a:cubicBezTo>
                  <a:cubicBezTo>
                    <a:pt x="253" y="347"/>
                    <a:pt x="231" y="307"/>
                    <a:pt x="230" y="285"/>
                  </a:cubicBezTo>
                  <a:cubicBezTo>
                    <a:pt x="229" y="263"/>
                    <a:pt x="237" y="248"/>
                    <a:pt x="236" y="228"/>
                  </a:cubicBezTo>
                  <a:cubicBezTo>
                    <a:pt x="235" y="208"/>
                    <a:pt x="226" y="185"/>
                    <a:pt x="224" y="165"/>
                  </a:cubicBezTo>
                  <a:cubicBezTo>
                    <a:pt x="222" y="145"/>
                    <a:pt x="208" y="135"/>
                    <a:pt x="224" y="108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3649" y="3900"/>
              <a:ext cx="608" cy="327"/>
            </a:xfrm>
            <a:custGeom>
              <a:avLst/>
              <a:gdLst>
                <a:gd name="T0" fmla="*/ 5 w 608"/>
                <a:gd name="T1" fmla="*/ 261 h 327"/>
                <a:gd name="T2" fmla="*/ 74 w 608"/>
                <a:gd name="T3" fmla="*/ 213 h 327"/>
                <a:gd name="T4" fmla="*/ 122 w 608"/>
                <a:gd name="T5" fmla="*/ 156 h 327"/>
                <a:gd name="T6" fmla="*/ 152 w 608"/>
                <a:gd name="T7" fmla="*/ 93 h 327"/>
                <a:gd name="T8" fmla="*/ 239 w 608"/>
                <a:gd name="T9" fmla="*/ 36 h 327"/>
                <a:gd name="T10" fmla="*/ 470 w 608"/>
                <a:gd name="T11" fmla="*/ 12 h 327"/>
                <a:gd name="T12" fmla="*/ 509 w 608"/>
                <a:gd name="T13" fmla="*/ 3 h 327"/>
                <a:gd name="T14" fmla="*/ 599 w 608"/>
                <a:gd name="T15" fmla="*/ 30 h 327"/>
                <a:gd name="T16" fmla="*/ 566 w 608"/>
                <a:gd name="T17" fmla="*/ 78 h 327"/>
                <a:gd name="T18" fmla="*/ 518 w 608"/>
                <a:gd name="T19" fmla="*/ 114 h 327"/>
                <a:gd name="T20" fmla="*/ 410 w 608"/>
                <a:gd name="T21" fmla="*/ 123 h 327"/>
                <a:gd name="T22" fmla="*/ 320 w 608"/>
                <a:gd name="T23" fmla="*/ 201 h 327"/>
                <a:gd name="T24" fmla="*/ 281 w 608"/>
                <a:gd name="T25" fmla="*/ 246 h 327"/>
                <a:gd name="T26" fmla="*/ 260 w 608"/>
                <a:gd name="T27" fmla="*/ 261 h 327"/>
                <a:gd name="T28" fmla="*/ 230 w 608"/>
                <a:gd name="T29" fmla="*/ 288 h 327"/>
                <a:gd name="T30" fmla="*/ 218 w 608"/>
                <a:gd name="T31" fmla="*/ 315 h 327"/>
                <a:gd name="T32" fmla="*/ 89 w 608"/>
                <a:gd name="T33" fmla="*/ 318 h 327"/>
                <a:gd name="T34" fmla="*/ 5 w 608"/>
                <a:gd name="T35" fmla="*/ 261 h 3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08"/>
                <a:gd name="T55" fmla="*/ 0 h 327"/>
                <a:gd name="T56" fmla="*/ 608 w 608"/>
                <a:gd name="T57" fmla="*/ 327 h 32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08" h="327">
                  <a:moveTo>
                    <a:pt x="5" y="261"/>
                  </a:moveTo>
                  <a:cubicBezTo>
                    <a:pt x="0" y="246"/>
                    <a:pt x="55" y="230"/>
                    <a:pt x="74" y="213"/>
                  </a:cubicBezTo>
                  <a:cubicBezTo>
                    <a:pt x="93" y="196"/>
                    <a:pt x="109" y="176"/>
                    <a:pt x="122" y="156"/>
                  </a:cubicBezTo>
                  <a:cubicBezTo>
                    <a:pt x="135" y="136"/>
                    <a:pt x="133" y="113"/>
                    <a:pt x="152" y="93"/>
                  </a:cubicBezTo>
                  <a:cubicBezTo>
                    <a:pt x="171" y="73"/>
                    <a:pt x="186" y="50"/>
                    <a:pt x="239" y="36"/>
                  </a:cubicBezTo>
                  <a:cubicBezTo>
                    <a:pt x="292" y="22"/>
                    <a:pt x="425" y="18"/>
                    <a:pt x="470" y="12"/>
                  </a:cubicBezTo>
                  <a:cubicBezTo>
                    <a:pt x="515" y="6"/>
                    <a:pt x="488" y="0"/>
                    <a:pt x="509" y="3"/>
                  </a:cubicBezTo>
                  <a:cubicBezTo>
                    <a:pt x="530" y="6"/>
                    <a:pt x="590" y="18"/>
                    <a:pt x="599" y="30"/>
                  </a:cubicBezTo>
                  <a:cubicBezTo>
                    <a:pt x="608" y="42"/>
                    <a:pt x="579" y="64"/>
                    <a:pt x="566" y="78"/>
                  </a:cubicBezTo>
                  <a:cubicBezTo>
                    <a:pt x="553" y="92"/>
                    <a:pt x="544" y="106"/>
                    <a:pt x="518" y="114"/>
                  </a:cubicBezTo>
                  <a:cubicBezTo>
                    <a:pt x="492" y="122"/>
                    <a:pt x="443" y="109"/>
                    <a:pt x="410" y="123"/>
                  </a:cubicBezTo>
                  <a:cubicBezTo>
                    <a:pt x="377" y="137"/>
                    <a:pt x="341" y="181"/>
                    <a:pt x="320" y="201"/>
                  </a:cubicBezTo>
                  <a:cubicBezTo>
                    <a:pt x="299" y="221"/>
                    <a:pt x="291" y="236"/>
                    <a:pt x="281" y="246"/>
                  </a:cubicBezTo>
                  <a:cubicBezTo>
                    <a:pt x="271" y="256"/>
                    <a:pt x="268" y="254"/>
                    <a:pt x="260" y="261"/>
                  </a:cubicBezTo>
                  <a:cubicBezTo>
                    <a:pt x="252" y="268"/>
                    <a:pt x="237" y="279"/>
                    <a:pt x="230" y="288"/>
                  </a:cubicBezTo>
                  <a:cubicBezTo>
                    <a:pt x="223" y="297"/>
                    <a:pt x="241" y="310"/>
                    <a:pt x="218" y="315"/>
                  </a:cubicBezTo>
                  <a:cubicBezTo>
                    <a:pt x="195" y="320"/>
                    <a:pt x="124" y="327"/>
                    <a:pt x="89" y="318"/>
                  </a:cubicBezTo>
                  <a:cubicBezTo>
                    <a:pt x="54" y="309"/>
                    <a:pt x="23" y="273"/>
                    <a:pt x="5" y="261"/>
                  </a:cubicBez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" name="Freeform 22"/>
          <p:cNvSpPr>
            <a:spLocks/>
          </p:cNvSpPr>
          <p:nvPr/>
        </p:nvSpPr>
        <p:spPr bwMode="auto">
          <a:xfrm>
            <a:off x="4168775" y="760413"/>
            <a:ext cx="3752850" cy="3019425"/>
          </a:xfrm>
          <a:custGeom>
            <a:avLst/>
            <a:gdLst>
              <a:gd name="T0" fmla="*/ 22225 w 2364"/>
              <a:gd name="T1" fmla="*/ 896938 h 1902"/>
              <a:gd name="T2" fmla="*/ 146050 w 2364"/>
              <a:gd name="T3" fmla="*/ 863600 h 1902"/>
              <a:gd name="T4" fmla="*/ 169862 w 2364"/>
              <a:gd name="T5" fmla="*/ 758825 h 1902"/>
              <a:gd name="T6" fmla="*/ 127000 w 2364"/>
              <a:gd name="T7" fmla="*/ 687388 h 1902"/>
              <a:gd name="T8" fmla="*/ 122237 w 2364"/>
              <a:gd name="T9" fmla="*/ 601663 h 1902"/>
              <a:gd name="T10" fmla="*/ 265112 w 2364"/>
              <a:gd name="T11" fmla="*/ 373063 h 1902"/>
              <a:gd name="T12" fmla="*/ 303212 w 2364"/>
              <a:gd name="T13" fmla="*/ 306388 h 1902"/>
              <a:gd name="T14" fmla="*/ 417513 w 2364"/>
              <a:gd name="T15" fmla="*/ 344488 h 1902"/>
              <a:gd name="T16" fmla="*/ 508000 w 2364"/>
              <a:gd name="T17" fmla="*/ 301625 h 1902"/>
              <a:gd name="T18" fmla="*/ 669925 w 2364"/>
              <a:gd name="T19" fmla="*/ 292100 h 1902"/>
              <a:gd name="T20" fmla="*/ 808037 w 2364"/>
              <a:gd name="T21" fmla="*/ 315913 h 1902"/>
              <a:gd name="T22" fmla="*/ 917575 w 2364"/>
              <a:gd name="T23" fmla="*/ 215900 h 1902"/>
              <a:gd name="T24" fmla="*/ 936625 w 2364"/>
              <a:gd name="T25" fmla="*/ 77788 h 1902"/>
              <a:gd name="T26" fmla="*/ 1031875 w 2364"/>
              <a:gd name="T27" fmla="*/ 125413 h 1902"/>
              <a:gd name="T28" fmla="*/ 1155700 w 2364"/>
              <a:gd name="T29" fmla="*/ 125413 h 1902"/>
              <a:gd name="T30" fmla="*/ 1408112 w 2364"/>
              <a:gd name="T31" fmla="*/ 63500 h 1902"/>
              <a:gd name="T32" fmla="*/ 1527175 w 2364"/>
              <a:gd name="T33" fmla="*/ 511175 h 1902"/>
              <a:gd name="T34" fmla="*/ 1793875 w 2364"/>
              <a:gd name="T35" fmla="*/ 1035050 h 1902"/>
              <a:gd name="T36" fmla="*/ 2384425 w 2364"/>
              <a:gd name="T37" fmla="*/ 1525587 h 1902"/>
              <a:gd name="T38" fmla="*/ 3146424 w 2364"/>
              <a:gd name="T39" fmla="*/ 1830388 h 1902"/>
              <a:gd name="T40" fmla="*/ 3522663 w 2364"/>
              <a:gd name="T41" fmla="*/ 1897063 h 1902"/>
              <a:gd name="T42" fmla="*/ 3743325 w 2364"/>
              <a:gd name="T43" fmla="*/ 1946275 h 1902"/>
              <a:gd name="T44" fmla="*/ 3584575 w 2364"/>
              <a:gd name="T45" fmla="*/ 2227263 h 1902"/>
              <a:gd name="T46" fmla="*/ 3279775 w 2364"/>
              <a:gd name="T47" fmla="*/ 2665413 h 1902"/>
              <a:gd name="T48" fmla="*/ 3109912 w 2364"/>
              <a:gd name="T49" fmla="*/ 3019425 h 1902"/>
              <a:gd name="T50" fmla="*/ 2547937 w 2364"/>
              <a:gd name="T51" fmla="*/ 2868613 h 1902"/>
              <a:gd name="T52" fmla="*/ 2079625 w 2364"/>
              <a:gd name="T53" fmla="*/ 2790825 h 1902"/>
              <a:gd name="T54" fmla="*/ 1925637 w 2364"/>
              <a:gd name="T55" fmla="*/ 2744788 h 1902"/>
              <a:gd name="T56" fmla="*/ 1808163 w 2364"/>
              <a:gd name="T57" fmla="*/ 2663825 h 1902"/>
              <a:gd name="T58" fmla="*/ 1674813 w 2364"/>
              <a:gd name="T59" fmla="*/ 2587625 h 1902"/>
              <a:gd name="T60" fmla="*/ 1270000 w 2364"/>
              <a:gd name="T61" fmla="*/ 2392363 h 1902"/>
              <a:gd name="T62" fmla="*/ 869950 w 2364"/>
              <a:gd name="T63" fmla="*/ 2206625 h 1902"/>
              <a:gd name="T64" fmla="*/ 536575 w 2364"/>
              <a:gd name="T65" fmla="*/ 2039938 h 1902"/>
              <a:gd name="T66" fmla="*/ 488950 w 2364"/>
              <a:gd name="T67" fmla="*/ 1863725 h 1902"/>
              <a:gd name="T68" fmla="*/ 274637 w 2364"/>
              <a:gd name="T69" fmla="*/ 1825625 h 1902"/>
              <a:gd name="T70" fmla="*/ 174625 w 2364"/>
              <a:gd name="T71" fmla="*/ 1677988 h 1902"/>
              <a:gd name="T72" fmla="*/ 98425 w 2364"/>
              <a:gd name="T73" fmla="*/ 1449388 h 1902"/>
              <a:gd name="T74" fmla="*/ 12700 w 2364"/>
              <a:gd name="T75" fmla="*/ 1282700 h 1902"/>
              <a:gd name="T76" fmla="*/ 22225 w 2364"/>
              <a:gd name="T77" fmla="*/ 896938 h 190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364"/>
              <a:gd name="T118" fmla="*/ 0 h 1902"/>
              <a:gd name="T119" fmla="*/ 2364 w 2364"/>
              <a:gd name="T120" fmla="*/ 1902 h 190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364" h="1902">
                <a:moveTo>
                  <a:pt x="14" y="565"/>
                </a:moveTo>
                <a:lnTo>
                  <a:pt x="92" y="544"/>
                </a:lnTo>
                <a:cubicBezTo>
                  <a:pt x="108" y="529"/>
                  <a:pt x="109" y="496"/>
                  <a:pt x="107" y="478"/>
                </a:cubicBezTo>
                <a:cubicBezTo>
                  <a:pt x="105" y="460"/>
                  <a:pt x="85" y="449"/>
                  <a:pt x="80" y="433"/>
                </a:cubicBezTo>
                <a:cubicBezTo>
                  <a:pt x="75" y="417"/>
                  <a:pt x="63" y="412"/>
                  <a:pt x="77" y="379"/>
                </a:cubicBezTo>
                <a:cubicBezTo>
                  <a:pt x="91" y="346"/>
                  <a:pt x="148" y="266"/>
                  <a:pt x="167" y="235"/>
                </a:cubicBezTo>
                <a:cubicBezTo>
                  <a:pt x="186" y="204"/>
                  <a:pt x="175" y="196"/>
                  <a:pt x="191" y="193"/>
                </a:cubicBezTo>
                <a:cubicBezTo>
                  <a:pt x="207" y="190"/>
                  <a:pt x="242" y="217"/>
                  <a:pt x="263" y="217"/>
                </a:cubicBezTo>
                <a:cubicBezTo>
                  <a:pt x="284" y="217"/>
                  <a:pt x="294" y="195"/>
                  <a:pt x="320" y="190"/>
                </a:cubicBezTo>
                <a:cubicBezTo>
                  <a:pt x="346" y="185"/>
                  <a:pt x="391" y="183"/>
                  <a:pt x="422" y="184"/>
                </a:cubicBezTo>
                <a:cubicBezTo>
                  <a:pt x="453" y="185"/>
                  <a:pt x="483" y="207"/>
                  <a:pt x="509" y="199"/>
                </a:cubicBezTo>
                <a:cubicBezTo>
                  <a:pt x="535" y="191"/>
                  <a:pt x="564" y="161"/>
                  <a:pt x="578" y="136"/>
                </a:cubicBezTo>
                <a:cubicBezTo>
                  <a:pt x="592" y="111"/>
                  <a:pt x="578" y="58"/>
                  <a:pt x="590" y="49"/>
                </a:cubicBezTo>
                <a:cubicBezTo>
                  <a:pt x="602" y="40"/>
                  <a:pt x="627" y="74"/>
                  <a:pt x="650" y="79"/>
                </a:cubicBezTo>
                <a:cubicBezTo>
                  <a:pt x="673" y="84"/>
                  <a:pt x="689" y="85"/>
                  <a:pt x="728" y="79"/>
                </a:cubicBezTo>
                <a:cubicBezTo>
                  <a:pt x="767" y="73"/>
                  <a:pt x="848" y="0"/>
                  <a:pt x="887" y="40"/>
                </a:cubicBezTo>
                <a:cubicBezTo>
                  <a:pt x="926" y="80"/>
                  <a:pt x="922" y="220"/>
                  <a:pt x="962" y="322"/>
                </a:cubicBezTo>
                <a:cubicBezTo>
                  <a:pt x="1002" y="424"/>
                  <a:pt x="1040" y="545"/>
                  <a:pt x="1130" y="652"/>
                </a:cubicBezTo>
                <a:cubicBezTo>
                  <a:pt x="1220" y="759"/>
                  <a:pt x="1360" y="878"/>
                  <a:pt x="1502" y="961"/>
                </a:cubicBezTo>
                <a:cubicBezTo>
                  <a:pt x="1644" y="1044"/>
                  <a:pt x="1862" y="1114"/>
                  <a:pt x="1982" y="1153"/>
                </a:cubicBezTo>
                <a:cubicBezTo>
                  <a:pt x="2102" y="1192"/>
                  <a:pt x="2156" y="1183"/>
                  <a:pt x="2219" y="1195"/>
                </a:cubicBezTo>
                <a:cubicBezTo>
                  <a:pt x="2282" y="1207"/>
                  <a:pt x="2352" y="1191"/>
                  <a:pt x="2358" y="1226"/>
                </a:cubicBezTo>
                <a:cubicBezTo>
                  <a:pt x="2364" y="1261"/>
                  <a:pt x="2307" y="1327"/>
                  <a:pt x="2258" y="1403"/>
                </a:cubicBezTo>
                <a:cubicBezTo>
                  <a:pt x="2209" y="1479"/>
                  <a:pt x="2116" y="1596"/>
                  <a:pt x="2066" y="1679"/>
                </a:cubicBezTo>
                <a:cubicBezTo>
                  <a:pt x="2016" y="1762"/>
                  <a:pt x="2036" y="1881"/>
                  <a:pt x="1959" y="1902"/>
                </a:cubicBezTo>
                <a:lnTo>
                  <a:pt x="1605" y="1807"/>
                </a:lnTo>
                <a:lnTo>
                  <a:pt x="1310" y="1758"/>
                </a:lnTo>
                <a:lnTo>
                  <a:pt x="1213" y="1729"/>
                </a:lnTo>
                <a:cubicBezTo>
                  <a:pt x="1185" y="1716"/>
                  <a:pt x="1165" y="1694"/>
                  <a:pt x="1139" y="1678"/>
                </a:cubicBezTo>
                <a:cubicBezTo>
                  <a:pt x="1113" y="1662"/>
                  <a:pt x="1111" y="1658"/>
                  <a:pt x="1055" y="1630"/>
                </a:cubicBezTo>
                <a:cubicBezTo>
                  <a:pt x="999" y="1602"/>
                  <a:pt x="884" y="1547"/>
                  <a:pt x="800" y="1507"/>
                </a:cubicBezTo>
                <a:cubicBezTo>
                  <a:pt x="716" y="1467"/>
                  <a:pt x="625" y="1427"/>
                  <a:pt x="548" y="1390"/>
                </a:cubicBezTo>
                <a:cubicBezTo>
                  <a:pt x="471" y="1353"/>
                  <a:pt x="378" y="1321"/>
                  <a:pt x="338" y="1285"/>
                </a:cubicBezTo>
                <a:cubicBezTo>
                  <a:pt x="298" y="1249"/>
                  <a:pt x="335" y="1196"/>
                  <a:pt x="308" y="1174"/>
                </a:cubicBezTo>
                <a:cubicBezTo>
                  <a:pt x="281" y="1152"/>
                  <a:pt x="206" y="1169"/>
                  <a:pt x="173" y="1150"/>
                </a:cubicBezTo>
                <a:cubicBezTo>
                  <a:pt x="140" y="1131"/>
                  <a:pt x="128" y="1096"/>
                  <a:pt x="110" y="1057"/>
                </a:cubicBezTo>
                <a:cubicBezTo>
                  <a:pt x="92" y="1018"/>
                  <a:pt x="79" y="954"/>
                  <a:pt x="62" y="913"/>
                </a:cubicBezTo>
                <a:cubicBezTo>
                  <a:pt x="45" y="872"/>
                  <a:pt x="16" y="866"/>
                  <a:pt x="8" y="808"/>
                </a:cubicBezTo>
                <a:cubicBezTo>
                  <a:pt x="0" y="750"/>
                  <a:pt x="9" y="618"/>
                  <a:pt x="14" y="565"/>
                </a:cubicBezTo>
                <a:close/>
              </a:path>
            </a:pathLst>
          </a:custGeom>
          <a:solidFill>
            <a:srgbClr val="B2B2B2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" name="Freeform 23"/>
          <p:cNvSpPr>
            <a:spLocks/>
          </p:cNvSpPr>
          <p:nvPr/>
        </p:nvSpPr>
        <p:spPr bwMode="auto">
          <a:xfrm>
            <a:off x="7296150" y="2587625"/>
            <a:ext cx="1668463" cy="1541463"/>
          </a:xfrm>
          <a:custGeom>
            <a:avLst/>
            <a:gdLst>
              <a:gd name="T0" fmla="*/ 0 w 1051"/>
              <a:gd name="T1" fmla="*/ 1190625 h 971"/>
              <a:gd name="T2" fmla="*/ 55563 w 1051"/>
              <a:gd name="T3" fmla="*/ 1106488 h 971"/>
              <a:gd name="T4" fmla="*/ 69850 w 1051"/>
              <a:gd name="T5" fmla="*/ 1055688 h 971"/>
              <a:gd name="T6" fmla="*/ 149225 w 1051"/>
              <a:gd name="T7" fmla="*/ 823913 h 971"/>
              <a:gd name="T8" fmla="*/ 598488 w 1051"/>
              <a:gd name="T9" fmla="*/ 179388 h 971"/>
              <a:gd name="T10" fmla="*/ 628650 w 1051"/>
              <a:gd name="T11" fmla="*/ 79375 h 971"/>
              <a:gd name="T12" fmla="*/ 1392238 w 1051"/>
              <a:gd name="T13" fmla="*/ 20638 h 971"/>
              <a:gd name="T14" fmla="*/ 1457325 w 1051"/>
              <a:gd name="T15" fmla="*/ 71438 h 971"/>
              <a:gd name="T16" fmla="*/ 1592263 w 1051"/>
              <a:gd name="T17" fmla="*/ 3175 h 971"/>
              <a:gd name="T18" fmla="*/ 1565275 w 1051"/>
              <a:gd name="T19" fmla="*/ 95250 h 971"/>
              <a:gd name="T20" fmla="*/ 1625601 w 1051"/>
              <a:gd name="T21" fmla="*/ 211138 h 971"/>
              <a:gd name="T22" fmla="*/ 1570038 w 1051"/>
              <a:gd name="T23" fmla="*/ 327025 h 971"/>
              <a:gd name="T24" fmla="*/ 1452563 w 1051"/>
              <a:gd name="T25" fmla="*/ 438150 h 971"/>
              <a:gd name="T26" fmla="*/ 1490663 w 1051"/>
              <a:gd name="T27" fmla="*/ 512763 h 971"/>
              <a:gd name="T28" fmla="*/ 1550988 w 1051"/>
              <a:gd name="T29" fmla="*/ 573088 h 971"/>
              <a:gd name="T30" fmla="*/ 1490663 w 1051"/>
              <a:gd name="T31" fmla="*/ 633413 h 971"/>
              <a:gd name="T32" fmla="*/ 1495425 w 1051"/>
              <a:gd name="T33" fmla="*/ 731838 h 971"/>
              <a:gd name="T34" fmla="*/ 1531938 w 1051"/>
              <a:gd name="T35" fmla="*/ 782638 h 971"/>
              <a:gd name="T36" fmla="*/ 1582738 w 1051"/>
              <a:gd name="T37" fmla="*/ 879475 h 971"/>
              <a:gd name="T38" fmla="*/ 1657351 w 1051"/>
              <a:gd name="T39" fmla="*/ 920750 h 971"/>
              <a:gd name="T40" fmla="*/ 1652588 w 1051"/>
              <a:gd name="T41" fmla="*/ 1084263 h 971"/>
              <a:gd name="T42" fmla="*/ 1597025 w 1051"/>
              <a:gd name="T43" fmla="*/ 1190625 h 971"/>
              <a:gd name="T44" fmla="*/ 1565275 w 1051"/>
              <a:gd name="T45" fmla="*/ 1287463 h 971"/>
              <a:gd name="T46" fmla="*/ 1384300 w 1051"/>
              <a:gd name="T47" fmla="*/ 1306513 h 971"/>
              <a:gd name="T48" fmla="*/ 1189038 w 1051"/>
              <a:gd name="T49" fmla="*/ 1306513 h 971"/>
              <a:gd name="T50" fmla="*/ 1063625 w 1051"/>
              <a:gd name="T51" fmla="*/ 1460500 h 971"/>
              <a:gd name="T52" fmla="*/ 979488 w 1051"/>
              <a:gd name="T53" fmla="*/ 1525588 h 971"/>
              <a:gd name="T54" fmla="*/ 687388 w 1051"/>
              <a:gd name="T55" fmla="*/ 1528763 h 971"/>
              <a:gd name="T56" fmla="*/ 628650 w 1051"/>
              <a:gd name="T57" fmla="*/ 1450975 h 971"/>
              <a:gd name="T58" fmla="*/ 396875 w 1051"/>
              <a:gd name="T59" fmla="*/ 1314450 h 971"/>
              <a:gd name="T60" fmla="*/ 263525 w 1051"/>
              <a:gd name="T61" fmla="*/ 1289050 h 971"/>
              <a:gd name="T62" fmla="*/ 0 w 1051"/>
              <a:gd name="T63" fmla="*/ 1190625 h 97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1"/>
              <a:gd name="T97" fmla="*/ 0 h 971"/>
              <a:gd name="T98" fmla="*/ 1051 w 1051"/>
              <a:gd name="T99" fmla="*/ 971 h 97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1" h="971">
                <a:moveTo>
                  <a:pt x="0" y="750"/>
                </a:moveTo>
                <a:lnTo>
                  <a:pt x="35" y="697"/>
                </a:lnTo>
                <a:lnTo>
                  <a:pt x="44" y="665"/>
                </a:lnTo>
                <a:cubicBezTo>
                  <a:pt x="54" y="635"/>
                  <a:pt x="39" y="611"/>
                  <a:pt x="94" y="519"/>
                </a:cubicBezTo>
                <a:cubicBezTo>
                  <a:pt x="149" y="427"/>
                  <a:pt x="327" y="191"/>
                  <a:pt x="377" y="113"/>
                </a:cubicBezTo>
                <a:cubicBezTo>
                  <a:pt x="427" y="35"/>
                  <a:pt x="313" y="67"/>
                  <a:pt x="396" y="50"/>
                </a:cubicBezTo>
                <a:cubicBezTo>
                  <a:pt x="479" y="33"/>
                  <a:pt x="790" y="14"/>
                  <a:pt x="877" y="13"/>
                </a:cubicBezTo>
                <a:lnTo>
                  <a:pt x="918" y="45"/>
                </a:lnTo>
                <a:cubicBezTo>
                  <a:pt x="939" y="43"/>
                  <a:pt x="992" y="0"/>
                  <a:pt x="1003" y="2"/>
                </a:cubicBezTo>
                <a:cubicBezTo>
                  <a:pt x="1014" y="4"/>
                  <a:pt x="983" y="38"/>
                  <a:pt x="986" y="60"/>
                </a:cubicBezTo>
                <a:cubicBezTo>
                  <a:pt x="989" y="82"/>
                  <a:pt x="1024" y="109"/>
                  <a:pt x="1024" y="133"/>
                </a:cubicBezTo>
                <a:cubicBezTo>
                  <a:pt x="1024" y="157"/>
                  <a:pt x="1007" y="182"/>
                  <a:pt x="989" y="206"/>
                </a:cubicBezTo>
                <a:cubicBezTo>
                  <a:pt x="971" y="230"/>
                  <a:pt x="923" y="256"/>
                  <a:pt x="915" y="276"/>
                </a:cubicBezTo>
                <a:cubicBezTo>
                  <a:pt x="907" y="296"/>
                  <a:pt x="929" y="309"/>
                  <a:pt x="939" y="323"/>
                </a:cubicBezTo>
                <a:cubicBezTo>
                  <a:pt x="949" y="337"/>
                  <a:pt x="977" y="348"/>
                  <a:pt x="977" y="361"/>
                </a:cubicBezTo>
                <a:cubicBezTo>
                  <a:pt x="977" y="374"/>
                  <a:pt x="945" y="382"/>
                  <a:pt x="939" y="399"/>
                </a:cubicBezTo>
                <a:cubicBezTo>
                  <a:pt x="933" y="416"/>
                  <a:pt x="938" y="445"/>
                  <a:pt x="942" y="461"/>
                </a:cubicBezTo>
                <a:cubicBezTo>
                  <a:pt x="946" y="477"/>
                  <a:pt x="956" y="478"/>
                  <a:pt x="965" y="493"/>
                </a:cubicBezTo>
                <a:cubicBezTo>
                  <a:pt x="974" y="508"/>
                  <a:pt x="984" y="540"/>
                  <a:pt x="997" y="554"/>
                </a:cubicBezTo>
                <a:cubicBezTo>
                  <a:pt x="1010" y="568"/>
                  <a:pt x="1037" y="559"/>
                  <a:pt x="1044" y="580"/>
                </a:cubicBezTo>
                <a:cubicBezTo>
                  <a:pt x="1051" y="601"/>
                  <a:pt x="1047" y="655"/>
                  <a:pt x="1041" y="683"/>
                </a:cubicBezTo>
                <a:cubicBezTo>
                  <a:pt x="1035" y="711"/>
                  <a:pt x="1015" y="729"/>
                  <a:pt x="1006" y="750"/>
                </a:cubicBezTo>
                <a:lnTo>
                  <a:pt x="986" y="811"/>
                </a:lnTo>
                <a:cubicBezTo>
                  <a:pt x="964" y="823"/>
                  <a:pt x="911" y="821"/>
                  <a:pt x="872" y="823"/>
                </a:cubicBezTo>
                <a:cubicBezTo>
                  <a:pt x="833" y="825"/>
                  <a:pt x="783" y="807"/>
                  <a:pt x="749" y="823"/>
                </a:cubicBezTo>
                <a:cubicBezTo>
                  <a:pt x="715" y="839"/>
                  <a:pt x="692" y="897"/>
                  <a:pt x="670" y="920"/>
                </a:cubicBezTo>
                <a:cubicBezTo>
                  <a:pt x="648" y="943"/>
                  <a:pt x="656" y="954"/>
                  <a:pt x="617" y="961"/>
                </a:cubicBezTo>
                <a:cubicBezTo>
                  <a:pt x="578" y="968"/>
                  <a:pt x="470" y="971"/>
                  <a:pt x="433" y="963"/>
                </a:cubicBezTo>
                <a:lnTo>
                  <a:pt x="396" y="914"/>
                </a:lnTo>
                <a:cubicBezTo>
                  <a:pt x="366" y="892"/>
                  <a:pt x="288" y="845"/>
                  <a:pt x="250" y="828"/>
                </a:cubicBezTo>
                <a:cubicBezTo>
                  <a:pt x="212" y="811"/>
                  <a:pt x="208" y="825"/>
                  <a:pt x="166" y="812"/>
                </a:cubicBezTo>
                <a:cubicBezTo>
                  <a:pt x="124" y="799"/>
                  <a:pt x="35" y="763"/>
                  <a:pt x="0" y="750"/>
                </a:cubicBezTo>
                <a:close/>
              </a:path>
            </a:pathLst>
          </a:custGeom>
          <a:solidFill>
            <a:srgbClr val="AD5427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" name="Freeform 24"/>
          <p:cNvSpPr>
            <a:spLocks/>
          </p:cNvSpPr>
          <p:nvPr/>
        </p:nvSpPr>
        <p:spPr bwMode="auto">
          <a:xfrm>
            <a:off x="5605463" y="814388"/>
            <a:ext cx="3086100" cy="1865312"/>
          </a:xfrm>
          <a:custGeom>
            <a:avLst/>
            <a:gdLst>
              <a:gd name="T0" fmla="*/ 0 w 1944"/>
              <a:gd name="T1" fmla="*/ 23812 h 1175"/>
              <a:gd name="T2" fmla="*/ 76200 w 1944"/>
              <a:gd name="T3" fmla="*/ 414337 h 1175"/>
              <a:gd name="T4" fmla="*/ 173038 w 1944"/>
              <a:gd name="T5" fmla="*/ 696912 h 1175"/>
              <a:gd name="T6" fmla="*/ 247650 w 1944"/>
              <a:gd name="T7" fmla="*/ 842962 h 1175"/>
              <a:gd name="T8" fmla="*/ 395287 w 1944"/>
              <a:gd name="T9" fmla="*/ 1033462 h 1175"/>
              <a:gd name="T10" fmla="*/ 527050 w 1944"/>
              <a:gd name="T11" fmla="*/ 1160462 h 1175"/>
              <a:gd name="T12" fmla="*/ 695325 w 1944"/>
              <a:gd name="T13" fmla="*/ 1309687 h 1175"/>
              <a:gd name="T14" fmla="*/ 852488 w 1944"/>
              <a:gd name="T15" fmla="*/ 1414462 h 1175"/>
              <a:gd name="T16" fmla="*/ 1095375 w 1944"/>
              <a:gd name="T17" fmla="*/ 1557337 h 1175"/>
              <a:gd name="T18" fmla="*/ 1619250 w 1944"/>
              <a:gd name="T19" fmla="*/ 1752600 h 1175"/>
              <a:gd name="T20" fmla="*/ 1943100 w 1944"/>
              <a:gd name="T21" fmla="*/ 1838325 h 1175"/>
              <a:gd name="T22" fmla="*/ 2281238 w 1944"/>
              <a:gd name="T23" fmla="*/ 1862137 h 1175"/>
              <a:gd name="T24" fmla="*/ 2686050 w 1944"/>
              <a:gd name="T25" fmla="*/ 1819275 h 1175"/>
              <a:gd name="T26" fmla="*/ 3086100 w 1944"/>
              <a:gd name="T27" fmla="*/ 1785937 h 1175"/>
              <a:gd name="T28" fmla="*/ 3014663 w 1944"/>
              <a:gd name="T29" fmla="*/ 1704975 h 1175"/>
              <a:gd name="T30" fmla="*/ 2886075 w 1944"/>
              <a:gd name="T31" fmla="*/ 1719262 h 1175"/>
              <a:gd name="T32" fmla="*/ 2824163 w 1944"/>
              <a:gd name="T33" fmla="*/ 1676400 h 1175"/>
              <a:gd name="T34" fmla="*/ 2738438 w 1944"/>
              <a:gd name="T35" fmla="*/ 1690687 h 1175"/>
              <a:gd name="T36" fmla="*/ 2557463 w 1944"/>
              <a:gd name="T37" fmla="*/ 1604962 h 1175"/>
              <a:gd name="T38" fmla="*/ 2466975 w 1944"/>
              <a:gd name="T39" fmla="*/ 1604962 h 1175"/>
              <a:gd name="T40" fmla="*/ 2386013 w 1944"/>
              <a:gd name="T41" fmla="*/ 1547812 h 1175"/>
              <a:gd name="T42" fmla="*/ 2347913 w 1944"/>
              <a:gd name="T43" fmla="*/ 1624012 h 1175"/>
              <a:gd name="T44" fmla="*/ 2281238 w 1944"/>
              <a:gd name="T45" fmla="*/ 1628775 h 1175"/>
              <a:gd name="T46" fmla="*/ 2095500 w 1944"/>
              <a:gd name="T47" fmla="*/ 1523999 h 1175"/>
              <a:gd name="T48" fmla="*/ 2033588 w 1944"/>
              <a:gd name="T49" fmla="*/ 1395412 h 1175"/>
              <a:gd name="T50" fmla="*/ 1976438 w 1944"/>
              <a:gd name="T51" fmla="*/ 1366837 h 1175"/>
              <a:gd name="T52" fmla="*/ 1933575 w 1944"/>
              <a:gd name="T53" fmla="*/ 1300162 h 1175"/>
              <a:gd name="T54" fmla="*/ 1757363 w 1944"/>
              <a:gd name="T55" fmla="*/ 1423987 h 1175"/>
              <a:gd name="T56" fmla="*/ 1638300 w 1944"/>
              <a:gd name="T57" fmla="*/ 1428749 h 1175"/>
              <a:gd name="T58" fmla="*/ 1557337 w 1944"/>
              <a:gd name="T59" fmla="*/ 1500187 h 1175"/>
              <a:gd name="T60" fmla="*/ 1433513 w 1944"/>
              <a:gd name="T61" fmla="*/ 1462087 h 1175"/>
              <a:gd name="T62" fmla="*/ 1352550 w 1944"/>
              <a:gd name="T63" fmla="*/ 1419224 h 1175"/>
              <a:gd name="T64" fmla="*/ 1309688 w 1944"/>
              <a:gd name="T65" fmla="*/ 1366837 h 1175"/>
              <a:gd name="T66" fmla="*/ 1181100 w 1944"/>
              <a:gd name="T67" fmla="*/ 1395412 h 1175"/>
              <a:gd name="T68" fmla="*/ 1066800 w 1944"/>
              <a:gd name="T69" fmla="*/ 1433512 h 1175"/>
              <a:gd name="T70" fmla="*/ 938213 w 1944"/>
              <a:gd name="T71" fmla="*/ 1243012 h 1175"/>
              <a:gd name="T72" fmla="*/ 971550 w 1944"/>
              <a:gd name="T73" fmla="*/ 1128712 h 1175"/>
              <a:gd name="T74" fmla="*/ 890588 w 1944"/>
              <a:gd name="T75" fmla="*/ 1033462 h 1175"/>
              <a:gd name="T76" fmla="*/ 871538 w 1944"/>
              <a:gd name="T77" fmla="*/ 938212 h 1175"/>
              <a:gd name="T78" fmla="*/ 781050 w 1944"/>
              <a:gd name="T79" fmla="*/ 890587 h 1175"/>
              <a:gd name="T80" fmla="*/ 742950 w 1944"/>
              <a:gd name="T81" fmla="*/ 804862 h 1175"/>
              <a:gd name="T82" fmla="*/ 623888 w 1944"/>
              <a:gd name="T83" fmla="*/ 847725 h 1175"/>
              <a:gd name="T84" fmla="*/ 366713 w 1944"/>
              <a:gd name="T85" fmla="*/ 795337 h 1175"/>
              <a:gd name="T86" fmla="*/ 352425 w 1944"/>
              <a:gd name="T87" fmla="*/ 638175 h 1175"/>
              <a:gd name="T88" fmla="*/ 295275 w 1944"/>
              <a:gd name="T89" fmla="*/ 476250 h 1175"/>
              <a:gd name="T90" fmla="*/ 385763 w 1944"/>
              <a:gd name="T91" fmla="*/ 385762 h 1175"/>
              <a:gd name="T92" fmla="*/ 223838 w 1944"/>
              <a:gd name="T93" fmla="*/ 219075 h 1175"/>
              <a:gd name="T94" fmla="*/ 238125 w 1944"/>
              <a:gd name="T95" fmla="*/ 100012 h 1175"/>
              <a:gd name="T96" fmla="*/ 171450 w 1944"/>
              <a:gd name="T97" fmla="*/ 76200 h 1175"/>
              <a:gd name="T98" fmla="*/ 152400 w 1944"/>
              <a:gd name="T99" fmla="*/ 0 h 1175"/>
              <a:gd name="T100" fmla="*/ 28575 w 1944"/>
              <a:gd name="T101" fmla="*/ 33337 h 1175"/>
              <a:gd name="T102" fmla="*/ 0 w 1944"/>
              <a:gd name="T103" fmla="*/ 23812 h 117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944"/>
              <a:gd name="T157" fmla="*/ 0 h 1175"/>
              <a:gd name="T158" fmla="*/ 1944 w 1944"/>
              <a:gd name="T159" fmla="*/ 1175 h 1175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944" h="1175">
                <a:moveTo>
                  <a:pt x="0" y="15"/>
                </a:moveTo>
                <a:cubicBezTo>
                  <a:pt x="5" y="55"/>
                  <a:pt x="30" y="190"/>
                  <a:pt x="48" y="261"/>
                </a:cubicBezTo>
                <a:cubicBezTo>
                  <a:pt x="66" y="332"/>
                  <a:pt x="91" y="394"/>
                  <a:pt x="109" y="439"/>
                </a:cubicBezTo>
                <a:cubicBezTo>
                  <a:pt x="127" y="484"/>
                  <a:pt x="133" y="496"/>
                  <a:pt x="156" y="531"/>
                </a:cubicBezTo>
                <a:lnTo>
                  <a:pt x="249" y="651"/>
                </a:lnTo>
                <a:cubicBezTo>
                  <a:pt x="278" y="684"/>
                  <a:pt x="301" y="702"/>
                  <a:pt x="332" y="731"/>
                </a:cubicBezTo>
                <a:cubicBezTo>
                  <a:pt x="363" y="760"/>
                  <a:pt x="404" y="798"/>
                  <a:pt x="438" y="825"/>
                </a:cubicBezTo>
                <a:cubicBezTo>
                  <a:pt x="472" y="852"/>
                  <a:pt x="495" y="865"/>
                  <a:pt x="537" y="891"/>
                </a:cubicBezTo>
                <a:cubicBezTo>
                  <a:pt x="579" y="917"/>
                  <a:pt x="610" y="946"/>
                  <a:pt x="690" y="981"/>
                </a:cubicBezTo>
                <a:cubicBezTo>
                  <a:pt x="770" y="1016"/>
                  <a:pt x="931" y="1075"/>
                  <a:pt x="1020" y="1104"/>
                </a:cubicBezTo>
                <a:cubicBezTo>
                  <a:pt x="1109" y="1133"/>
                  <a:pt x="1155" y="1147"/>
                  <a:pt x="1224" y="1158"/>
                </a:cubicBezTo>
                <a:cubicBezTo>
                  <a:pt x="1293" y="1169"/>
                  <a:pt x="1359" y="1175"/>
                  <a:pt x="1437" y="1173"/>
                </a:cubicBezTo>
                <a:lnTo>
                  <a:pt x="1692" y="1146"/>
                </a:lnTo>
                <a:cubicBezTo>
                  <a:pt x="1776" y="1138"/>
                  <a:pt x="1909" y="1137"/>
                  <a:pt x="1944" y="1125"/>
                </a:cubicBezTo>
                <a:lnTo>
                  <a:pt x="1899" y="1074"/>
                </a:lnTo>
                <a:cubicBezTo>
                  <a:pt x="1878" y="1067"/>
                  <a:pt x="1838" y="1086"/>
                  <a:pt x="1818" y="1083"/>
                </a:cubicBezTo>
                <a:cubicBezTo>
                  <a:pt x="1798" y="1080"/>
                  <a:pt x="1794" y="1059"/>
                  <a:pt x="1779" y="1056"/>
                </a:cubicBezTo>
                <a:cubicBezTo>
                  <a:pt x="1764" y="1053"/>
                  <a:pt x="1753" y="1073"/>
                  <a:pt x="1725" y="1065"/>
                </a:cubicBezTo>
                <a:cubicBezTo>
                  <a:pt x="1697" y="1057"/>
                  <a:pt x="1639" y="1020"/>
                  <a:pt x="1611" y="1011"/>
                </a:cubicBezTo>
                <a:cubicBezTo>
                  <a:pt x="1583" y="1002"/>
                  <a:pt x="1572" y="1017"/>
                  <a:pt x="1554" y="1011"/>
                </a:cubicBezTo>
                <a:cubicBezTo>
                  <a:pt x="1536" y="1005"/>
                  <a:pt x="1515" y="973"/>
                  <a:pt x="1503" y="975"/>
                </a:cubicBezTo>
                <a:cubicBezTo>
                  <a:pt x="1491" y="977"/>
                  <a:pt x="1490" y="1015"/>
                  <a:pt x="1479" y="1023"/>
                </a:cubicBezTo>
                <a:cubicBezTo>
                  <a:pt x="1468" y="1031"/>
                  <a:pt x="1463" y="1036"/>
                  <a:pt x="1437" y="1026"/>
                </a:cubicBezTo>
                <a:cubicBezTo>
                  <a:pt x="1411" y="1016"/>
                  <a:pt x="1346" y="984"/>
                  <a:pt x="1320" y="960"/>
                </a:cubicBezTo>
                <a:cubicBezTo>
                  <a:pt x="1294" y="936"/>
                  <a:pt x="1293" y="895"/>
                  <a:pt x="1281" y="879"/>
                </a:cubicBezTo>
                <a:lnTo>
                  <a:pt x="1245" y="861"/>
                </a:lnTo>
                <a:lnTo>
                  <a:pt x="1218" y="819"/>
                </a:lnTo>
                <a:cubicBezTo>
                  <a:pt x="1195" y="825"/>
                  <a:pt x="1138" y="884"/>
                  <a:pt x="1107" y="897"/>
                </a:cubicBezTo>
                <a:cubicBezTo>
                  <a:pt x="1076" y="910"/>
                  <a:pt x="1053" y="892"/>
                  <a:pt x="1032" y="900"/>
                </a:cubicBezTo>
                <a:cubicBezTo>
                  <a:pt x="1011" y="908"/>
                  <a:pt x="1002" y="942"/>
                  <a:pt x="981" y="945"/>
                </a:cubicBezTo>
                <a:cubicBezTo>
                  <a:pt x="960" y="948"/>
                  <a:pt x="925" y="929"/>
                  <a:pt x="903" y="921"/>
                </a:cubicBezTo>
                <a:cubicBezTo>
                  <a:pt x="881" y="913"/>
                  <a:pt x="865" y="904"/>
                  <a:pt x="852" y="894"/>
                </a:cubicBezTo>
                <a:cubicBezTo>
                  <a:pt x="839" y="884"/>
                  <a:pt x="843" y="863"/>
                  <a:pt x="825" y="861"/>
                </a:cubicBezTo>
                <a:cubicBezTo>
                  <a:pt x="807" y="859"/>
                  <a:pt x="769" y="872"/>
                  <a:pt x="744" y="879"/>
                </a:cubicBezTo>
                <a:cubicBezTo>
                  <a:pt x="719" y="886"/>
                  <a:pt x="697" y="919"/>
                  <a:pt x="672" y="903"/>
                </a:cubicBezTo>
                <a:cubicBezTo>
                  <a:pt x="647" y="887"/>
                  <a:pt x="601" y="815"/>
                  <a:pt x="591" y="783"/>
                </a:cubicBezTo>
                <a:cubicBezTo>
                  <a:pt x="581" y="751"/>
                  <a:pt x="617" y="733"/>
                  <a:pt x="612" y="711"/>
                </a:cubicBezTo>
                <a:cubicBezTo>
                  <a:pt x="607" y="689"/>
                  <a:pt x="571" y="671"/>
                  <a:pt x="561" y="651"/>
                </a:cubicBezTo>
                <a:cubicBezTo>
                  <a:pt x="551" y="631"/>
                  <a:pt x="561" y="606"/>
                  <a:pt x="549" y="591"/>
                </a:cubicBezTo>
                <a:cubicBezTo>
                  <a:pt x="537" y="576"/>
                  <a:pt x="505" y="575"/>
                  <a:pt x="492" y="561"/>
                </a:cubicBezTo>
                <a:cubicBezTo>
                  <a:pt x="479" y="547"/>
                  <a:pt x="484" y="511"/>
                  <a:pt x="468" y="507"/>
                </a:cubicBezTo>
                <a:cubicBezTo>
                  <a:pt x="452" y="503"/>
                  <a:pt x="432" y="535"/>
                  <a:pt x="393" y="534"/>
                </a:cubicBezTo>
                <a:cubicBezTo>
                  <a:pt x="354" y="533"/>
                  <a:pt x="259" y="523"/>
                  <a:pt x="231" y="501"/>
                </a:cubicBezTo>
                <a:cubicBezTo>
                  <a:pt x="203" y="479"/>
                  <a:pt x="229" y="435"/>
                  <a:pt x="222" y="402"/>
                </a:cubicBezTo>
                <a:cubicBezTo>
                  <a:pt x="215" y="369"/>
                  <a:pt x="183" y="326"/>
                  <a:pt x="186" y="300"/>
                </a:cubicBezTo>
                <a:cubicBezTo>
                  <a:pt x="189" y="274"/>
                  <a:pt x="251" y="270"/>
                  <a:pt x="243" y="243"/>
                </a:cubicBezTo>
                <a:cubicBezTo>
                  <a:pt x="235" y="216"/>
                  <a:pt x="156" y="168"/>
                  <a:pt x="141" y="138"/>
                </a:cubicBezTo>
                <a:cubicBezTo>
                  <a:pt x="126" y="108"/>
                  <a:pt x="155" y="78"/>
                  <a:pt x="150" y="63"/>
                </a:cubicBezTo>
                <a:cubicBezTo>
                  <a:pt x="145" y="48"/>
                  <a:pt x="117" y="58"/>
                  <a:pt x="108" y="48"/>
                </a:cubicBezTo>
                <a:cubicBezTo>
                  <a:pt x="99" y="38"/>
                  <a:pt x="111" y="5"/>
                  <a:pt x="96" y="0"/>
                </a:cubicBezTo>
                <a:lnTo>
                  <a:pt x="18" y="21"/>
                </a:lnTo>
                <a:lnTo>
                  <a:pt x="0" y="15"/>
                </a:lnTo>
                <a:close/>
              </a:path>
            </a:pathLst>
          </a:custGeom>
          <a:solidFill>
            <a:srgbClr val="CC00CC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0" name="Group 69"/>
          <p:cNvGrpSpPr>
            <a:grpSpLocks/>
          </p:cNvGrpSpPr>
          <p:nvPr/>
        </p:nvGrpSpPr>
        <p:grpSpPr bwMode="auto">
          <a:xfrm>
            <a:off x="1043607" y="2819400"/>
            <a:ext cx="993155" cy="1119188"/>
            <a:chOff x="146" y="1776"/>
            <a:chExt cx="1137" cy="705"/>
          </a:xfrm>
        </p:grpSpPr>
        <p:sp>
          <p:nvSpPr>
            <p:cNvPr id="31" name="Freeform 70"/>
            <p:cNvSpPr>
              <a:spLocks/>
            </p:cNvSpPr>
            <p:nvPr/>
          </p:nvSpPr>
          <p:spPr bwMode="auto">
            <a:xfrm>
              <a:off x="240" y="1776"/>
              <a:ext cx="1043" cy="697"/>
            </a:xfrm>
            <a:custGeom>
              <a:avLst/>
              <a:gdLst>
                <a:gd name="T0" fmla="*/ 0 w 1043"/>
                <a:gd name="T1" fmla="*/ 0 h 697"/>
                <a:gd name="T2" fmla="*/ 444 w 1043"/>
                <a:gd name="T3" fmla="*/ 275 h 697"/>
                <a:gd name="T4" fmla="*/ 589 w 1043"/>
                <a:gd name="T5" fmla="*/ 382 h 697"/>
                <a:gd name="T6" fmla="*/ 1043 w 1043"/>
                <a:gd name="T7" fmla="*/ 697 h 6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3"/>
                <a:gd name="T13" fmla="*/ 0 h 697"/>
                <a:gd name="T14" fmla="*/ 1043 w 1043"/>
                <a:gd name="T15" fmla="*/ 697 h 6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3" h="697">
                  <a:moveTo>
                    <a:pt x="0" y="0"/>
                  </a:moveTo>
                  <a:cubicBezTo>
                    <a:pt x="74" y="46"/>
                    <a:pt x="346" y="211"/>
                    <a:pt x="444" y="275"/>
                  </a:cubicBezTo>
                  <a:cubicBezTo>
                    <a:pt x="542" y="339"/>
                    <a:pt x="489" y="312"/>
                    <a:pt x="589" y="382"/>
                  </a:cubicBezTo>
                  <a:cubicBezTo>
                    <a:pt x="689" y="452"/>
                    <a:pt x="948" y="631"/>
                    <a:pt x="1043" y="697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71"/>
            <p:cNvSpPr>
              <a:spLocks/>
            </p:cNvSpPr>
            <p:nvPr/>
          </p:nvSpPr>
          <p:spPr bwMode="auto">
            <a:xfrm>
              <a:off x="146" y="1997"/>
              <a:ext cx="530" cy="484"/>
            </a:xfrm>
            <a:custGeom>
              <a:avLst/>
              <a:gdLst>
                <a:gd name="T0" fmla="*/ 0 w 530"/>
                <a:gd name="T1" fmla="*/ 0 h 484"/>
                <a:gd name="T2" fmla="*/ 269 w 530"/>
                <a:gd name="T3" fmla="*/ 184 h 484"/>
                <a:gd name="T4" fmla="*/ 530 w 530"/>
                <a:gd name="T5" fmla="*/ 484 h 484"/>
                <a:gd name="T6" fmla="*/ 0 60000 65536"/>
                <a:gd name="T7" fmla="*/ 0 60000 65536"/>
                <a:gd name="T8" fmla="*/ 0 60000 65536"/>
                <a:gd name="T9" fmla="*/ 0 w 530"/>
                <a:gd name="T10" fmla="*/ 0 h 484"/>
                <a:gd name="T11" fmla="*/ 530 w 530"/>
                <a:gd name="T12" fmla="*/ 484 h 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30" h="484">
                  <a:moveTo>
                    <a:pt x="0" y="0"/>
                  </a:moveTo>
                  <a:cubicBezTo>
                    <a:pt x="45" y="31"/>
                    <a:pt x="181" y="103"/>
                    <a:pt x="269" y="184"/>
                  </a:cubicBezTo>
                  <a:cubicBezTo>
                    <a:pt x="357" y="265"/>
                    <a:pt x="486" y="434"/>
                    <a:pt x="530" y="484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" name="Freeform 76"/>
          <p:cNvSpPr>
            <a:spLocks/>
          </p:cNvSpPr>
          <p:nvPr/>
        </p:nvSpPr>
        <p:spPr bwMode="auto">
          <a:xfrm>
            <a:off x="6096000" y="2895600"/>
            <a:ext cx="3084513" cy="1657350"/>
          </a:xfrm>
          <a:custGeom>
            <a:avLst/>
            <a:gdLst>
              <a:gd name="T0" fmla="*/ 2667001 w 1943"/>
              <a:gd name="T1" fmla="*/ 127000 h 1044"/>
              <a:gd name="T2" fmla="*/ 2108201 w 1943"/>
              <a:gd name="T3" fmla="*/ 101600 h 1044"/>
              <a:gd name="T4" fmla="*/ 1981201 w 1943"/>
              <a:gd name="T5" fmla="*/ 25400 h 1044"/>
              <a:gd name="T6" fmla="*/ 1803401 w 1943"/>
              <a:gd name="T7" fmla="*/ 0 h 1044"/>
              <a:gd name="T8" fmla="*/ 1651001 w 1943"/>
              <a:gd name="T9" fmla="*/ 88900 h 1044"/>
              <a:gd name="T10" fmla="*/ 1447800 w 1943"/>
              <a:gd name="T11" fmla="*/ 101600 h 1044"/>
              <a:gd name="T12" fmla="*/ 1384300 w 1943"/>
              <a:gd name="T13" fmla="*/ 177800 h 1044"/>
              <a:gd name="T14" fmla="*/ 1257300 w 1943"/>
              <a:gd name="T15" fmla="*/ 279400 h 1044"/>
              <a:gd name="T16" fmla="*/ 1231900 w 1943"/>
              <a:gd name="T17" fmla="*/ 381000 h 1044"/>
              <a:gd name="T18" fmla="*/ 1219200 w 1943"/>
              <a:gd name="T19" fmla="*/ 533400 h 1044"/>
              <a:gd name="T20" fmla="*/ 1143000 w 1943"/>
              <a:gd name="T21" fmla="*/ 571500 h 1044"/>
              <a:gd name="T22" fmla="*/ 965200 w 1943"/>
              <a:gd name="T23" fmla="*/ 457200 h 1044"/>
              <a:gd name="T24" fmla="*/ 914400 w 1943"/>
              <a:gd name="T25" fmla="*/ 381000 h 1044"/>
              <a:gd name="T26" fmla="*/ 812800 w 1943"/>
              <a:gd name="T27" fmla="*/ 190500 h 1044"/>
              <a:gd name="T28" fmla="*/ 520700 w 1943"/>
              <a:gd name="T29" fmla="*/ 165100 h 1044"/>
              <a:gd name="T30" fmla="*/ 419100 w 1943"/>
              <a:gd name="T31" fmla="*/ 127000 h 1044"/>
              <a:gd name="T32" fmla="*/ 165100 w 1943"/>
              <a:gd name="T33" fmla="*/ 88900 h 1044"/>
              <a:gd name="T34" fmla="*/ 63500 w 1943"/>
              <a:gd name="T35" fmla="*/ 101600 h 1044"/>
              <a:gd name="T36" fmla="*/ 0 w 1943"/>
              <a:gd name="T37" fmla="*/ 215900 h 1044"/>
              <a:gd name="T38" fmla="*/ 12700 w 1943"/>
              <a:gd name="T39" fmla="*/ 393700 h 1044"/>
              <a:gd name="T40" fmla="*/ 76200 w 1943"/>
              <a:gd name="T41" fmla="*/ 469900 h 1044"/>
              <a:gd name="T42" fmla="*/ 101600 w 1943"/>
              <a:gd name="T43" fmla="*/ 508000 h 1044"/>
              <a:gd name="T44" fmla="*/ 292100 w 1943"/>
              <a:gd name="T45" fmla="*/ 571500 h 1044"/>
              <a:gd name="T46" fmla="*/ 355600 w 1943"/>
              <a:gd name="T47" fmla="*/ 635000 h 1044"/>
              <a:gd name="T48" fmla="*/ 431800 w 1943"/>
              <a:gd name="T49" fmla="*/ 685800 h 1044"/>
              <a:gd name="T50" fmla="*/ 685800 w 1943"/>
              <a:gd name="T51" fmla="*/ 863600 h 1044"/>
              <a:gd name="T52" fmla="*/ 1028700 w 1943"/>
              <a:gd name="T53" fmla="*/ 1054100 h 1044"/>
              <a:gd name="T54" fmla="*/ 1320800 w 1943"/>
              <a:gd name="T55" fmla="*/ 1206500 h 1044"/>
              <a:gd name="T56" fmla="*/ 1549400 w 1943"/>
              <a:gd name="T57" fmla="*/ 1320800 h 1044"/>
              <a:gd name="T58" fmla="*/ 1676401 w 1943"/>
              <a:gd name="T59" fmla="*/ 1397000 h 1044"/>
              <a:gd name="T60" fmla="*/ 1968501 w 1943"/>
              <a:gd name="T61" fmla="*/ 1384300 h 1044"/>
              <a:gd name="T62" fmla="*/ 2133601 w 1943"/>
              <a:gd name="T63" fmla="*/ 1295400 h 1044"/>
              <a:gd name="T64" fmla="*/ 2971801 w 1943"/>
              <a:gd name="T65" fmla="*/ 1638300 h 1044"/>
              <a:gd name="T66" fmla="*/ 3035301 w 1943"/>
              <a:gd name="T67" fmla="*/ 1346200 h 1044"/>
              <a:gd name="T68" fmla="*/ 3022601 w 1943"/>
              <a:gd name="T69" fmla="*/ 1003300 h 1044"/>
              <a:gd name="T70" fmla="*/ 2946401 w 1943"/>
              <a:gd name="T71" fmla="*/ 508000 h 1044"/>
              <a:gd name="T72" fmla="*/ 2781301 w 1943"/>
              <a:gd name="T73" fmla="*/ 228600 h 1044"/>
              <a:gd name="T74" fmla="*/ 2679701 w 1943"/>
              <a:gd name="T75" fmla="*/ 139700 h 1044"/>
              <a:gd name="T76" fmla="*/ 2667001 w 1943"/>
              <a:gd name="T77" fmla="*/ 127000 h 104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943"/>
              <a:gd name="T118" fmla="*/ 0 h 1044"/>
              <a:gd name="T119" fmla="*/ 1943 w 1943"/>
              <a:gd name="T120" fmla="*/ 1044 h 1044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943" h="1044">
                <a:moveTo>
                  <a:pt x="1680" y="80"/>
                </a:moveTo>
                <a:cubicBezTo>
                  <a:pt x="1633" y="79"/>
                  <a:pt x="1429" y="82"/>
                  <a:pt x="1328" y="64"/>
                </a:cubicBezTo>
                <a:cubicBezTo>
                  <a:pt x="1293" y="58"/>
                  <a:pt x="1279" y="26"/>
                  <a:pt x="1248" y="16"/>
                </a:cubicBezTo>
                <a:cubicBezTo>
                  <a:pt x="1212" y="4"/>
                  <a:pt x="1173" y="6"/>
                  <a:pt x="1136" y="0"/>
                </a:cubicBezTo>
                <a:cubicBezTo>
                  <a:pt x="1100" y="12"/>
                  <a:pt x="1076" y="52"/>
                  <a:pt x="1040" y="56"/>
                </a:cubicBezTo>
                <a:cubicBezTo>
                  <a:pt x="997" y="60"/>
                  <a:pt x="955" y="61"/>
                  <a:pt x="912" y="64"/>
                </a:cubicBezTo>
                <a:cubicBezTo>
                  <a:pt x="897" y="79"/>
                  <a:pt x="887" y="97"/>
                  <a:pt x="872" y="112"/>
                </a:cubicBezTo>
                <a:cubicBezTo>
                  <a:pt x="848" y="136"/>
                  <a:pt x="817" y="151"/>
                  <a:pt x="792" y="176"/>
                </a:cubicBezTo>
                <a:cubicBezTo>
                  <a:pt x="787" y="197"/>
                  <a:pt x="778" y="218"/>
                  <a:pt x="776" y="240"/>
                </a:cubicBezTo>
                <a:cubicBezTo>
                  <a:pt x="773" y="272"/>
                  <a:pt x="777" y="305"/>
                  <a:pt x="768" y="336"/>
                </a:cubicBezTo>
                <a:cubicBezTo>
                  <a:pt x="765" y="347"/>
                  <a:pt x="729" y="357"/>
                  <a:pt x="720" y="360"/>
                </a:cubicBezTo>
                <a:cubicBezTo>
                  <a:pt x="678" y="349"/>
                  <a:pt x="637" y="321"/>
                  <a:pt x="608" y="288"/>
                </a:cubicBezTo>
                <a:cubicBezTo>
                  <a:pt x="595" y="274"/>
                  <a:pt x="576" y="240"/>
                  <a:pt x="576" y="240"/>
                </a:cubicBezTo>
                <a:cubicBezTo>
                  <a:pt x="571" y="209"/>
                  <a:pt x="554" y="127"/>
                  <a:pt x="512" y="120"/>
                </a:cubicBezTo>
                <a:cubicBezTo>
                  <a:pt x="451" y="109"/>
                  <a:pt x="389" y="111"/>
                  <a:pt x="328" y="104"/>
                </a:cubicBezTo>
                <a:cubicBezTo>
                  <a:pt x="306" y="98"/>
                  <a:pt x="286" y="86"/>
                  <a:pt x="264" y="80"/>
                </a:cubicBezTo>
                <a:cubicBezTo>
                  <a:pt x="225" y="70"/>
                  <a:pt x="148" y="62"/>
                  <a:pt x="104" y="56"/>
                </a:cubicBezTo>
                <a:cubicBezTo>
                  <a:pt x="83" y="59"/>
                  <a:pt x="59" y="53"/>
                  <a:pt x="40" y="64"/>
                </a:cubicBezTo>
                <a:cubicBezTo>
                  <a:pt x="17" y="77"/>
                  <a:pt x="8" y="112"/>
                  <a:pt x="0" y="136"/>
                </a:cubicBezTo>
                <a:cubicBezTo>
                  <a:pt x="3" y="173"/>
                  <a:pt x="4" y="211"/>
                  <a:pt x="8" y="248"/>
                </a:cubicBezTo>
                <a:cubicBezTo>
                  <a:pt x="12" y="283"/>
                  <a:pt x="22" y="270"/>
                  <a:pt x="48" y="296"/>
                </a:cubicBezTo>
                <a:cubicBezTo>
                  <a:pt x="55" y="303"/>
                  <a:pt x="57" y="313"/>
                  <a:pt x="64" y="320"/>
                </a:cubicBezTo>
                <a:cubicBezTo>
                  <a:pt x="91" y="347"/>
                  <a:pt x="148" y="353"/>
                  <a:pt x="184" y="360"/>
                </a:cubicBezTo>
                <a:cubicBezTo>
                  <a:pt x="280" y="424"/>
                  <a:pt x="139" y="325"/>
                  <a:pt x="224" y="400"/>
                </a:cubicBezTo>
                <a:cubicBezTo>
                  <a:pt x="238" y="413"/>
                  <a:pt x="258" y="418"/>
                  <a:pt x="272" y="432"/>
                </a:cubicBezTo>
                <a:cubicBezTo>
                  <a:pt x="320" y="480"/>
                  <a:pt x="365" y="527"/>
                  <a:pt x="432" y="544"/>
                </a:cubicBezTo>
                <a:cubicBezTo>
                  <a:pt x="502" y="591"/>
                  <a:pt x="567" y="637"/>
                  <a:pt x="648" y="664"/>
                </a:cubicBezTo>
                <a:cubicBezTo>
                  <a:pt x="686" y="721"/>
                  <a:pt x="767" y="751"/>
                  <a:pt x="832" y="760"/>
                </a:cubicBezTo>
                <a:cubicBezTo>
                  <a:pt x="884" y="777"/>
                  <a:pt x="924" y="815"/>
                  <a:pt x="976" y="832"/>
                </a:cubicBezTo>
                <a:cubicBezTo>
                  <a:pt x="1003" y="852"/>
                  <a:pt x="1028" y="861"/>
                  <a:pt x="1056" y="880"/>
                </a:cubicBezTo>
                <a:cubicBezTo>
                  <a:pt x="1117" y="877"/>
                  <a:pt x="1179" y="877"/>
                  <a:pt x="1240" y="872"/>
                </a:cubicBezTo>
                <a:cubicBezTo>
                  <a:pt x="1273" y="869"/>
                  <a:pt x="1302" y="827"/>
                  <a:pt x="1344" y="816"/>
                </a:cubicBezTo>
                <a:cubicBezTo>
                  <a:pt x="1452" y="823"/>
                  <a:pt x="1765" y="1022"/>
                  <a:pt x="1872" y="1032"/>
                </a:cubicBezTo>
                <a:cubicBezTo>
                  <a:pt x="1943" y="1044"/>
                  <a:pt x="1925" y="907"/>
                  <a:pt x="1912" y="848"/>
                </a:cubicBezTo>
                <a:cubicBezTo>
                  <a:pt x="1923" y="812"/>
                  <a:pt x="1899" y="729"/>
                  <a:pt x="1904" y="632"/>
                </a:cubicBezTo>
                <a:cubicBezTo>
                  <a:pt x="1907" y="507"/>
                  <a:pt x="1851" y="445"/>
                  <a:pt x="1856" y="320"/>
                </a:cubicBezTo>
                <a:cubicBezTo>
                  <a:pt x="1858" y="280"/>
                  <a:pt x="1807" y="168"/>
                  <a:pt x="1752" y="144"/>
                </a:cubicBezTo>
                <a:cubicBezTo>
                  <a:pt x="1735" y="136"/>
                  <a:pt x="1707" y="91"/>
                  <a:pt x="1688" y="88"/>
                </a:cubicBezTo>
                <a:cubicBezTo>
                  <a:pt x="1659" y="78"/>
                  <a:pt x="1656" y="80"/>
                  <a:pt x="1680" y="80"/>
                </a:cubicBezTo>
                <a:close/>
              </a:path>
            </a:pathLst>
          </a:custGeom>
          <a:solidFill>
            <a:srgbClr val="808080">
              <a:alpha val="50195"/>
            </a:srgbClr>
          </a:solidFill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4" name="Group 77"/>
          <p:cNvGrpSpPr>
            <a:grpSpLocks/>
          </p:cNvGrpSpPr>
          <p:nvPr/>
        </p:nvGrpSpPr>
        <p:grpSpPr bwMode="auto">
          <a:xfrm>
            <a:off x="7467600" y="3429000"/>
            <a:ext cx="1143000" cy="762000"/>
            <a:chOff x="4704" y="2160"/>
            <a:chExt cx="720" cy="480"/>
          </a:xfrm>
        </p:grpSpPr>
        <p:sp>
          <p:nvSpPr>
            <p:cNvPr id="35" name="Rectangle 78"/>
            <p:cNvSpPr>
              <a:spLocks noChangeArrowheads="1"/>
            </p:cNvSpPr>
            <p:nvPr/>
          </p:nvSpPr>
          <p:spPr bwMode="auto">
            <a:xfrm>
              <a:off x="5232" y="220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" name="Rectangle 79"/>
            <p:cNvSpPr>
              <a:spLocks noChangeArrowheads="1"/>
            </p:cNvSpPr>
            <p:nvPr/>
          </p:nvSpPr>
          <p:spPr bwMode="auto">
            <a:xfrm>
              <a:off x="4704" y="2160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Rectangle 80"/>
            <p:cNvSpPr>
              <a:spLocks noChangeArrowheads="1"/>
            </p:cNvSpPr>
            <p:nvPr/>
          </p:nvSpPr>
          <p:spPr bwMode="auto">
            <a:xfrm>
              <a:off x="4992" y="2448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8" name="Freeform 81"/>
          <p:cNvSpPr>
            <a:spLocks/>
          </p:cNvSpPr>
          <p:nvPr/>
        </p:nvSpPr>
        <p:spPr bwMode="auto">
          <a:xfrm>
            <a:off x="755576" y="1677988"/>
            <a:ext cx="822399" cy="709612"/>
          </a:xfrm>
          <a:custGeom>
            <a:avLst/>
            <a:gdLst>
              <a:gd name="T0" fmla="*/ 577850 w 678"/>
              <a:gd name="T1" fmla="*/ 100012 h 447"/>
              <a:gd name="T2" fmla="*/ 742950 w 678"/>
              <a:gd name="T3" fmla="*/ 163512 h 447"/>
              <a:gd name="T4" fmla="*/ 1065213 w 678"/>
              <a:gd name="T5" fmla="*/ 315912 h 447"/>
              <a:gd name="T6" fmla="*/ 1014413 w 678"/>
              <a:gd name="T7" fmla="*/ 595312 h 447"/>
              <a:gd name="T8" fmla="*/ 1001713 w 678"/>
              <a:gd name="T9" fmla="*/ 646112 h 447"/>
              <a:gd name="T10" fmla="*/ 722312 w 678"/>
              <a:gd name="T11" fmla="*/ 709612 h 447"/>
              <a:gd name="T12" fmla="*/ 488950 w 678"/>
              <a:gd name="T13" fmla="*/ 481012 h 447"/>
              <a:gd name="T14" fmla="*/ 171450 w 678"/>
              <a:gd name="T15" fmla="*/ 341312 h 447"/>
              <a:gd name="T16" fmla="*/ 6350 w 678"/>
              <a:gd name="T17" fmla="*/ 100012 h 447"/>
              <a:gd name="T18" fmla="*/ 133350 w 678"/>
              <a:gd name="T19" fmla="*/ 23812 h 447"/>
              <a:gd name="T20" fmla="*/ 577850 w 678"/>
              <a:gd name="T21" fmla="*/ 100012 h 4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78"/>
              <a:gd name="T34" fmla="*/ 0 h 447"/>
              <a:gd name="T35" fmla="*/ 678 w 678"/>
              <a:gd name="T36" fmla="*/ 447 h 44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78" h="447">
                <a:moveTo>
                  <a:pt x="364" y="63"/>
                </a:moveTo>
                <a:cubicBezTo>
                  <a:pt x="382" y="68"/>
                  <a:pt x="456" y="93"/>
                  <a:pt x="468" y="103"/>
                </a:cubicBezTo>
                <a:cubicBezTo>
                  <a:pt x="537" y="160"/>
                  <a:pt x="638" y="101"/>
                  <a:pt x="671" y="199"/>
                </a:cubicBezTo>
                <a:cubicBezTo>
                  <a:pt x="666" y="286"/>
                  <a:pt x="678" y="316"/>
                  <a:pt x="639" y="375"/>
                </a:cubicBezTo>
                <a:cubicBezTo>
                  <a:pt x="636" y="386"/>
                  <a:pt x="639" y="400"/>
                  <a:pt x="631" y="407"/>
                </a:cubicBezTo>
                <a:cubicBezTo>
                  <a:pt x="601" y="433"/>
                  <a:pt x="489" y="444"/>
                  <a:pt x="455" y="447"/>
                </a:cubicBezTo>
                <a:cubicBezTo>
                  <a:pt x="373" y="440"/>
                  <a:pt x="374" y="320"/>
                  <a:pt x="308" y="303"/>
                </a:cubicBezTo>
                <a:cubicBezTo>
                  <a:pt x="230" y="254"/>
                  <a:pt x="145" y="263"/>
                  <a:pt x="108" y="215"/>
                </a:cubicBezTo>
                <a:cubicBezTo>
                  <a:pt x="64" y="177"/>
                  <a:pt x="8" y="96"/>
                  <a:pt x="4" y="63"/>
                </a:cubicBezTo>
                <a:cubicBezTo>
                  <a:pt x="0" y="30"/>
                  <a:pt x="24" y="15"/>
                  <a:pt x="84" y="15"/>
                </a:cubicBezTo>
                <a:cubicBezTo>
                  <a:pt x="147" y="0"/>
                  <a:pt x="317" y="55"/>
                  <a:pt x="364" y="63"/>
                </a:cubicBezTo>
                <a:close/>
              </a:path>
            </a:pathLst>
          </a:custGeom>
          <a:solidFill>
            <a:srgbClr val="808080">
              <a:alpha val="50195"/>
            </a:srgbClr>
          </a:solidFill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" name="Rectangle 82"/>
          <p:cNvSpPr>
            <a:spLocks noChangeArrowheads="1"/>
          </p:cNvSpPr>
          <p:nvPr/>
        </p:nvSpPr>
        <p:spPr bwMode="auto">
          <a:xfrm>
            <a:off x="1143000" y="1905000"/>
            <a:ext cx="304800" cy="304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Text Box 83"/>
          <p:cNvSpPr txBox="1">
            <a:spLocks noChangeArrowheads="1"/>
          </p:cNvSpPr>
          <p:nvPr/>
        </p:nvSpPr>
        <p:spPr bwMode="auto">
          <a:xfrm>
            <a:off x="971600" y="1340768"/>
            <a:ext cx="208823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uk-UA" sz="2000" b="1" i="1" dirty="0"/>
              <a:t>Львівсько-Волинський басейн</a:t>
            </a:r>
            <a:endParaRPr lang="ru-RU" sz="2000" b="1" i="1" dirty="0"/>
          </a:p>
        </p:txBody>
      </p:sp>
      <p:sp>
        <p:nvSpPr>
          <p:cNvPr id="41" name="Text Box 84"/>
          <p:cNvSpPr txBox="1">
            <a:spLocks noChangeArrowheads="1"/>
          </p:cNvSpPr>
          <p:nvPr/>
        </p:nvSpPr>
        <p:spPr bwMode="auto">
          <a:xfrm>
            <a:off x="6477000" y="36576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i="1"/>
              <a:t>ДОНБАС</a:t>
            </a:r>
            <a:endParaRPr lang="ru-RU" b="1" i="1"/>
          </a:p>
        </p:txBody>
      </p:sp>
      <p:sp>
        <p:nvSpPr>
          <p:cNvPr id="42" name="Freeform 85"/>
          <p:cNvSpPr>
            <a:spLocks/>
          </p:cNvSpPr>
          <p:nvPr/>
        </p:nvSpPr>
        <p:spPr bwMode="auto">
          <a:xfrm>
            <a:off x="3048000" y="2209800"/>
            <a:ext cx="2906713" cy="1835150"/>
          </a:xfrm>
          <a:custGeom>
            <a:avLst/>
            <a:gdLst>
              <a:gd name="T0" fmla="*/ 649288 w 1831"/>
              <a:gd name="T1" fmla="*/ 4762 h 1156"/>
              <a:gd name="T2" fmla="*/ 280988 w 1831"/>
              <a:gd name="T3" fmla="*/ 68262 h 1156"/>
              <a:gd name="T4" fmla="*/ 153988 w 1831"/>
              <a:gd name="T5" fmla="*/ 169862 h 1156"/>
              <a:gd name="T6" fmla="*/ 39688 w 1831"/>
              <a:gd name="T7" fmla="*/ 258762 h 1156"/>
              <a:gd name="T8" fmla="*/ 166688 w 1831"/>
              <a:gd name="T9" fmla="*/ 614362 h 1156"/>
              <a:gd name="T10" fmla="*/ 204788 w 1831"/>
              <a:gd name="T11" fmla="*/ 665162 h 1156"/>
              <a:gd name="T12" fmla="*/ 306388 w 1831"/>
              <a:gd name="T13" fmla="*/ 715962 h 1156"/>
              <a:gd name="T14" fmla="*/ 471488 w 1831"/>
              <a:gd name="T15" fmla="*/ 893763 h 1156"/>
              <a:gd name="T16" fmla="*/ 534988 w 1831"/>
              <a:gd name="T17" fmla="*/ 982662 h 1156"/>
              <a:gd name="T18" fmla="*/ 661988 w 1831"/>
              <a:gd name="T19" fmla="*/ 1033462 h 1156"/>
              <a:gd name="T20" fmla="*/ 750888 w 1831"/>
              <a:gd name="T21" fmla="*/ 1096962 h 1156"/>
              <a:gd name="T22" fmla="*/ 827088 w 1831"/>
              <a:gd name="T23" fmla="*/ 1147762 h 1156"/>
              <a:gd name="T24" fmla="*/ 852488 w 1831"/>
              <a:gd name="T25" fmla="*/ 1249362 h 1156"/>
              <a:gd name="T26" fmla="*/ 1423988 w 1831"/>
              <a:gd name="T27" fmla="*/ 1541462 h 1156"/>
              <a:gd name="T28" fmla="*/ 1754188 w 1831"/>
              <a:gd name="T29" fmla="*/ 1719263 h 1156"/>
              <a:gd name="T30" fmla="*/ 1957388 w 1831"/>
              <a:gd name="T31" fmla="*/ 1782763 h 1156"/>
              <a:gd name="T32" fmla="*/ 2376488 w 1831"/>
              <a:gd name="T33" fmla="*/ 1833563 h 1156"/>
              <a:gd name="T34" fmla="*/ 2478088 w 1831"/>
              <a:gd name="T35" fmla="*/ 1820863 h 1156"/>
              <a:gd name="T36" fmla="*/ 2730501 w 1831"/>
              <a:gd name="T37" fmla="*/ 1803400 h 1156"/>
              <a:gd name="T38" fmla="*/ 2882901 w 1831"/>
              <a:gd name="T39" fmla="*/ 1625600 h 1156"/>
              <a:gd name="T40" fmla="*/ 2590801 w 1831"/>
              <a:gd name="T41" fmla="*/ 1168400 h 1156"/>
              <a:gd name="T42" fmla="*/ 2338388 w 1831"/>
              <a:gd name="T43" fmla="*/ 1084262 h 1156"/>
              <a:gd name="T44" fmla="*/ 2211388 w 1831"/>
              <a:gd name="T45" fmla="*/ 995362 h 1156"/>
              <a:gd name="T46" fmla="*/ 1843088 w 1831"/>
              <a:gd name="T47" fmla="*/ 919162 h 1156"/>
              <a:gd name="T48" fmla="*/ 1385888 w 1831"/>
              <a:gd name="T49" fmla="*/ 627062 h 1156"/>
              <a:gd name="T50" fmla="*/ 1195388 w 1831"/>
              <a:gd name="T51" fmla="*/ 563562 h 1156"/>
              <a:gd name="T52" fmla="*/ 1119188 w 1831"/>
              <a:gd name="T53" fmla="*/ 512762 h 1156"/>
              <a:gd name="T54" fmla="*/ 979488 w 1831"/>
              <a:gd name="T55" fmla="*/ 385762 h 1156"/>
              <a:gd name="T56" fmla="*/ 877888 w 1831"/>
              <a:gd name="T57" fmla="*/ 182562 h 1156"/>
              <a:gd name="T58" fmla="*/ 814388 w 1831"/>
              <a:gd name="T59" fmla="*/ 106363 h 1156"/>
              <a:gd name="T60" fmla="*/ 776288 w 1831"/>
              <a:gd name="T61" fmla="*/ 30162 h 1156"/>
              <a:gd name="T62" fmla="*/ 649288 w 1831"/>
              <a:gd name="T63" fmla="*/ 4762 h 115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31"/>
              <a:gd name="T97" fmla="*/ 0 h 1156"/>
              <a:gd name="T98" fmla="*/ 1831 w 1831"/>
              <a:gd name="T99" fmla="*/ 1156 h 115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31" h="1156">
                <a:moveTo>
                  <a:pt x="409" y="3"/>
                </a:moveTo>
                <a:cubicBezTo>
                  <a:pt x="334" y="14"/>
                  <a:pt x="249" y="16"/>
                  <a:pt x="177" y="43"/>
                </a:cubicBezTo>
                <a:cubicBezTo>
                  <a:pt x="113" y="67"/>
                  <a:pt x="175" y="55"/>
                  <a:pt x="97" y="107"/>
                </a:cubicBezTo>
                <a:cubicBezTo>
                  <a:pt x="40" y="145"/>
                  <a:pt x="63" y="125"/>
                  <a:pt x="25" y="163"/>
                </a:cubicBezTo>
                <a:cubicBezTo>
                  <a:pt x="0" y="262"/>
                  <a:pt x="45" y="319"/>
                  <a:pt x="105" y="387"/>
                </a:cubicBezTo>
                <a:cubicBezTo>
                  <a:pt x="114" y="397"/>
                  <a:pt x="118" y="411"/>
                  <a:pt x="129" y="419"/>
                </a:cubicBezTo>
                <a:cubicBezTo>
                  <a:pt x="148" y="433"/>
                  <a:pt x="193" y="451"/>
                  <a:pt x="193" y="451"/>
                </a:cubicBezTo>
                <a:cubicBezTo>
                  <a:pt x="224" y="492"/>
                  <a:pt x="261" y="527"/>
                  <a:pt x="297" y="563"/>
                </a:cubicBezTo>
                <a:cubicBezTo>
                  <a:pt x="326" y="592"/>
                  <a:pt x="299" y="588"/>
                  <a:pt x="337" y="619"/>
                </a:cubicBezTo>
                <a:cubicBezTo>
                  <a:pt x="351" y="630"/>
                  <a:pt x="400" y="647"/>
                  <a:pt x="417" y="651"/>
                </a:cubicBezTo>
                <a:cubicBezTo>
                  <a:pt x="495" y="703"/>
                  <a:pt x="374" y="622"/>
                  <a:pt x="473" y="691"/>
                </a:cubicBezTo>
                <a:cubicBezTo>
                  <a:pt x="489" y="702"/>
                  <a:pt x="521" y="723"/>
                  <a:pt x="521" y="723"/>
                </a:cubicBezTo>
                <a:cubicBezTo>
                  <a:pt x="526" y="744"/>
                  <a:pt x="525" y="769"/>
                  <a:pt x="537" y="787"/>
                </a:cubicBezTo>
                <a:cubicBezTo>
                  <a:pt x="614" y="906"/>
                  <a:pt x="766" y="949"/>
                  <a:pt x="897" y="971"/>
                </a:cubicBezTo>
                <a:cubicBezTo>
                  <a:pt x="954" y="1028"/>
                  <a:pt x="1029" y="1064"/>
                  <a:pt x="1105" y="1083"/>
                </a:cubicBezTo>
                <a:cubicBezTo>
                  <a:pt x="1148" y="1094"/>
                  <a:pt x="1190" y="1110"/>
                  <a:pt x="1233" y="1123"/>
                </a:cubicBezTo>
                <a:cubicBezTo>
                  <a:pt x="1312" y="1147"/>
                  <a:pt x="1417" y="1150"/>
                  <a:pt x="1497" y="1155"/>
                </a:cubicBezTo>
                <a:cubicBezTo>
                  <a:pt x="1518" y="1152"/>
                  <a:pt x="1541" y="1154"/>
                  <a:pt x="1561" y="1147"/>
                </a:cubicBezTo>
                <a:cubicBezTo>
                  <a:pt x="1598" y="1144"/>
                  <a:pt x="1678" y="1156"/>
                  <a:pt x="1720" y="1136"/>
                </a:cubicBezTo>
                <a:cubicBezTo>
                  <a:pt x="1750" y="1124"/>
                  <a:pt x="1831" y="1091"/>
                  <a:pt x="1816" y="1024"/>
                </a:cubicBezTo>
                <a:cubicBezTo>
                  <a:pt x="1801" y="957"/>
                  <a:pt x="1689" y="793"/>
                  <a:pt x="1632" y="736"/>
                </a:cubicBezTo>
                <a:cubicBezTo>
                  <a:pt x="1600" y="715"/>
                  <a:pt x="1503" y="705"/>
                  <a:pt x="1473" y="683"/>
                </a:cubicBezTo>
                <a:cubicBezTo>
                  <a:pt x="1457" y="672"/>
                  <a:pt x="1407" y="632"/>
                  <a:pt x="1393" y="627"/>
                </a:cubicBezTo>
                <a:cubicBezTo>
                  <a:pt x="1317" y="602"/>
                  <a:pt x="1241" y="589"/>
                  <a:pt x="1161" y="579"/>
                </a:cubicBezTo>
                <a:cubicBezTo>
                  <a:pt x="1044" y="540"/>
                  <a:pt x="972" y="461"/>
                  <a:pt x="873" y="395"/>
                </a:cubicBezTo>
                <a:cubicBezTo>
                  <a:pt x="847" y="377"/>
                  <a:pt x="782" y="371"/>
                  <a:pt x="753" y="355"/>
                </a:cubicBezTo>
                <a:cubicBezTo>
                  <a:pt x="736" y="346"/>
                  <a:pt x="705" y="323"/>
                  <a:pt x="705" y="323"/>
                </a:cubicBezTo>
                <a:cubicBezTo>
                  <a:pt x="681" y="288"/>
                  <a:pt x="641" y="277"/>
                  <a:pt x="617" y="243"/>
                </a:cubicBezTo>
                <a:cubicBezTo>
                  <a:pt x="589" y="204"/>
                  <a:pt x="579" y="154"/>
                  <a:pt x="553" y="115"/>
                </a:cubicBezTo>
                <a:cubicBezTo>
                  <a:pt x="518" y="62"/>
                  <a:pt x="539" y="119"/>
                  <a:pt x="513" y="67"/>
                </a:cubicBezTo>
                <a:cubicBezTo>
                  <a:pt x="505" y="52"/>
                  <a:pt x="506" y="29"/>
                  <a:pt x="489" y="19"/>
                </a:cubicBezTo>
                <a:cubicBezTo>
                  <a:pt x="458" y="0"/>
                  <a:pt x="441" y="3"/>
                  <a:pt x="409" y="3"/>
                </a:cubicBezTo>
                <a:close/>
              </a:path>
            </a:pathLst>
          </a:custGeom>
          <a:solidFill>
            <a:srgbClr val="663300">
              <a:alpha val="50195"/>
            </a:srgbClr>
          </a:solidFill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43" name="Group 86"/>
          <p:cNvGrpSpPr>
            <a:grpSpLocks/>
          </p:cNvGrpSpPr>
          <p:nvPr/>
        </p:nvGrpSpPr>
        <p:grpSpPr bwMode="auto">
          <a:xfrm>
            <a:off x="3352800" y="2438400"/>
            <a:ext cx="2133600" cy="1524000"/>
            <a:chOff x="2112" y="1536"/>
            <a:chExt cx="1344" cy="960"/>
          </a:xfrm>
        </p:grpSpPr>
        <p:sp>
          <p:nvSpPr>
            <p:cNvPr id="44" name="Rectangle 87" descr="Светлый диагональный 2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rgbClr val="FFFFFF"/>
              </a:bgClr>
            </a:patt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" name="Rectangle 88" descr="Светлый диагональный 2"/>
            <p:cNvSpPr>
              <a:spLocks noChangeArrowheads="1"/>
            </p:cNvSpPr>
            <p:nvPr/>
          </p:nvSpPr>
          <p:spPr bwMode="auto">
            <a:xfrm>
              <a:off x="3264" y="2304"/>
              <a:ext cx="192" cy="192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rgbClr val="FFFFFF"/>
              </a:bgClr>
            </a:patt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Rectangle 89" descr="Светлый диагональный 2"/>
            <p:cNvSpPr>
              <a:spLocks noChangeArrowheads="1"/>
            </p:cNvSpPr>
            <p:nvPr/>
          </p:nvSpPr>
          <p:spPr bwMode="auto">
            <a:xfrm>
              <a:off x="3264" y="2064"/>
              <a:ext cx="192" cy="192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rgbClr val="FFFFFF"/>
              </a:bgClr>
            </a:patt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" name="Rectangle 90" descr="Светлый диагональный 2"/>
            <p:cNvSpPr>
              <a:spLocks noChangeArrowheads="1"/>
            </p:cNvSpPr>
            <p:nvPr/>
          </p:nvSpPr>
          <p:spPr bwMode="auto">
            <a:xfrm>
              <a:off x="2112" y="1536"/>
              <a:ext cx="192" cy="192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rgbClr val="FFFFFF"/>
              </a:bgClr>
            </a:patt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Rectangle 91" descr="Светлый диагональный 2"/>
            <p:cNvSpPr>
              <a:spLocks noChangeArrowheads="1"/>
            </p:cNvSpPr>
            <p:nvPr/>
          </p:nvSpPr>
          <p:spPr bwMode="auto">
            <a:xfrm>
              <a:off x="2592" y="1968"/>
              <a:ext cx="192" cy="192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rgbClr val="FFFFFF"/>
              </a:bgClr>
            </a:patt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9" name="Text Box 92"/>
          <p:cNvSpPr txBox="1">
            <a:spLocks noChangeArrowheads="1"/>
          </p:cNvSpPr>
          <p:nvPr/>
        </p:nvSpPr>
        <p:spPr bwMode="auto">
          <a:xfrm rot="1947172">
            <a:off x="2362200" y="33528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i="1" dirty="0"/>
              <a:t>Придніпровський басейн</a:t>
            </a:r>
            <a:endParaRPr lang="ru-RU" b="1" i="1" dirty="0"/>
          </a:p>
        </p:txBody>
      </p:sp>
      <p:sp>
        <p:nvSpPr>
          <p:cNvPr id="50" name="Freeform 93"/>
          <p:cNvSpPr>
            <a:spLocks/>
          </p:cNvSpPr>
          <p:nvPr/>
        </p:nvSpPr>
        <p:spPr bwMode="auto">
          <a:xfrm>
            <a:off x="4305300" y="1079500"/>
            <a:ext cx="4495800" cy="2447925"/>
          </a:xfrm>
          <a:custGeom>
            <a:avLst/>
            <a:gdLst>
              <a:gd name="T0" fmla="*/ 152400 w 2832"/>
              <a:gd name="T1" fmla="*/ 0 h 1542"/>
              <a:gd name="T2" fmla="*/ 63500 w 2832"/>
              <a:gd name="T3" fmla="*/ 165100 h 1542"/>
              <a:gd name="T4" fmla="*/ 0 w 2832"/>
              <a:gd name="T5" fmla="*/ 317500 h 1542"/>
              <a:gd name="T6" fmla="*/ 12700 w 2832"/>
              <a:gd name="T7" fmla="*/ 457200 h 1542"/>
              <a:gd name="T8" fmla="*/ 139700 w 2832"/>
              <a:gd name="T9" fmla="*/ 635000 h 1542"/>
              <a:gd name="T10" fmla="*/ 203200 w 2832"/>
              <a:gd name="T11" fmla="*/ 685800 h 1542"/>
              <a:gd name="T12" fmla="*/ 241300 w 2832"/>
              <a:gd name="T13" fmla="*/ 762000 h 1542"/>
              <a:gd name="T14" fmla="*/ 368300 w 2832"/>
              <a:gd name="T15" fmla="*/ 850900 h 1542"/>
              <a:gd name="T16" fmla="*/ 393700 w 2832"/>
              <a:gd name="T17" fmla="*/ 927100 h 1542"/>
              <a:gd name="T18" fmla="*/ 469900 w 2832"/>
              <a:gd name="T19" fmla="*/ 952500 h 1542"/>
              <a:gd name="T20" fmla="*/ 495300 w 2832"/>
              <a:gd name="T21" fmla="*/ 990600 h 1542"/>
              <a:gd name="T22" fmla="*/ 533400 w 2832"/>
              <a:gd name="T23" fmla="*/ 1028700 h 1542"/>
              <a:gd name="T24" fmla="*/ 660400 w 2832"/>
              <a:gd name="T25" fmla="*/ 1193800 h 1542"/>
              <a:gd name="T26" fmla="*/ 698500 w 2832"/>
              <a:gd name="T27" fmla="*/ 1206500 h 1542"/>
              <a:gd name="T28" fmla="*/ 774700 w 2832"/>
              <a:gd name="T29" fmla="*/ 1257300 h 1542"/>
              <a:gd name="T30" fmla="*/ 927100 w 2832"/>
              <a:gd name="T31" fmla="*/ 1371600 h 1542"/>
              <a:gd name="T32" fmla="*/ 1181100 w 2832"/>
              <a:gd name="T33" fmla="*/ 1511300 h 1542"/>
              <a:gd name="T34" fmla="*/ 1384300 w 2832"/>
              <a:gd name="T35" fmla="*/ 1625600 h 1542"/>
              <a:gd name="T36" fmla="*/ 1473200 w 2832"/>
              <a:gd name="T37" fmla="*/ 1701800 h 1542"/>
              <a:gd name="T38" fmla="*/ 1651000 w 2832"/>
              <a:gd name="T39" fmla="*/ 1752600 h 1542"/>
              <a:gd name="T40" fmla="*/ 1689100 w 2832"/>
              <a:gd name="T41" fmla="*/ 1790700 h 1542"/>
              <a:gd name="T42" fmla="*/ 1739900 w 2832"/>
              <a:gd name="T43" fmla="*/ 1816100 h 1542"/>
              <a:gd name="T44" fmla="*/ 1828800 w 2832"/>
              <a:gd name="T45" fmla="*/ 2006600 h 1542"/>
              <a:gd name="T46" fmla="*/ 2044700 w 2832"/>
              <a:gd name="T47" fmla="*/ 2095500 h 1542"/>
              <a:gd name="T48" fmla="*/ 2133600 w 2832"/>
              <a:gd name="T49" fmla="*/ 2146300 h 1542"/>
              <a:gd name="T50" fmla="*/ 2349500 w 2832"/>
              <a:gd name="T51" fmla="*/ 2209800 h 1542"/>
              <a:gd name="T52" fmla="*/ 2794000 w 2832"/>
              <a:gd name="T53" fmla="*/ 2324100 h 1542"/>
              <a:gd name="T54" fmla="*/ 2921000 w 2832"/>
              <a:gd name="T55" fmla="*/ 2438400 h 1542"/>
              <a:gd name="T56" fmla="*/ 2971800 w 2832"/>
              <a:gd name="T57" fmla="*/ 2387600 h 1542"/>
              <a:gd name="T58" fmla="*/ 3149600 w 2832"/>
              <a:gd name="T59" fmla="*/ 2362200 h 1542"/>
              <a:gd name="T60" fmla="*/ 3302000 w 2832"/>
              <a:gd name="T61" fmla="*/ 2247900 h 1542"/>
              <a:gd name="T62" fmla="*/ 3733800 w 2832"/>
              <a:gd name="T63" fmla="*/ 2082800 h 1542"/>
              <a:gd name="T64" fmla="*/ 4495800 w 2832"/>
              <a:gd name="T65" fmla="*/ 2095500 h 1542"/>
              <a:gd name="T66" fmla="*/ 4229100 w 2832"/>
              <a:gd name="T67" fmla="*/ 1778000 h 1542"/>
              <a:gd name="T68" fmla="*/ 3962400 w 2832"/>
              <a:gd name="T69" fmla="*/ 1765300 h 1542"/>
              <a:gd name="T70" fmla="*/ 3175000 w 2832"/>
              <a:gd name="T71" fmla="*/ 1689100 h 1542"/>
              <a:gd name="T72" fmla="*/ 2908300 w 2832"/>
              <a:gd name="T73" fmla="*/ 1600200 h 1542"/>
              <a:gd name="T74" fmla="*/ 2819400 w 2832"/>
              <a:gd name="T75" fmla="*/ 1485900 h 1542"/>
              <a:gd name="T76" fmla="*/ 2781300 w 2832"/>
              <a:gd name="T77" fmla="*/ 1473200 h 1542"/>
              <a:gd name="T78" fmla="*/ 2463800 w 2832"/>
              <a:gd name="T79" fmla="*/ 1384300 h 1542"/>
              <a:gd name="T80" fmla="*/ 2298700 w 2832"/>
              <a:gd name="T81" fmla="*/ 1308100 h 1542"/>
              <a:gd name="T82" fmla="*/ 2222500 w 2832"/>
              <a:gd name="T83" fmla="*/ 1282700 h 1542"/>
              <a:gd name="T84" fmla="*/ 2044700 w 2832"/>
              <a:gd name="T85" fmla="*/ 1168400 h 1542"/>
              <a:gd name="T86" fmla="*/ 2019300 w 2832"/>
              <a:gd name="T87" fmla="*/ 1130300 h 1542"/>
              <a:gd name="T88" fmla="*/ 2006600 w 2832"/>
              <a:gd name="T89" fmla="*/ 1092200 h 1542"/>
              <a:gd name="T90" fmla="*/ 1892300 w 2832"/>
              <a:gd name="T91" fmla="*/ 977900 h 1542"/>
              <a:gd name="T92" fmla="*/ 1816100 w 2832"/>
              <a:gd name="T93" fmla="*/ 901700 h 1542"/>
              <a:gd name="T94" fmla="*/ 1752600 w 2832"/>
              <a:gd name="T95" fmla="*/ 787400 h 1542"/>
              <a:gd name="T96" fmla="*/ 1587500 w 2832"/>
              <a:gd name="T97" fmla="*/ 723900 h 1542"/>
              <a:gd name="T98" fmla="*/ 1333500 w 2832"/>
              <a:gd name="T99" fmla="*/ 660400 h 1542"/>
              <a:gd name="T100" fmla="*/ 1066800 w 2832"/>
              <a:gd name="T101" fmla="*/ 520700 h 1542"/>
              <a:gd name="T102" fmla="*/ 990600 w 2832"/>
              <a:gd name="T103" fmla="*/ 406400 h 1542"/>
              <a:gd name="T104" fmla="*/ 914400 w 2832"/>
              <a:gd name="T105" fmla="*/ 342900 h 1542"/>
              <a:gd name="T106" fmla="*/ 685800 w 2832"/>
              <a:gd name="T107" fmla="*/ 241300 h 1542"/>
              <a:gd name="T108" fmla="*/ 609600 w 2832"/>
              <a:gd name="T109" fmla="*/ 177800 h 1542"/>
              <a:gd name="T110" fmla="*/ 584200 w 2832"/>
              <a:gd name="T111" fmla="*/ 127000 h 1542"/>
              <a:gd name="T112" fmla="*/ 330200 w 2832"/>
              <a:gd name="T113" fmla="*/ 50800 h 1542"/>
              <a:gd name="T114" fmla="*/ 152400 w 2832"/>
              <a:gd name="T115" fmla="*/ 0 h 154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832"/>
              <a:gd name="T175" fmla="*/ 0 h 1542"/>
              <a:gd name="T176" fmla="*/ 2832 w 2832"/>
              <a:gd name="T177" fmla="*/ 1542 h 154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832" h="1542">
                <a:moveTo>
                  <a:pt x="96" y="0"/>
                </a:moveTo>
                <a:cubicBezTo>
                  <a:pt x="72" y="37"/>
                  <a:pt x="57" y="65"/>
                  <a:pt x="40" y="104"/>
                </a:cubicBezTo>
                <a:cubicBezTo>
                  <a:pt x="24" y="141"/>
                  <a:pt x="21" y="168"/>
                  <a:pt x="0" y="200"/>
                </a:cubicBezTo>
                <a:cubicBezTo>
                  <a:pt x="3" y="229"/>
                  <a:pt x="0" y="260"/>
                  <a:pt x="8" y="288"/>
                </a:cubicBezTo>
                <a:cubicBezTo>
                  <a:pt x="15" y="313"/>
                  <a:pt x="67" y="386"/>
                  <a:pt x="88" y="400"/>
                </a:cubicBezTo>
                <a:cubicBezTo>
                  <a:pt x="134" y="469"/>
                  <a:pt x="73" y="388"/>
                  <a:pt x="128" y="432"/>
                </a:cubicBezTo>
                <a:cubicBezTo>
                  <a:pt x="155" y="454"/>
                  <a:pt x="135" y="455"/>
                  <a:pt x="152" y="480"/>
                </a:cubicBezTo>
                <a:cubicBezTo>
                  <a:pt x="170" y="507"/>
                  <a:pt x="206" y="521"/>
                  <a:pt x="232" y="536"/>
                </a:cubicBezTo>
                <a:cubicBezTo>
                  <a:pt x="237" y="552"/>
                  <a:pt x="236" y="572"/>
                  <a:pt x="248" y="584"/>
                </a:cubicBezTo>
                <a:cubicBezTo>
                  <a:pt x="260" y="596"/>
                  <a:pt x="282" y="591"/>
                  <a:pt x="296" y="600"/>
                </a:cubicBezTo>
                <a:cubicBezTo>
                  <a:pt x="304" y="605"/>
                  <a:pt x="306" y="617"/>
                  <a:pt x="312" y="624"/>
                </a:cubicBezTo>
                <a:cubicBezTo>
                  <a:pt x="319" y="633"/>
                  <a:pt x="329" y="639"/>
                  <a:pt x="336" y="648"/>
                </a:cubicBezTo>
                <a:cubicBezTo>
                  <a:pt x="367" y="691"/>
                  <a:pt x="374" y="710"/>
                  <a:pt x="416" y="752"/>
                </a:cubicBezTo>
                <a:cubicBezTo>
                  <a:pt x="422" y="758"/>
                  <a:pt x="433" y="756"/>
                  <a:pt x="440" y="760"/>
                </a:cubicBezTo>
                <a:cubicBezTo>
                  <a:pt x="457" y="769"/>
                  <a:pt x="474" y="778"/>
                  <a:pt x="488" y="792"/>
                </a:cubicBezTo>
                <a:cubicBezTo>
                  <a:pt x="515" y="819"/>
                  <a:pt x="547" y="852"/>
                  <a:pt x="584" y="864"/>
                </a:cubicBezTo>
                <a:cubicBezTo>
                  <a:pt x="635" y="915"/>
                  <a:pt x="669" y="939"/>
                  <a:pt x="744" y="952"/>
                </a:cubicBezTo>
                <a:cubicBezTo>
                  <a:pt x="785" y="980"/>
                  <a:pt x="833" y="990"/>
                  <a:pt x="872" y="1024"/>
                </a:cubicBezTo>
                <a:cubicBezTo>
                  <a:pt x="891" y="1040"/>
                  <a:pt x="906" y="1060"/>
                  <a:pt x="928" y="1072"/>
                </a:cubicBezTo>
                <a:cubicBezTo>
                  <a:pt x="962" y="1090"/>
                  <a:pt x="1003" y="1092"/>
                  <a:pt x="1040" y="1104"/>
                </a:cubicBezTo>
                <a:cubicBezTo>
                  <a:pt x="1048" y="1112"/>
                  <a:pt x="1055" y="1121"/>
                  <a:pt x="1064" y="1128"/>
                </a:cubicBezTo>
                <a:cubicBezTo>
                  <a:pt x="1074" y="1135"/>
                  <a:pt x="1090" y="1134"/>
                  <a:pt x="1096" y="1144"/>
                </a:cubicBezTo>
                <a:cubicBezTo>
                  <a:pt x="1154" y="1246"/>
                  <a:pt x="1097" y="1218"/>
                  <a:pt x="1152" y="1264"/>
                </a:cubicBezTo>
                <a:cubicBezTo>
                  <a:pt x="1186" y="1292"/>
                  <a:pt x="1247" y="1306"/>
                  <a:pt x="1288" y="1320"/>
                </a:cubicBezTo>
                <a:cubicBezTo>
                  <a:pt x="1308" y="1327"/>
                  <a:pt x="1324" y="1344"/>
                  <a:pt x="1344" y="1352"/>
                </a:cubicBezTo>
                <a:cubicBezTo>
                  <a:pt x="1389" y="1371"/>
                  <a:pt x="1436" y="1373"/>
                  <a:pt x="1480" y="1392"/>
                </a:cubicBezTo>
                <a:cubicBezTo>
                  <a:pt x="1581" y="1435"/>
                  <a:pt x="1647" y="1455"/>
                  <a:pt x="1760" y="1464"/>
                </a:cubicBezTo>
                <a:cubicBezTo>
                  <a:pt x="1781" y="1472"/>
                  <a:pt x="1819" y="1528"/>
                  <a:pt x="1840" y="1536"/>
                </a:cubicBezTo>
                <a:cubicBezTo>
                  <a:pt x="1856" y="1542"/>
                  <a:pt x="1872" y="1504"/>
                  <a:pt x="1872" y="1504"/>
                </a:cubicBezTo>
                <a:cubicBezTo>
                  <a:pt x="1886" y="1503"/>
                  <a:pt x="1958" y="1499"/>
                  <a:pt x="1984" y="1488"/>
                </a:cubicBezTo>
                <a:cubicBezTo>
                  <a:pt x="2023" y="1471"/>
                  <a:pt x="2038" y="1430"/>
                  <a:pt x="2080" y="1416"/>
                </a:cubicBezTo>
                <a:cubicBezTo>
                  <a:pt x="2175" y="1384"/>
                  <a:pt x="2254" y="1332"/>
                  <a:pt x="2352" y="1312"/>
                </a:cubicBezTo>
                <a:cubicBezTo>
                  <a:pt x="2417" y="1314"/>
                  <a:pt x="2724" y="1347"/>
                  <a:pt x="2832" y="1320"/>
                </a:cubicBezTo>
                <a:cubicBezTo>
                  <a:pt x="2818" y="1234"/>
                  <a:pt x="2763" y="1128"/>
                  <a:pt x="2664" y="1120"/>
                </a:cubicBezTo>
                <a:cubicBezTo>
                  <a:pt x="2608" y="1115"/>
                  <a:pt x="2552" y="1115"/>
                  <a:pt x="2496" y="1112"/>
                </a:cubicBezTo>
                <a:cubicBezTo>
                  <a:pt x="2334" y="1080"/>
                  <a:pt x="2164" y="1070"/>
                  <a:pt x="2000" y="1064"/>
                </a:cubicBezTo>
                <a:cubicBezTo>
                  <a:pt x="1939" y="1052"/>
                  <a:pt x="1894" y="1018"/>
                  <a:pt x="1832" y="1008"/>
                </a:cubicBezTo>
                <a:cubicBezTo>
                  <a:pt x="1818" y="986"/>
                  <a:pt x="1796" y="952"/>
                  <a:pt x="1776" y="936"/>
                </a:cubicBezTo>
                <a:cubicBezTo>
                  <a:pt x="1769" y="931"/>
                  <a:pt x="1760" y="932"/>
                  <a:pt x="1752" y="928"/>
                </a:cubicBezTo>
                <a:cubicBezTo>
                  <a:pt x="1685" y="895"/>
                  <a:pt x="1627" y="880"/>
                  <a:pt x="1552" y="872"/>
                </a:cubicBezTo>
                <a:cubicBezTo>
                  <a:pt x="1513" y="862"/>
                  <a:pt x="1484" y="840"/>
                  <a:pt x="1448" y="824"/>
                </a:cubicBezTo>
                <a:cubicBezTo>
                  <a:pt x="1433" y="817"/>
                  <a:pt x="1400" y="808"/>
                  <a:pt x="1400" y="808"/>
                </a:cubicBezTo>
                <a:cubicBezTo>
                  <a:pt x="1370" y="778"/>
                  <a:pt x="1328" y="749"/>
                  <a:pt x="1288" y="736"/>
                </a:cubicBezTo>
                <a:cubicBezTo>
                  <a:pt x="1283" y="728"/>
                  <a:pt x="1276" y="721"/>
                  <a:pt x="1272" y="712"/>
                </a:cubicBezTo>
                <a:cubicBezTo>
                  <a:pt x="1268" y="704"/>
                  <a:pt x="1268" y="695"/>
                  <a:pt x="1264" y="688"/>
                </a:cubicBezTo>
                <a:cubicBezTo>
                  <a:pt x="1245" y="655"/>
                  <a:pt x="1219" y="640"/>
                  <a:pt x="1192" y="616"/>
                </a:cubicBezTo>
                <a:cubicBezTo>
                  <a:pt x="1175" y="601"/>
                  <a:pt x="1144" y="568"/>
                  <a:pt x="1144" y="568"/>
                </a:cubicBezTo>
                <a:cubicBezTo>
                  <a:pt x="1137" y="547"/>
                  <a:pt x="1125" y="503"/>
                  <a:pt x="1104" y="496"/>
                </a:cubicBezTo>
                <a:cubicBezTo>
                  <a:pt x="1070" y="485"/>
                  <a:pt x="1035" y="465"/>
                  <a:pt x="1000" y="456"/>
                </a:cubicBezTo>
                <a:cubicBezTo>
                  <a:pt x="947" y="443"/>
                  <a:pt x="890" y="439"/>
                  <a:pt x="840" y="416"/>
                </a:cubicBezTo>
                <a:cubicBezTo>
                  <a:pt x="782" y="390"/>
                  <a:pt x="721" y="370"/>
                  <a:pt x="672" y="328"/>
                </a:cubicBezTo>
                <a:cubicBezTo>
                  <a:pt x="639" y="300"/>
                  <a:pt x="644" y="281"/>
                  <a:pt x="624" y="256"/>
                </a:cubicBezTo>
                <a:cubicBezTo>
                  <a:pt x="611" y="240"/>
                  <a:pt x="592" y="229"/>
                  <a:pt x="576" y="216"/>
                </a:cubicBezTo>
                <a:cubicBezTo>
                  <a:pt x="535" y="182"/>
                  <a:pt x="478" y="178"/>
                  <a:pt x="432" y="152"/>
                </a:cubicBezTo>
                <a:cubicBezTo>
                  <a:pt x="415" y="142"/>
                  <a:pt x="395" y="128"/>
                  <a:pt x="384" y="112"/>
                </a:cubicBezTo>
                <a:cubicBezTo>
                  <a:pt x="377" y="102"/>
                  <a:pt x="376" y="88"/>
                  <a:pt x="368" y="80"/>
                </a:cubicBezTo>
                <a:cubicBezTo>
                  <a:pt x="321" y="33"/>
                  <a:pt x="272" y="38"/>
                  <a:pt x="208" y="32"/>
                </a:cubicBezTo>
                <a:cubicBezTo>
                  <a:pt x="171" y="14"/>
                  <a:pt x="135" y="13"/>
                  <a:pt x="96" y="0"/>
                </a:cubicBezTo>
                <a:close/>
              </a:path>
            </a:pathLst>
          </a:custGeom>
          <a:solidFill>
            <a:srgbClr val="FF33CC">
              <a:alpha val="50195"/>
            </a:srgbClr>
          </a:solidFill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" name="Freeform 94"/>
          <p:cNvSpPr>
            <a:spLocks/>
          </p:cNvSpPr>
          <p:nvPr/>
        </p:nvSpPr>
        <p:spPr bwMode="auto">
          <a:xfrm>
            <a:off x="755575" y="2178050"/>
            <a:ext cx="1516137" cy="1817688"/>
          </a:xfrm>
          <a:custGeom>
            <a:avLst/>
            <a:gdLst>
              <a:gd name="T0" fmla="*/ 598487 w 1184"/>
              <a:gd name="T1" fmla="*/ 6350 h 1145"/>
              <a:gd name="T2" fmla="*/ 636587 w 1184"/>
              <a:gd name="T3" fmla="*/ 82550 h 1145"/>
              <a:gd name="T4" fmla="*/ 687387 w 1184"/>
              <a:gd name="T5" fmla="*/ 184150 h 1145"/>
              <a:gd name="T6" fmla="*/ 750887 w 1184"/>
              <a:gd name="T7" fmla="*/ 387350 h 1145"/>
              <a:gd name="T8" fmla="*/ 801687 w 1184"/>
              <a:gd name="T9" fmla="*/ 463550 h 1145"/>
              <a:gd name="T10" fmla="*/ 915988 w 1184"/>
              <a:gd name="T11" fmla="*/ 577850 h 1145"/>
              <a:gd name="T12" fmla="*/ 954087 w 1184"/>
              <a:gd name="T13" fmla="*/ 730250 h 1145"/>
              <a:gd name="T14" fmla="*/ 992187 w 1184"/>
              <a:gd name="T15" fmla="*/ 806450 h 1145"/>
              <a:gd name="T16" fmla="*/ 1081087 w 1184"/>
              <a:gd name="T17" fmla="*/ 996950 h 1145"/>
              <a:gd name="T18" fmla="*/ 1277937 w 1184"/>
              <a:gd name="T19" fmla="*/ 1150938 h 1145"/>
              <a:gd name="T20" fmla="*/ 1668463 w 1184"/>
              <a:gd name="T21" fmla="*/ 1443038 h 1145"/>
              <a:gd name="T22" fmla="*/ 1874838 w 1184"/>
              <a:gd name="T23" fmla="*/ 1589088 h 1145"/>
              <a:gd name="T24" fmla="*/ 1614487 w 1184"/>
              <a:gd name="T25" fmla="*/ 1771651 h 1145"/>
              <a:gd name="T26" fmla="*/ 1538287 w 1184"/>
              <a:gd name="T27" fmla="*/ 1809751 h 1145"/>
              <a:gd name="T28" fmla="*/ 1204912 w 1184"/>
              <a:gd name="T29" fmla="*/ 1698626 h 1145"/>
              <a:gd name="T30" fmla="*/ 900113 w 1184"/>
              <a:gd name="T31" fmla="*/ 1443038 h 1145"/>
              <a:gd name="T32" fmla="*/ 754062 w 1184"/>
              <a:gd name="T33" fmla="*/ 1247775 h 1145"/>
              <a:gd name="T34" fmla="*/ 498475 w 1184"/>
              <a:gd name="T35" fmla="*/ 1101725 h 1145"/>
              <a:gd name="T36" fmla="*/ 277812 w 1184"/>
              <a:gd name="T37" fmla="*/ 906463 h 1145"/>
              <a:gd name="T38" fmla="*/ 39687 w 1184"/>
              <a:gd name="T39" fmla="*/ 768350 h 1145"/>
              <a:gd name="T40" fmla="*/ 26988 w 1184"/>
              <a:gd name="T41" fmla="*/ 539750 h 1145"/>
              <a:gd name="T42" fmla="*/ 204788 w 1184"/>
              <a:gd name="T43" fmla="*/ 323850 h 1145"/>
              <a:gd name="T44" fmla="*/ 306387 w 1184"/>
              <a:gd name="T45" fmla="*/ 209550 h 1145"/>
              <a:gd name="T46" fmla="*/ 420688 w 1184"/>
              <a:gd name="T47" fmla="*/ 120650 h 1145"/>
              <a:gd name="T48" fmla="*/ 534987 w 1184"/>
              <a:gd name="T49" fmla="*/ 31750 h 1145"/>
              <a:gd name="T50" fmla="*/ 598487 w 1184"/>
              <a:gd name="T51" fmla="*/ 6350 h 114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184"/>
              <a:gd name="T79" fmla="*/ 0 h 1145"/>
              <a:gd name="T80" fmla="*/ 1184 w 1184"/>
              <a:gd name="T81" fmla="*/ 1145 h 1145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184" h="1145">
                <a:moveTo>
                  <a:pt x="377" y="4"/>
                </a:moveTo>
                <a:cubicBezTo>
                  <a:pt x="412" y="57"/>
                  <a:pt x="377" y="0"/>
                  <a:pt x="401" y="52"/>
                </a:cubicBezTo>
                <a:cubicBezTo>
                  <a:pt x="411" y="74"/>
                  <a:pt x="433" y="116"/>
                  <a:pt x="433" y="116"/>
                </a:cubicBezTo>
                <a:cubicBezTo>
                  <a:pt x="438" y="144"/>
                  <a:pt x="459" y="217"/>
                  <a:pt x="473" y="244"/>
                </a:cubicBezTo>
                <a:cubicBezTo>
                  <a:pt x="482" y="261"/>
                  <a:pt x="499" y="274"/>
                  <a:pt x="505" y="292"/>
                </a:cubicBezTo>
                <a:cubicBezTo>
                  <a:pt x="519" y="333"/>
                  <a:pt x="536" y="350"/>
                  <a:pt x="577" y="364"/>
                </a:cubicBezTo>
                <a:cubicBezTo>
                  <a:pt x="606" y="423"/>
                  <a:pt x="585" y="371"/>
                  <a:pt x="601" y="460"/>
                </a:cubicBezTo>
                <a:cubicBezTo>
                  <a:pt x="608" y="497"/>
                  <a:pt x="609" y="473"/>
                  <a:pt x="625" y="508"/>
                </a:cubicBezTo>
                <a:cubicBezTo>
                  <a:pt x="644" y="550"/>
                  <a:pt x="655" y="589"/>
                  <a:pt x="681" y="628"/>
                </a:cubicBezTo>
                <a:cubicBezTo>
                  <a:pt x="694" y="680"/>
                  <a:pt x="758" y="694"/>
                  <a:pt x="805" y="725"/>
                </a:cubicBezTo>
                <a:cubicBezTo>
                  <a:pt x="867" y="772"/>
                  <a:pt x="983" y="874"/>
                  <a:pt x="1051" y="909"/>
                </a:cubicBezTo>
                <a:cubicBezTo>
                  <a:pt x="1082" y="950"/>
                  <a:pt x="1148" y="968"/>
                  <a:pt x="1181" y="1001"/>
                </a:cubicBezTo>
                <a:cubicBezTo>
                  <a:pt x="1184" y="1014"/>
                  <a:pt x="1021" y="1103"/>
                  <a:pt x="1017" y="1116"/>
                </a:cubicBezTo>
                <a:cubicBezTo>
                  <a:pt x="1015" y="1125"/>
                  <a:pt x="977" y="1139"/>
                  <a:pt x="969" y="1140"/>
                </a:cubicBezTo>
                <a:cubicBezTo>
                  <a:pt x="892" y="1145"/>
                  <a:pt x="836" y="1067"/>
                  <a:pt x="759" y="1070"/>
                </a:cubicBezTo>
                <a:cubicBezTo>
                  <a:pt x="692" y="1032"/>
                  <a:pt x="615" y="972"/>
                  <a:pt x="567" y="909"/>
                </a:cubicBezTo>
                <a:cubicBezTo>
                  <a:pt x="557" y="842"/>
                  <a:pt x="512" y="842"/>
                  <a:pt x="475" y="786"/>
                </a:cubicBezTo>
                <a:cubicBezTo>
                  <a:pt x="464" y="742"/>
                  <a:pt x="352" y="720"/>
                  <a:pt x="314" y="694"/>
                </a:cubicBezTo>
                <a:cubicBezTo>
                  <a:pt x="272" y="631"/>
                  <a:pt x="238" y="613"/>
                  <a:pt x="175" y="571"/>
                </a:cubicBezTo>
                <a:cubicBezTo>
                  <a:pt x="119" y="541"/>
                  <a:pt x="51" y="523"/>
                  <a:pt x="25" y="484"/>
                </a:cubicBezTo>
                <a:cubicBezTo>
                  <a:pt x="22" y="440"/>
                  <a:pt x="0" y="387"/>
                  <a:pt x="17" y="340"/>
                </a:cubicBezTo>
                <a:cubicBezTo>
                  <a:pt x="42" y="265"/>
                  <a:pt x="74" y="252"/>
                  <a:pt x="129" y="204"/>
                </a:cubicBezTo>
                <a:cubicBezTo>
                  <a:pt x="153" y="183"/>
                  <a:pt x="169" y="153"/>
                  <a:pt x="193" y="132"/>
                </a:cubicBezTo>
                <a:cubicBezTo>
                  <a:pt x="216" y="112"/>
                  <a:pt x="242" y="95"/>
                  <a:pt x="265" y="76"/>
                </a:cubicBezTo>
                <a:cubicBezTo>
                  <a:pt x="286" y="58"/>
                  <a:pt x="312" y="31"/>
                  <a:pt x="337" y="20"/>
                </a:cubicBezTo>
                <a:cubicBezTo>
                  <a:pt x="375" y="3"/>
                  <a:pt x="404" y="4"/>
                  <a:pt x="377" y="4"/>
                </a:cubicBezTo>
                <a:close/>
              </a:path>
            </a:pathLst>
          </a:custGeom>
          <a:solidFill>
            <a:srgbClr val="FF33CC">
              <a:alpha val="50195"/>
            </a:srgbClr>
          </a:solidFill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" name="Freeform 95"/>
          <p:cNvSpPr>
            <a:spLocks/>
          </p:cNvSpPr>
          <p:nvPr/>
        </p:nvSpPr>
        <p:spPr bwMode="auto">
          <a:xfrm>
            <a:off x="2997200" y="4483100"/>
            <a:ext cx="5194300" cy="1887538"/>
          </a:xfrm>
          <a:custGeom>
            <a:avLst/>
            <a:gdLst>
              <a:gd name="T0" fmla="*/ 5156200 w 3272"/>
              <a:gd name="T1" fmla="*/ 0 h 1189"/>
              <a:gd name="T2" fmla="*/ 4724400 w 3272"/>
              <a:gd name="T3" fmla="*/ 12700 h 1189"/>
              <a:gd name="T4" fmla="*/ 4660900 w 3272"/>
              <a:gd name="T5" fmla="*/ 76200 h 1189"/>
              <a:gd name="T6" fmla="*/ 4445000 w 3272"/>
              <a:gd name="T7" fmla="*/ 203200 h 1189"/>
              <a:gd name="T8" fmla="*/ 4368800 w 3272"/>
              <a:gd name="T9" fmla="*/ 279400 h 1189"/>
              <a:gd name="T10" fmla="*/ 4178300 w 3272"/>
              <a:gd name="T11" fmla="*/ 317500 h 1189"/>
              <a:gd name="T12" fmla="*/ 3822700 w 3272"/>
              <a:gd name="T13" fmla="*/ 330200 h 1189"/>
              <a:gd name="T14" fmla="*/ 3581400 w 3272"/>
              <a:gd name="T15" fmla="*/ 431800 h 1189"/>
              <a:gd name="T16" fmla="*/ 3340101 w 3272"/>
              <a:gd name="T17" fmla="*/ 495300 h 1189"/>
              <a:gd name="T18" fmla="*/ 3162300 w 3272"/>
              <a:gd name="T19" fmla="*/ 609600 h 1189"/>
              <a:gd name="T20" fmla="*/ 2870200 w 3272"/>
              <a:gd name="T21" fmla="*/ 647700 h 1189"/>
              <a:gd name="T22" fmla="*/ 2730500 w 3272"/>
              <a:gd name="T23" fmla="*/ 673100 h 1189"/>
              <a:gd name="T24" fmla="*/ 2514600 w 3272"/>
              <a:gd name="T25" fmla="*/ 736600 h 1189"/>
              <a:gd name="T26" fmla="*/ 2146300 w 3272"/>
              <a:gd name="T27" fmla="*/ 749300 h 1189"/>
              <a:gd name="T28" fmla="*/ 1866900 w 3272"/>
              <a:gd name="T29" fmla="*/ 787400 h 1189"/>
              <a:gd name="T30" fmla="*/ 1409700 w 3272"/>
              <a:gd name="T31" fmla="*/ 863600 h 1189"/>
              <a:gd name="T32" fmla="*/ 1181100 w 3272"/>
              <a:gd name="T33" fmla="*/ 939800 h 1189"/>
              <a:gd name="T34" fmla="*/ 711200 w 3272"/>
              <a:gd name="T35" fmla="*/ 952500 h 1189"/>
              <a:gd name="T36" fmla="*/ 482600 w 3272"/>
              <a:gd name="T37" fmla="*/ 990600 h 1189"/>
              <a:gd name="T38" fmla="*/ 355600 w 3272"/>
              <a:gd name="T39" fmla="*/ 1117600 h 1189"/>
              <a:gd name="T40" fmla="*/ 254000 w 3272"/>
              <a:gd name="T41" fmla="*/ 1219200 h 1189"/>
              <a:gd name="T42" fmla="*/ 203200 w 3272"/>
              <a:gd name="T43" fmla="*/ 1333500 h 1189"/>
              <a:gd name="T44" fmla="*/ 177800 w 3272"/>
              <a:gd name="T45" fmla="*/ 1371600 h 1189"/>
              <a:gd name="T46" fmla="*/ 50800 w 3272"/>
              <a:gd name="T47" fmla="*/ 1397000 h 1189"/>
              <a:gd name="T48" fmla="*/ 0 w 3272"/>
              <a:gd name="T49" fmla="*/ 1524000 h 1189"/>
              <a:gd name="T50" fmla="*/ 114300 w 3272"/>
              <a:gd name="T51" fmla="*/ 1600200 h 1189"/>
              <a:gd name="T52" fmla="*/ 190500 w 3272"/>
              <a:gd name="T53" fmla="*/ 1651001 h 1189"/>
              <a:gd name="T54" fmla="*/ 368300 w 3272"/>
              <a:gd name="T55" fmla="*/ 1625601 h 1189"/>
              <a:gd name="T56" fmla="*/ 431800 w 3272"/>
              <a:gd name="T57" fmla="*/ 1574800 h 1189"/>
              <a:gd name="T58" fmla="*/ 660400 w 3272"/>
              <a:gd name="T59" fmla="*/ 1549400 h 1189"/>
              <a:gd name="T60" fmla="*/ 1143000 w 3272"/>
              <a:gd name="T61" fmla="*/ 1752601 h 1189"/>
              <a:gd name="T62" fmla="*/ 1828800 w 3272"/>
              <a:gd name="T63" fmla="*/ 1866901 h 1189"/>
              <a:gd name="T64" fmla="*/ 2781300 w 3272"/>
              <a:gd name="T65" fmla="*/ 1625601 h 1189"/>
              <a:gd name="T66" fmla="*/ 3213100 w 3272"/>
              <a:gd name="T67" fmla="*/ 1651001 h 1189"/>
              <a:gd name="T68" fmla="*/ 3619500 w 3272"/>
              <a:gd name="T69" fmla="*/ 1600200 h 1189"/>
              <a:gd name="T70" fmla="*/ 3810000 w 3272"/>
              <a:gd name="T71" fmla="*/ 1651001 h 1189"/>
              <a:gd name="T72" fmla="*/ 3898900 w 3272"/>
              <a:gd name="T73" fmla="*/ 1689101 h 1189"/>
              <a:gd name="T74" fmla="*/ 3975100 w 3272"/>
              <a:gd name="T75" fmla="*/ 1701801 h 1189"/>
              <a:gd name="T76" fmla="*/ 4051300 w 3272"/>
              <a:gd name="T77" fmla="*/ 1727201 h 1189"/>
              <a:gd name="T78" fmla="*/ 4216400 w 3272"/>
              <a:gd name="T79" fmla="*/ 1714501 h 1189"/>
              <a:gd name="T80" fmla="*/ 4368800 w 3272"/>
              <a:gd name="T81" fmla="*/ 1689101 h 1189"/>
              <a:gd name="T82" fmla="*/ 4419600 w 3272"/>
              <a:gd name="T83" fmla="*/ 1612900 h 1189"/>
              <a:gd name="T84" fmla="*/ 4445000 w 3272"/>
              <a:gd name="T85" fmla="*/ 1574800 h 1189"/>
              <a:gd name="T86" fmla="*/ 4521200 w 3272"/>
              <a:gd name="T87" fmla="*/ 1244600 h 1189"/>
              <a:gd name="T88" fmla="*/ 4572000 w 3272"/>
              <a:gd name="T89" fmla="*/ 1155700 h 1189"/>
              <a:gd name="T90" fmla="*/ 4597400 w 3272"/>
              <a:gd name="T91" fmla="*/ 927100 h 1189"/>
              <a:gd name="T92" fmla="*/ 4838700 w 3272"/>
              <a:gd name="T93" fmla="*/ 749300 h 1189"/>
              <a:gd name="T94" fmla="*/ 4914900 w 3272"/>
              <a:gd name="T95" fmla="*/ 660400 h 1189"/>
              <a:gd name="T96" fmla="*/ 4940300 w 3272"/>
              <a:gd name="T97" fmla="*/ 584200 h 1189"/>
              <a:gd name="T98" fmla="*/ 5054600 w 3272"/>
              <a:gd name="T99" fmla="*/ 533400 h 1189"/>
              <a:gd name="T100" fmla="*/ 5118100 w 3272"/>
              <a:gd name="T101" fmla="*/ 419100 h 1189"/>
              <a:gd name="T102" fmla="*/ 5168900 w 3272"/>
              <a:gd name="T103" fmla="*/ 241300 h 1189"/>
              <a:gd name="T104" fmla="*/ 5194300 w 3272"/>
              <a:gd name="T105" fmla="*/ 76200 h 1189"/>
              <a:gd name="T106" fmla="*/ 5156200 w 3272"/>
              <a:gd name="T107" fmla="*/ 0 h 118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272"/>
              <a:gd name="T163" fmla="*/ 0 h 1189"/>
              <a:gd name="T164" fmla="*/ 3272 w 3272"/>
              <a:gd name="T165" fmla="*/ 1189 h 1189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272" h="1189">
                <a:moveTo>
                  <a:pt x="3248" y="0"/>
                </a:moveTo>
                <a:cubicBezTo>
                  <a:pt x="3157" y="3"/>
                  <a:pt x="3066" y="1"/>
                  <a:pt x="2976" y="8"/>
                </a:cubicBezTo>
                <a:cubicBezTo>
                  <a:pt x="2951" y="10"/>
                  <a:pt x="2951" y="35"/>
                  <a:pt x="2936" y="48"/>
                </a:cubicBezTo>
                <a:cubicBezTo>
                  <a:pt x="2896" y="83"/>
                  <a:pt x="2849" y="110"/>
                  <a:pt x="2800" y="128"/>
                </a:cubicBezTo>
                <a:cubicBezTo>
                  <a:pt x="2784" y="144"/>
                  <a:pt x="2768" y="160"/>
                  <a:pt x="2752" y="176"/>
                </a:cubicBezTo>
                <a:cubicBezTo>
                  <a:pt x="2734" y="194"/>
                  <a:pt x="2647" y="199"/>
                  <a:pt x="2632" y="200"/>
                </a:cubicBezTo>
                <a:cubicBezTo>
                  <a:pt x="2557" y="204"/>
                  <a:pt x="2483" y="205"/>
                  <a:pt x="2408" y="208"/>
                </a:cubicBezTo>
                <a:cubicBezTo>
                  <a:pt x="2355" y="226"/>
                  <a:pt x="2310" y="258"/>
                  <a:pt x="2256" y="272"/>
                </a:cubicBezTo>
                <a:cubicBezTo>
                  <a:pt x="2211" y="302"/>
                  <a:pt x="2155" y="295"/>
                  <a:pt x="2104" y="312"/>
                </a:cubicBezTo>
                <a:cubicBezTo>
                  <a:pt x="2061" y="326"/>
                  <a:pt x="2028" y="360"/>
                  <a:pt x="1992" y="384"/>
                </a:cubicBezTo>
                <a:cubicBezTo>
                  <a:pt x="1953" y="410"/>
                  <a:pt x="1847" y="405"/>
                  <a:pt x="1808" y="408"/>
                </a:cubicBezTo>
                <a:cubicBezTo>
                  <a:pt x="1742" y="430"/>
                  <a:pt x="1847" y="397"/>
                  <a:pt x="1720" y="424"/>
                </a:cubicBezTo>
                <a:cubicBezTo>
                  <a:pt x="1674" y="434"/>
                  <a:pt x="1632" y="461"/>
                  <a:pt x="1584" y="464"/>
                </a:cubicBezTo>
                <a:cubicBezTo>
                  <a:pt x="1507" y="469"/>
                  <a:pt x="1429" y="469"/>
                  <a:pt x="1352" y="472"/>
                </a:cubicBezTo>
                <a:cubicBezTo>
                  <a:pt x="1292" y="479"/>
                  <a:pt x="1236" y="490"/>
                  <a:pt x="1176" y="496"/>
                </a:cubicBezTo>
                <a:cubicBezTo>
                  <a:pt x="1086" y="556"/>
                  <a:pt x="1006" y="539"/>
                  <a:pt x="888" y="544"/>
                </a:cubicBezTo>
                <a:cubicBezTo>
                  <a:pt x="845" y="555"/>
                  <a:pt x="788" y="590"/>
                  <a:pt x="744" y="592"/>
                </a:cubicBezTo>
                <a:cubicBezTo>
                  <a:pt x="645" y="597"/>
                  <a:pt x="547" y="597"/>
                  <a:pt x="448" y="600"/>
                </a:cubicBezTo>
                <a:cubicBezTo>
                  <a:pt x="347" y="620"/>
                  <a:pt x="395" y="613"/>
                  <a:pt x="304" y="624"/>
                </a:cubicBezTo>
                <a:cubicBezTo>
                  <a:pt x="269" y="636"/>
                  <a:pt x="245" y="673"/>
                  <a:pt x="224" y="704"/>
                </a:cubicBezTo>
                <a:cubicBezTo>
                  <a:pt x="209" y="763"/>
                  <a:pt x="227" y="751"/>
                  <a:pt x="160" y="768"/>
                </a:cubicBezTo>
                <a:cubicBezTo>
                  <a:pt x="144" y="779"/>
                  <a:pt x="139" y="824"/>
                  <a:pt x="128" y="840"/>
                </a:cubicBezTo>
                <a:cubicBezTo>
                  <a:pt x="123" y="848"/>
                  <a:pt x="120" y="858"/>
                  <a:pt x="112" y="864"/>
                </a:cubicBezTo>
                <a:cubicBezTo>
                  <a:pt x="91" y="881"/>
                  <a:pt x="59" y="876"/>
                  <a:pt x="32" y="880"/>
                </a:cubicBezTo>
                <a:cubicBezTo>
                  <a:pt x="22" y="909"/>
                  <a:pt x="17" y="934"/>
                  <a:pt x="0" y="960"/>
                </a:cubicBezTo>
                <a:cubicBezTo>
                  <a:pt x="22" y="992"/>
                  <a:pt x="39" y="988"/>
                  <a:pt x="72" y="1008"/>
                </a:cubicBezTo>
                <a:cubicBezTo>
                  <a:pt x="88" y="1018"/>
                  <a:pt x="120" y="1040"/>
                  <a:pt x="120" y="1040"/>
                </a:cubicBezTo>
                <a:cubicBezTo>
                  <a:pt x="158" y="1037"/>
                  <a:pt x="203" y="1048"/>
                  <a:pt x="232" y="1024"/>
                </a:cubicBezTo>
                <a:cubicBezTo>
                  <a:pt x="268" y="995"/>
                  <a:pt x="225" y="1001"/>
                  <a:pt x="272" y="992"/>
                </a:cubicBezTo>
                <a:cubicBezTo>
                  <a:pt x="313" y="984"/>
                  <a:pt x="379" y="979"/>
                  <a:pt x="416" y="976"/>
                </a:cubicBezTo>
                <a:cubicBezTo>
                  <a:pt x="492" y="985"/>
                  <a:pt x="497" y="1096"/>
                  <a:pt x="720" y="1104"/>
                </a:cubicBezTo>
                <a:cubicBezTo>
                  <a:pt x="843" y="1137"/>
                  <a:pt x="980" y="1189"/>
                  <a:pt x="1152" y="1176"/>
                </a:cubicBezTo>
                <a:cubicBezTo>
                  <a:pt x="1324" y="1163"/>
                  <a:pt x="1607" y="1047"/>
                  <a:pt x="1752" y="1024"/>
                </a:cubicBezTo>
                <a:cubicBezTo>
                  <a:pt x="2017" y="1021"/>
                  <a:pt x="1957" y="1045"/>
                  <a:pt x="2024" y="1040"/>
                </a:cubicBezTo>
                <a:cubicBezTo>
                  <a:pt x="2112" y="1037"/>
                  <a:pt x="2217" y="1008"/>
                  <a:pt x="2280" y="1008"/>
                </a:cubicBezTo>
                <a:cubicBezTo>
                  <a:pt x="2315" y="1017"/>
                  <a:pt x="2365" y="1023"/>
                  <a:pt x="2400" y="1040"/>
                </a:cubicBezTo>
                <a:cubicBezTo>
                  <a:pt x="2446" y="1063"/>
                  <a:pt x="2401" y="1053"/>
                  <a:pt x="2456" y="1064"/>
                </a:cubicBezTo>
                <a:cubicBezTo>
                  <a:pt x="2472" y="1067"/>
                  <a:pt x="2488" y="1068"/>
                  <a:pt x="2504" y="1072"/>
                </a:cubicBezTo>
                <a:cubicBezTo>
                  <a:pt x="2520" y="1076"/>
                  <a:pt x="2552" y="1088"/>
                  <a:pt x="2552" y="1088"/>
                </a:cubicBezTo>
                <a:cubicBezTo>
                  <a:pt x="2587" y="1085"/>
                  <a:pt x="2621" y="1084"/>
                  <a:pt x="2656" y="1080"/>
                </a:cubicBezTo>
                <a:cubicBezTo>
                  <a:pt x="2688" y="1076"/>
                  <a:pt x="2752" y="1064"/>
                  <a:pt x="2752" y="1064"/>
                </a:cubicBezTo>
                <a:cubicBezTo>
                  <a:pt x="2763" y="1048"/>
                  <a:pt x="2773" y="1032"/>
                  <a:pt x="2784" y="1016"/>
                </a:cubicBezTo>
                <a:cubicBezTo>
                  <a:pt x="2789" y="1008"/>
                  <a:pt x="2800" y="992"/>
                  <a:pt x="2800" y="992"/>
                </a:cubicBezTo>
                <a:cubicBezTo>
                  <a:pt x="2817" y="922"/>
                  <a:pt x="2822" y="852"/>
                  <a:pt x="2848" y="784"/>
                </a:cubicBezTo>
                <a:cubicBezTo>
                  <a:pt x="2856" y="764"/>
                  <a:pt x="2870" y="747"/>
                  <a:pt x="2880" y="728"/>
                </a:cubicBezTo>
                <a:cubicBezTo>
                  <a:pt x="2880" y="723"/>
                  <a:pt x="2892" y="597"/>
                  <a:pt x="2896" y="584"/>
                </a:cubicBezTo>
                <a:cubicBezTo>
                  <a:pt x="2913" y="520"/>
                  <a:pt x="3007" y="513"/>
                  <a:pt x="3048" y="472"/>
                </a:cubicBezTo>
                <a:cubicBezTo>
                  <a:pt x="3065" y="455"/>
                  <a:pt x="3079" y="433"/>
                  <a:pt x="3096" y="416"/>
                </a:cubicBezTo>
                <a:cubicBezTo>
                  <a:pt x="3101" y="400"/>
                  <a:pt x="3100" y="380"/>
                  <a:pt x="3112" y="368"/>
                </a:cubicBezTo>
                <a:cubicBezTo>
                  <a:pt x="3131" y="349"/>
                  <a:pt x="3162" y="351"/>
                  <a:pt x="3184" y="336"/>
                </a:cubicBezTo>
                <a:cubicBezTo>
                  <a:pt x="3200" y="312"/>
                  <a:pt x="3208" y="288"/>
                  <a:pt x="3224" y="264"/>
                </a:cubicBezTo>
                <a:cubicBezTo>
                  <a:pt x="3233" y="226"/>
                  <a:pt x="3247" y="190"/>
                  <a:pt x="3256" y="152"/>
                </a:cubicBezTo>
                <a:cubicBezTo>
                  <a:pt x="3260" y="117"/>
                  <a:pt x="3272" y="83"/>
                  <a:pt x="3272" y="48"/>
                </a:cubicBezTo>
                <a:cubicBezTo>
                  <a:pt x="3272" y="9"/>
                  <a:pt x="3230" y="0"/>
                  <a:pt x="3248" y="0"/>
                </a:cubicBezTo>
                <a:close/>
              </a:path>
            </a:pathLst>
          </a:custGeom>
          <a:solidFill>
            <a:srgbClr val="FF33CC">
              <a:alpha val="50195"/>
            </a:srgbClr>
          </a:solidFill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53" name="Group 96"/>
          <p:cNvGrpSpPr>
            <a:grpSpLocks/>
          </p:cNvGrpSpPr>
          <p:nvPr/>
        </p:nvGrpSpPr>
        <p:grpSpPr bwMode="auto">
          <a:xfrm>
            <a:off x="5029200" y="1828800"/>
            <a:ext cx="990600" cy="914400"/>
            <a:chOff x="3168" y="1152"/>
            <a:chExt cx="624" cy="576"/>
          </a:xfrm>
        </p:grpSpPr>
        <p:sp>
          <p:nvSpPr>
            <p:cNvPr id="54" name="AutoShape 97"/>
            <p:cNvSpPr>
              <a:spLocks noChangeArrowheads="1"/>
            </p:cNvSpPr>
            <p:nvPr/>
          </p:nvSpPr>
          <p:spPr bwMode="auto">
            <a:xfrm rot="10800000">
              <a:off x="3648" y="1488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" name="AutoShape 98"/>
            <p:cNvSpPr>
              <a:spLocks noChangeArrowheads="1"/>
            </p:cNvSpPr>
            <p:nvPr/>
          </p:nvSpPr>
          <p:spPr bwMode="auto">
            <a:xfrm rot="10800000">
              <a:off x="3168" y="1152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" name="AutoShape 99"/>
            <p:cNvSpPr>
              <a:spLocks noChangeArrowheads="1"/>
            </p:cNvSpPr>
            <p:nvPr/>
          </p:nvSpPr>
          <p:spPr bwMode="auto">
            <a:xfrm rot="10800000">
              <a:off x="3408" y="1296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7" name="Group 100"/>
          <p:cNvGrpSpPr>
            <a:grpSpLocks/>
          </p:cNvGrpSpPr>
          <p:nvPr/>
        </p:nvGrpSpPr>
        <p:grpSpPr bwMode="auto">
          <a:xfrm>
            <a:off x="3581400" y="5562600"/>
            <a:ext cx="609600" cy="609600"/>
            <a:chOff x="2256" y="3504"/>
            <a:chExt cx="384" cy="384"/>
          </a:xfrm>
        </p:grpSpPr>
        <p:sp>
          <p:nvSpPr>
            <p:cNvPr id="58" name="AutoShape 101"/>
            <p:cNvSpPr>
              <a:spLocks noChangeArrowheads="1"/>
            </p:cNvSpPr>
            <p:nvPr/>
          </p:nvSpPr>
          <p:spPr bwMode="auto">
            <a:xfrm rot="10800000">
              <a:off x="2256" y="3504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" name="AutoShape 102"/>
            <p:cNvSpPr>
              <a:spLocks noChangeArrowheads="1"/>
            </p:cNvSpPr>
            <p:nvPr/>
          </p:nvSpPr>
          <p:spPr bwMode="auto">
            <a:xfrm rot="10800000">
              <a:off x="2496" y="3648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0" name="Group 103"/>
          <p:cNvGrpSpPr>
            <a:grpSpLocks/>
          </p:cNvGrpSpPr>
          <p:nvPr/>
        </p:nvGrpSpPr>
        <p:grpSpPr bwMode="auto">
          <a:xfrm>
            <a:off x="6324600" y="2590800"/>
            <a:ext cx="914400" cy="762000"/>
            <a:chOff x="3984" y="1632"/>
            <a:chExt cx="576" cy="480"/>
          </a:xfrm>
        </p:grpSpPr>
        <p:sp>
          <p:nvSpPr>
            <p:cNvPr id="61" name="AutoShape 104"/>
            <p:cNvSpPr>
              <a:spLocks noChangeArrowheads="1"/>
            </p:cNvSpPr>
            <p:nvPr/>
          </p:nvSpPr>
          <p:spPr bwMode="auto">
            <a:xfrm rot="10800000">
              <a:off x="4416" y="1728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AutoShape 105"/>
            <p:cNvSpPr>
              <a:spLocks noChangeArrowheads="1"/>
            </p:cNvSpPr>
            <p:nvPr/>
          </p:nvSpPr>
          <p:spPr bwMode="auto">
            <a:xfrm rot="10800000">
              <a:off x="4224" y="1872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AutoShape 106"/>
            <p:cNvSpPr>
              <a:spLocks noChangeArrowheads="1"/>
            </p:cNvSpPr>
            <p:nvPr/>
          </p:nvSpPr>
          <p:spPr bwMode="auto">
            <a:xfrm rot="10800000">
              <a:off x="3984" y="1632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4" name="Group 107"/>
          <p:cNvGrpSpPr>
            <a:grpSpLocks/>
          </p:cNvGrpSpPr>
          <p:nvPr/>
        </p:nvGrpSpPr>
        <p:grpSpPr bwMode="auto">
          <a:xfrm>
            <a:off x="1331640" y="2852936"/>
            <a:ext cx="762000" cy="990600"/>
            <a:chOff x="336" y="1728"/>
            <a:chExt cx="480" cy="624"/>
          </a:xfrm>
        </p:grpSpPr>
        <p:sp>
          <p:nvSpPr>
            <p:cNvPr id="65" name="AutoShape 108"/>
            <p:cNvSpPr>
              <a:spLocks noChangeArrowheads="1"/>
            </p:cNvSpPr>
            <p:nvPr/>
          </p:nvSpPr>
          <p:spPr bwMode="auto">
            <a:xfrm rot="10800000">
              <a:off x="336" y="1728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" name="AutoShape 109"/>
            <p:cNvSpPr>
              <a:spLocks noChangeArrowheads="1"/>
            </p:cNvSpPr>
            <p:nvPr/>
          </p:nvSpPr>
          <p:spPr bwMode="auto">
            <a:xfrm rot="10800000">
              <a:off x="672" y="2112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AutoShape 110"/>
            <p:cNvSpPr>
              <a:spLocks noChangeArrowheads="1"/>
            </p:cNvSpPr>
            <p:nvPr/>
          </p:nvSpPr>
          <p:spPr bwMode="auto">
            <a:xfrm rot="10800000">
              <a:off x="480" y="1920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8" name="Group 111"/>
          <p:cNvGrpSpPr>
            <a:grpSpLocks/>
          </p:cNvGrpSpPr>
          <p:nvPr/>
        </p:nvGrpSpPr>
        <p:grpSpPr bwMode="auto">
          <a:xfrm>
            <a:off x="5562600" y="5486400"/>
            <a:ext cx="609600" cy="609600"/>
            <a:chOff x="3504" y="3456"/>
            <a:chExt cx="384" cy="384"/>
          </a:xfrm>
        </p:grpSpPr>
        <p:sp>
          <p:nvSpPr>
            <p:cNvPr id="69" name="AutoShape 112"/>
            <p:cNvSpPr>
              <a:spLocks noChangeArrowheads="1"/>
            </p:cNvSpPr>
            <p:nvPr/>
          </p:nvSpPr>
          <p:spPr bwMode="auto">
            <a:xfrm rot="10800000">
              <a:off x="3744" y="3456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" name="AutoShape 113"/>
            <p:cNvSpPr>
              <a:spLocks noChangeArrowheads="1"/>
            </p:cNvSpPr>
            <p:nvPr/>
          </p:nvSpPr>
          <p:spPr bwMode="auto">
            <a:xfrm rot="10800000">
              <a:off x="3504" y="3600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" name="AutoShape 114"/>
          <p:cNvSpPr>
            <a:spLocks noChangeArrowheads="1"/>
          </p:cNvSpPr>
          <p:nvPr/>
        </p:nvSpPr>
        <p:spPr bwMode="auto">
          <a:xfrm rot="10800000">
            <a:off x="4800600" y="5638800"/>
            <a:ext cx="228600" cy="381000"/>
          </a:xfrm>
          <a:custGeom>
            <a:avLst/>
            <a:gdLst>
              <a:gd name="T0" fmla="*/ 2049727 w 21600"/>
              <a:gd name="T1" fmla="*/ 3360208 h 21600"/>
              <a:gd name="T2" fmla="*/ 1209675 w 21600"/>
              <a:gd name="T3" fmla="*/ 6720416 h 21600"/>
              <a:gd name="T4" fmla="*/ 369623 w 21600"/>
              <a:gd name="T5" fmla="*/ 3360208 h 21600"/>
              <a:gd name="T6" fmla="*/ 120967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100 w 21600"/>
              <a:gd name="T13" fmla="*/ 5100 h 21600"/>
              <a:gd name="T14" fmla="*/ 16500 w 21600"/>
              <a:gd name="T15" fmla="*/ 165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6600" y="21600"/>
                </a:lnTo>
                <a:lnTo>
                  <a:pt x="15000" y="21600"/>
                </a:lnTo>
                <a:lnTo>
                  <a:pt x="21600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" name="Oval 115"/>
          <p:cNvSpPr>
            <a:spLocks noChangeArrowheads="1"/>
          </p:cNvSpPr>
          <p:nvPr/>
        </p:nvSpPr>
        <p:spPr bwMode="auto">
          <a:xfrm>
            <a:off x="5943600" y="2057400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b="1"/>
              <a:t>1</a:t>
            </a:r>
            <a:endParaRPr lang="ru-RU" sz="3200" b="1"/>
          </a:p>
        </p:txBody>
      </p:sp>
      <p:sp>
        <p:nvSpPr>
          <p:cNvPr id="73" name="Oval 116"/>
          <p:cNvSpPr>
            <a:spLocks noChangeArrowheads="1"/>
          </p:cNvSpPr>
          <p:nvPr/>
        </p:nvSpPr>
        <p:spPr bwMode="auto">
          <a:xfrm>
            <a:off x="827584" y="2514600"/>
            <a:ext cx="576064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b="1" dirty="0"/>
              <a:t>2</a:t>
            </a:r>
            <a:endParaRPr lang="ru-RU" sz="3200" b="1" dirty="0"/>
          </a:p>
        </p:txBody>
      </p:sp>
      <p:sp>
        <p:nvSpPr>
          <p:cNvPr id="74" name="Oval 117"/>
          <p:cNvSpPr>
            <a:spLocks noChangeArrowheads="1"/>
          </p:cNvSpPr>
          <p:nvPr/>
        </p:nvSpPr>
        <p:spPr bwMode="auto">
          <a:xfrm>
            <a:off x="6477000" y="5257800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b="1"/>
              <a:t>3</a:t>
            </a:r>
            <a:endParaRPr lang="ru-RU" sz="3200" b="1"/>
          </a:p>
        </p:txBody>
      </p:sp>
      <p:sp>
        <p:nvSpPr>
          <p:cNvPr id="75" name="Text Box 118"/>
          <p:cNvSpPr txBox="1">
            <a:spLocks noChangeArrowheads="1"/>
          </p:cNvSpPr>
          <p:nvPr/>
        </p:nvSpPr>
        <p:spPr bwMode="auto">
          <a:xfrm>
            <a:off x="899592" y="5373216"/>
            <a:ext cx="29523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 smtClean="0"/>
              <a:t>2</a:t>
            </a:r>
            <a:r>
              <a:rPr lang="uk-UA" sz="2000" b="1" i="1" dirty="0" smtClean="0"/>
              <a:t>- </a:t>
            </a:r>
            <a:r>
              <a:rPr lang="uk-UA" sz="2000" b="1" i="1" dirty="0"/>
              <a:t>Прикарпатський</a:t>
            </a:r>
            <a:endParaRPr lang="ru-RU" sz="2000" b="1" i="1" dirty="0"/>
          </a:p>
        </p:txBody>
      </p:sp>
      <p:sp>
        <p:nvSpPr>
          <p:cNvPr id="76" name="Text Box 119"/>
          <p:cNvSpPr txBox="1">
            <a:spLocks noChangeArrowheads="1"/>
          </p:cNvSpPr>
          <p:nvPr/>
        </p:nvSpPr>
        <p:spPr bwMode="auto">
          <a:xfrm>
            <a:off x="827584" y="5661248"/>
            <a:ext cx="27363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dirty="0" smtClean="0"/>
              <a:t>3</a:t>
            </a:r>
            <a:r>
              <a:rPr lang="uk-UA" sz="2000" b="1" i="1" dirty="0" smtClean="0"/>
              <a:t>- </a:t>
            </a:r>
            <a:r>
              <a:rPr lang="uk-UA" sz="2000" b="1" i="1" dirty="0" err="1"/>
              <a:t>Причорноморсько-</a:t>
            </a:r>
            <a:r>
              <a:rPr lang="uk-UA" sz="2000" b="1" i="1" dirty="0"/>
              <a:t> Кримський</a:t>
            </a:r>
            <a:endParaRPr lang="ru-RU" sz="2000" b="1" i="1" dirty="0"/>
          </a:p>
        </p:txBody>
      </p:sp>
      <p:sp>
        <p:nvSpPr>
          <p:cNvPr id="77" name="Text Box 120"/>
          <p:cNvSpPr txBox="1">
            <a:spLocks noChangeArrowheads="1"/>
          </p:cNvSpPr>
          <p:nvPr/>
        </p:nvSpPr>
        <p:spPr bwMode="auto">
          <a:xfrm>
            <a:off x="827584" y="4616708"/>
            <a:ext cx="28803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dirty="0"/>
              <a:t>Нафтогазоносні басейни:</a:t>
            </a:r>
            <a:endParaRPr lang="ru-RU" b="1" dirty="0"/>
          </a:p>
        </p:txBody>
      </p:sp>
      <p:sp>
        <p:nvSpPr>
          <p:cNvPr id="78" name="Text Box 121"/>
          <p:cNvSpPr txBox="1">
            <a:spLocks noChangeArrowheads="1"/>
          </p:cNvSpPr>
          <p:nvPr/>
        </p:nvSpPr>
        <p:spPr bwMode="auto">
          <a:xfrm>
            <a:off x="755576" y="4941168"/>
            <a:ext cx="35283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/>
              <a:t> </a:t>
            </a:r>
            <a:r>
              <a:rPr lang="uk-UA" sz="3200" b="1" dirty="0" smtClean="0"/>
              <a:t> </a:t>
            </a:r>
            <a:r>
              <a:rPr lang="uk-UA" b="1" dirty="0" smtClean="0"/>
              <a:t>1</a:t>
            </a:r>
            <a:r>
              <a:rPr lang="uk-UA" sz="2000" b="1" i="1" dirty="0" smtClean="0"/>
              <a:t>- </a:t>
            </a:r>
            <a:r>
              <a:rPr lang="uk-UA" sz="2000" b="1" i="1" dirty="0"/>
              <a:t>Донецько-Дніпровський</a:t>
            </a:r>
            <a:endParaRPr lang="ru-RU" sz="2000" b="1" i="1" dirty="0"/>
          </a:p>
        </p:txBody>
      </p:sp>
      <p:sp>
        <p:nvSpPr>
          <p:cNvPr id="79" name="Text Box 122"/>
          <p:cNvSpPr txBox="1">
            <a:spLocks noChangeArrowheads="1"/>
          </p:cNvSpPr>
          <p:nvPr/>
        </p:nvSpPr>
        <p:spPr bwMode="auto">
          <a:xfrm>
            <a:off x="7086600" y="2743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i="1"/>
              <a:t>Шебелинка</a:t>
            </a:r>
            <a:endParaRPr lang="ru-RU" b="1" i="1"/>
          </a:p>
        </p:txBody>
      </p:sp>
      <p:sp>
        <p:nvSpPr>
          <p:cNvPr id="80" name="Text Box 123"/>
          <p:cNvSpPr txBox="1">
            <a:spLocks noChangeArrowheads="1"/>
          </p:cNvSpPr>
          <p:nvPr/>
        </p:nvSpPr>
        <p:spPr bwMode="auto">
          <a:xfrm>
            <a:off x="6858000" y="3048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i="1"/>
              <a:t>Єфремівське</a:t>
            </a:r>
            <a:endParaRPr lang="ru-RU" b="1" i="1"/>
          </a:p>
        </p:txBody>
      </p:sp>
      <p:sp>
        <p:nvSpPr>
          <p:cNvPr id="81" name="Text Box 124"/>
          <p:cNvSpPr txBox="1">
            <a:spLocks noChangeArrowheads="1"/>
          </p:cNvSpPr>
          <p:nvPr/>
        </p:nvSpPr>
        <p:spPr bwMode="auto">
          <a:xfrm>
            <a:off x="1835696" y="2852936"/>
            <a:ext cx="10801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Долина</a:t>
            </a:r>
            <a:endParaRPr lang="ru-RU" b="1" i="1" dirty="0"/>
          </a:p>
        </p:txBody>
      </p:sp>
      <p:sp>
        <p:nvSpPr>
          <p:cNvPr id="82" name="Text Box 125"/>
          <p:cNvSpPr txBox="1">
            <a:spLocks noChangeArrowheads="1"/>
          </p:cNvSpPr>
          <p:nvPr/>
        </p:nvSpPr>
        <p:spPr bwMode="auto">
          <a:xfrm>
            <a:off x="6019800" y="55626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i="1"/>
              <a:t>Джанкойське</a:t>
            </a:r>
            <a:endParaRPr lang="ru-RU" b="1" i="1"/>
          </a:p>
        </p:txBody>
      </p:sp>
      <p:sp>
        <p:nvSpPr>
          <p:cNvPr id="83" name="Text Box 126"/>
          <p:cNvSpPr txBox="1">
            <a:spLocks noChangeArrowheads="1"/>
          </p:cNvSpPr>
          <p:nvPr/>
        </p:nvSpPr>
        <p:spPr bwMode="auto">
          <a:xfrm>
            <a:off x="5715000" y="58674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Глібівське</a:t>
            </a:r>
            <a:endParaRPr lang="ru-RU" b="1" i="1"/>
          </a:p>
        </p:txBody>
      </p:sp>
      <p:sp>
        <p:nvSpPr>
          <p:cNvPr id="84" name="Text Box 127"/>
          <p:cNvSpPr txBox="1">
            <a:spLocks noChangeArrowheads="1"/>
          </p:cNvSpPr>
          <p:nvPr/>
        </p:nvSpPr>
        <p:spPr bwMode="auto">
          <a:xfrm>
            <a:off x="4267200" y="6019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i="1"/>
              <a:t>Голіцинське</a:t>
            </a:r>
            <a:endParaRPr lang="ru-RU" b="1" i="1"/>
          </a:p>
        </p:txBody>
      </p:sp>
      <p:grpSp>
        <p:nvGrpSpPr>
          <p:cNvPr id="85" name="Group 145"/>
          <p:cNvGrpSpPr>
            <a:grpSpLocks/>
          </p:cNvGrpSpPr>
          <p:nvPr/>
        </p:nvGrpSpPr>
        <p:grpSpPr bwMode="auto">
          <a:xfrm>
            <a:off x="1905000" y="1143000"/>
            <a:ext cx="3352800" cy="609600"/>
            <a:chOff x="1200" y="720"/>
            <a:chExt cx="2112" cy="384"/>
          </a:xfrm>
        </p:grpSpPr>
        <p:grpSp>
          <p:nvGrpSpPr>
            <p:cNvPr id="86" name="Group 129"/>
            <p:cNvGrpSpPr>
              <a:grpSpLocks/>
            </p:cNvGrpSpPr>
            <p:nvPr/>
          </p:nvGrpSpPr>
          <p:grpSpPr bwMode="auto">
            <a:xfrm>
              <a:off x="2976" y="720"/>
              <a:ext cx="336" cy="144"/>
              <a:chOff x="0" y="1"/>
              <a:chExt cx="20000" cy="19999"/>
            </a:xfrm>
          </p:grpSpPr>
          <p:sp>
            <p:nvSpPr>
              <p:cNvPr id="95" name="Rectangle 130"/>
              <p:cNvSpPr>
                <a:spLocks noChangeArrowheads="1"/>
              </p:cNvSpPr>
              <p:nvPr/>
            </p:nvSpPr>
            <p:spPr bwMode="auto">
              <a:xfrm>
                <a:off x="0" y="10498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" name="Rectangle 131"/>
              <p:cNvSpPr>
                <a:spLocks noChangeArrowheads="1"/>
              </p:cNvSpPr>
              <p:nvPr/>
            </p:nvSpPr>
            <p:spPr bwMode="auto">
              <a:xfrm>
                <a:off x="4882" y="1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Rectangle 132"/>
              <p:cNvSpPr>
                <a:spLocks noChangeArrowheads="1"/>
              </p:cNvSpPr>
              <p:nvPr/>
            </p:nvSpPr>
            <p:spPr bwMode="auto">
              <a:xfrm>
                <a:off x="10236" y="10498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7" name="Group 133"/>
            <p:cNvGrpSpPr>
              <a:grpSpLocks/>
            </p:cNvGrpSpPr>
            <p:nvPr/>
          </p:nvGrpSpPr>
          <p:grpSpPr bwMode="auto">
            <a:xfrm>
              <a:off x="1728" y="960"/>
              <a:ext cx="336" cy="144"/>
              <a:chOff x="0" y="1"/>
              <a:chExt cx="20000" cy="19999"/>
            </a:xfrm>
          </p:grpSpPr>
          <p:sp>
            <p:nvSpPr>
              <p:cNvPr id="92" name="Rectangle 134"/>
              <p:cNvSpPr>
                <a:spLocks noChangeArrowheads="1"/>
              </p:cNvSpPr>
              <p:nvPr/>
            </p:nvSpPr>
            <p:spPr bwMode="auto">
              <a:xfrm>
                <a:off x="0" y="10498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" name="Rectangle 135"/>
              <p:cNvSpPr>
                <a:spLocks noChangeArrowheads="1"/>
              </p:cNvSpPr>
              <p:nvPr/>
            </p:nvSpPr>
            <p:spPr bwMode="auto">
              <a:xfrm>
                <a:off x="4882" y="1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Rectangle 136"/>
              <p:cNvSpPr>
                <a:spLocks noChangeArrowheads="1"/>
              </p:cNvSpPr>
              <p:nvPr/>
            </p:nvSpPr>
            <p:spPr bwMode="auto">
              <a:xfrm>
                <a:off x="10236" y="10498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8" name="Group 141"/>
            <p:cNvGrpSpPr>
              <a:grpSpLocks/>
            </p:cNvGrpSpPr>
            <p:nvPr/>
          </p:nvGrpSpPr>
          <p:grpSpPr bwMode="auto">
            <a:xfrm>
              <a:off x="1200" y="768"/>
              <a:ext cx="336" cy="144"/>
              <a:chOff x="0" y="1"/>
              <a:chExt cx="20000" cy="19999"/>
            </a:xfrm>
          </p:grpSpPr>
          <p:sp>
            <p:nvSpPr>
              <p:cNvPr id="89" name="Rectangle 142"/>
              <p:cNvSpPr>
                <a:spLocks noChangeArrowheads="1"/>
              </p:cNvSpPr>
              <p:nvPr/>
            </p:nvSpPr>
            <p:spPr bwMode="auto">
              <a:xfrm>
                <a:off x="0" y="10498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Rectangle 143"/>
              <p:cNvSpPr>
                <a:spLocks noChangeArrowheads="1"/>
              </p:cNvSpPr>
              <p:nvPr/>
            </p:nvSpPr>
            <p:spPr bwMode="auto">
              <a:xfrm>
                <a:off x="4882" y="1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Rectangle 144"/>
              <p:cNvSpPr>
                <a:spLocks noChangeArrowheads="1"/>
              </p:cNvSpPr>
              <p:nvPr/>
            </p:nvSpPr>
            <p:spPr bwMode="auto">
              <a:xfrm>
                <a:off x="10236" y="10498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98" name="Group 178"/>
          <p:cNvGrpSpPr>
            <a:grpSpLocks/>
          </p:cNvGrpSpPr>
          <p:nvPr/>
        </p:nvGrpSpPr>
        <p:grpSpPr bwMode="auto">
          <a:xfrm>
            <a:off x="6248400" y="685800"/>
            <a:ext cx="1371600" cy="641350"/>
            <a:chOff x="3936" y="432"/>
            <a:chExt cx="864" cy="404"/>
          </a:xfrm>
        </p:grpSpPr>
        <p:sp>
          <p:nvSpPr>
            <p:cNvPr id="99" name="Rectangle 148"/>
            <p:cNvSpPr>
              <a:spLocks noChangeArrowheads="1"/>
            </p:cNvSpPr>
            <p:nvPr/>
          </p:nvSpPr>
          <p:spPr bwMode="auto">
            <a:xfrm>
              <a:off x="3936" y="473"/>
              <a:ext cx="19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" name="Text Box 173"/>
            <p:cNvSpPr txBox="1">
              <a:spLocks noChangeArrowheads="1"/>
            </p:cNvSpPr>
            <p:nvPr/>
          </p:nvSpPr>
          <p:spPr bwMode="auto">
            <a:xfrm>
              <a:off x="4128" y="43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- кам'яне вугілля</a:t>
              </a:r>
              <a:endParaRPr lang="ru-RU" sz="1800"/>
            </a:p>
          </p:txBody>
        </p:sp>
      </p:grpSp>
      <p:grpSp>
        <p:nvGrpSpPr>
          <p:cNvPr id="101" name="Group 179"/>
          <p:cNvGrpSpPr>
            <a:grpSpLocks/>
          </p:cNvGrpSpPr>
          <p:nvPr/>
        </p:nvGrpSpPr>
        <p:grpSpPr bwMode="auto">
          <a:xfrm>
            <a:off x="6248400" y="1295400"/>
            <a:ext cx="1371600" cy="641350"/>
            <a:chOff x="3936" y="816"/>
            <a:chExt cx="864" cy="404"/>
          </a:xfrm>
        </p:grpSpPr>
        <p:sp>
          <p:nvSpPr>
            <p:cNvPr id="102" name="Rectangle 154" descr="Светлый диагональный 2"/>
            <p:cNvSpPr>
              <a:spLocks noChangeArrowheads="1"/>
            </p:cNvSpPr>
            <p:nvPr/>
          </p:nvSpPr>
          <p:spPr bwMode="auto">
            <a:xfrm>
              <a:off x="3936" y="816"/>
              <a:ext cx="192" cy="192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rgbClr val="FFFFFF"/>
              </a:bgClr>
            </a:patt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" name="Text Box 174"/>
            <p:cNvSpPr txBox="1">
              <a:spLocks noChangeArrowheads="1"/>
            </p:cNvSpPr>
            <p:nvPr/>
          </p:nvSpPr>
          <p:spPr bwMode="auto">
            <a:xfrm>
              <a:off x="4128" y="816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- буре вугілля</a:t>
              </a:r>
              <a:endParaRPr lang="ru-RU" sz="1800"/>
            </a:p>
          </p:txBody>
        </p:sp>
      </p:grpSp>
      <p:grpSp>
        <p:nvGrpSpPr>
          <p:cNvPr id="104" name="Group 180"/>
          <p:cNvGrpSpPr>
            <a:grpSpLocks/>
          </p:cNvGrpSpPr>
          <p:nvPr/>
        </p:nvGrpSpPr>
        <p:grpSpPr bwMode="auto">
          <a:xfrm>
            <a:off x="7543800" y="762000"/>
            <a:ext cx="1219200" cy="381000"/>
            <a:chOff x="4752" y="480"/>
            <a:chExt cx="768" cy="240"/>
          </a:xfrm>
        </p:grpSpPr>
        <p:sp>
          <p:nvSpPr>
            <p:cNvPr id="105" name="AutoShape 157"/>
            <p:cNvSpPr>
              <a:spLocks noChangeArrowheads="1"/>
            </p:cNvSpPr>
            <p:nvPr/>
          </p:nvSpPr>
          <p:spPr bwMode="auto">
            <a:xfrm rot="10800000">
              <a:off x="4752" y="480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" name="Text Box 175"/>
            <p:cNvSpPr txBox="1">
              <a:spLocks noChangeArrowheads="1"/>
            </p:cNvSpPr>
            <p:nvPr/>
          </p:nvSpPr>
          <p:spPr bwMode="auto">
            <a:xfrm>
              <a:off x="4848" y="480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- нафта</a:t>
              </a:r>
              <a:endParaRPr lang="ru-RU" sz="1800"/>
            </a:p>
          </p:txBody>
        </p:sp>
      </p:grpSp>
      <p:grpSp>
        <p:nvGrpSpPr>
          <p:cNvPr id="107" name="Group 181"/>
          <p:cNvGrpSpPr>
            <a:grpSpLocks/>
          </p:cNvGrpSpPr>
          <p:nvPr/>
        </p:nvGrpSpPr>
        <p:grpSpPr bwMode="auto">
          <a:xfrm>
            <a:off x="7543800" y="1244600"/>
            <a:ext cx="1752600" cy="530225"/>
            <a:chOff x="4752" y="768"/>
            <a:chExt cx="1104" cy="334"/>
          </a:xfrm>
        </p:grpSpPr>
        <p:sp>
          <p:nvSpPr>
            <p:cNvPr id="108" name="AutoShape 159"/>
            <p:cNvSpPr>
              <a:spLocks noChangeArrowheads="1"/>
            </p:cNvSpPr>
            <p:nvPr/>
          </p:nvSpPr>
          <p:spPr bwMode="auto">
            <a:xfrm rot="10800000">
              <a:off x="4752" y="816"/>
              <a:ext cx="144" cy="240"/>
            </a:xfrm>
            <a:custGeom>
              <a:avLst/>
              <a:gdLst>
                <a:gd name="T0" fmla="*/ 1 w 21600"/>
                <a:gd name="T1" fmla="*/ 1 h 21600"/>
                <a:gd name="T2" fmla="*/ 0 w 21600"/>
                <a:gd name="T3" fmla="*/ 3 h 21600"/>
                <a:gd name="T4" fmla="*/ 0 w 21600"/>
                <a:gd name="T5" fmla="*/ 1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100 w 21600"/>
                <a:gd name="T13" fmla="*/ 5130 h 21600"/>
                <a:gd name="T14" fmla="*/ 16500 w 21600"/>
                <a:gd name="T15" fmla="*/ 16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600" y="21600"/>
                  </a:lnTo>
                  <a:lnTo>
                    <a:pt x="150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" name="Text Box 176"/>
            <p:cNvSpPr txBox="1">
              <a:spLocks noChangeArrowheads="1"/>
            </p:cNvSpPr>
            <p:nvPr/>
          </p:nvSpPr>
          <p:spPr bwMode="auto">
            <a:xfrm>
              <a:off x="4848" y="768"/>
              <a:ext cx="1008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uk-UA" sz="1800"/>
                <a:t>- природний     </a:t>
              </a:r>
            </a:p>
            <a:p>
              <a:pPr algn="ctr">
                <a:lnSpc>
                  <a:spcPct val="80000"/>
                </a:lnSpc>
              </a:pPr>
              <a:r>
                <a:rPr lang="uk-UA" sz="1800"/>
                <a:t>газ</a:t>
              </a:r>
              <a:endParaRPr lang="ru-RU" sz="1800"/>
            </a:p>
          </p:txBody>
        </p:sp>
      </p:grpSp>
      <p:grpSp>
        <p:nvGrpSpPr>
          <p:cNvPr id="110" name="Group 182"/>
          <p:cNvGrpSpPr>
            <a:grpSpLocks/>
          </p:cNvGrpSpPr>
          <p:nvPr/>
        </p:nvGrpSpPr>
        <p:grpSpPr bwMode="auto">
          <a:xfrm>
            <a:off x="7404100" y="1752600"/>
            <a:ext cx="1600200" cy="366713"/>
            <a:chOff x="4752" y="1104"/>
            <a:chExt cx="1008" cy="231"/>
          </a:xfrm>
        </p:grpSpPr>
        <p:grpSp>
          <p:nvGrpSpPr>
            <p:cNvPr id="111" name="Group 165"/>
            <p:cNvGrpSpPr>
              <a:grpSpLocks/>
            </p:cNvGrpSpPr>
            <p:nvPr/>
          </p:nvGrpSpPr>
          <p:grpSpPr bwMode="auto">
            <a:xfrm>
              <a:off x="4752" y="1152"/>
              <a:ext cx="336" cy="144"/>
              <a:chOff x="0" y="1"/>
              <a:chExt cx="20000" cy="19999"/>
            </a:xfrm>
          </p:grpSpPr>
          <p:sp>
            <p:nvSpPr>
              <p:cNvPr id="113" name="Rectangle 166"/>
              <p:cNvSpPr>
                <a:spLocks noChangeArrowheads="1"/>
              </p:cNvSpPr>
              <p:nvPr/>
            </p:nvSpPr>
            <p:spPr bwMode="auto">
              <a:xfrm>
                <a:off x="0" y="10498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" name="Rectangle 167"/>
              <p:cNvSpPr>
                <a:spLocks noChangeArrowheads="1"/>
              </p:cNvSpPr>
              <p:nvPr/>
            </p:nvSpPr>
            <p:spPr bwMode="auto">
              <a:xfrm>
                <a:off x="4882" y="1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5" name="Rectangle 168"/>
              <p:cNvSpPr>
                <a:spLocks noChangeArrowheads="1"/>
              </p:cNvSpPr>
              <p:nvPr/>
            </p:nvSpPr>
            <p:spPr bwMode="auto">
              <a:xfrm>
                <a:off x="10236" y="10498"/>
                <a:ext cx="9764" cy="950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2" name="Text Box 177"/>
            <p:cNvSpPr txBox="1">
              <a:spLocks noChangeArrowheads="1"/>
            </p:cNvSpPr>
            <p:nvPr/>
          </p:nvSpPr>
          <p:spPr bwMode="auto">
            <a:xfrm>
              <a:off x="5088" y="1104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- торф</a:t>
              </a:r>
              <a:endParaRPr lang="ru-RU" sz="1800"/>
            </a:p>
          </p:txBody>
        </p:sp>
      </p:grpSp>
      <p:sp>
        <p:nvSpPr>
          <p:cNvPr id="116" name="AutoShape 18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008938" y="6553200"/>
            <a:ext cx="381000" cy="304800"/>
          </a:xfrm>
          <a:prstGeom prst="actionButtonBackPrevious">
            <a:avLst/>
          </a:prstGeom>
          <a:solidFill>
            <a:srgbClr val="FFCC66"/>
          </a:solidFill>
          <a:ln w="9525" cap="rnd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7" name="AutoShape 18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63000" y="6546850"/>
            <a:ext cx="381000" cy="304800"/>
          </a:xfrm>
          <a:prstGeom prst="actionButtonForwardNext">
            <a:avLst/>
          </a:prstGeom>
          <a:solidFill>
            <a:srgbClr val="FFCC66"/>
          </a:solidFill>
          <a:ln w="9525" cap="rnd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8" name="Text Box 185">
            <a:hlinkClick r:id="rId14" action="ppaction://hlinksldjump"/>
          </p:cNvPr>
          <p:cNvSpPr txBox="1">
            <a:spLocks noChangeArrowheads="1"/>
          </p:cNvSpPr>
          <p:nvPr/>
        </p:nvSpPr>
        <p:spPr bwMode="auto">
          <a:xfrm>
            <a:off x="5664200" y="735013"/>
            <a:ext cx="7921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chemeClr val="bg2"/>
                </a:solidFill>
                <a:sym typeface="Wingdings 2" pitchFamily="18" charset="2"/>
              </a:rPr>
              <a:t></a:t>
            </a:r>
          </a:p>
        </p:txBody>
      </p:sp>
      <p:sp>
        <p:nvSpPr>
          <p:cNvPr id="119" name="Text Box 186">
            <a:hlinkClick r:id="rId15" action="ppaction://hlinksldjump"/>
          </p:cNvPr>
          <p:cNvSpPr txBox="1">
            <a:spLocks noChangeArrowheads="1"/>
          </p:cNvSpPr>
          <p:nvPr/>
        </p:nvSpPr>
        <p:spPr bwMode="auto">
          <a:xfrm>
            <a:off x="6143625" y="3754438"/>
            <a:ext cx="7921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rgbClr val="333333"/>
                </a:solidFill>
                <a:sym typeface="Wingdings 2" pitchFamily="18" charset="2"/>
              </a:rPr>
              <a:t></a:t>
            </a:r>
          </a:p>
        </p:txBody>
      </p:sp>
      <p:sp>
        <p:nvSpPr>
          <p:cNvPr id="120" name="Text Box 187">
            <a:hlinkClick r:id="rId15" action="ppaction://hlinksldjump"/>
          </p:cNvPr>
          <p:cNvSpPr txBox="1">
            <a:spLocks noChangeArrowheads="1"/>
          </p:cNvSpPr>
          <p:nvPr/>
        </p:nvSpPr>
        <p:spPr bwMode="auto">
          <a:xfrm>
            <a:off x="683568" y="1340768"/>
            <a:ext cx="79208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>
                <a:solidFill>
                  <a:srgbClr val="333333"/>
                </a:solidFill>
                <a:sym typeface="Wingdings 2" pitchFamily="18" charset="2"/>
              </a:rPr>
              <a:t></a:t>
            </a:r>
          </a:p>
        </p:txBody>
      </p:sp>
      <p:sp>
        <p:nvSpPr>
          <p:cNvPr id="121" name="Text Box 18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630863" y="1222375"/>
            <a:ext cx="79216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rgbClr val="333333"/>
                </a:solidFill>
                <a:sym typeface="Wingdings 2" pitchFamily="18" charset="2"/>
              </a:rPr>
              <a:t></a:t>
            </a:r>
          </a:p>
        </p:txBody>
      </p:sp>
      <p:sp>
        <p:nvSpPr>
          <p:cNvPr id="122" name="Text Box 190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326438" y="836613"/>
            <a:ext cx="79216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24" name="Text Box 19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15616" y="4797152"/>
            <a:ext cx="2736304" cy="429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 smtClean="0">
                <a:solidFill>
                  <a:srgbClr val="333333"/>
                </a:solidFill>
                <a:sym typeface="Wingdings 2" pitchFamily="18" charset="2"/>
              </a:rPr>
              <a:t> </a:t>
            </a:r>
            <a:endParaRPr lang="ru-RU" sz="2800" dirty="0">
              <a:solidFill>
                <a:srgbClr val="333333"/>
              </a:solidFill>
              <a:sym typeface="Wingdings 2" pitchFamily="18" charset="2"/>
            </a:endParaRPr>
          </a:p>
        </p:txBody>
      </p:sp>
      <p:sp>
        <p:nvSpPr>
          <p:cNvPr id="125" name="Text Box 19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469313" y="1811338"/>
            <a:ext cx="79216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26" name="AutoShape 194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6553200"/>
            <a:ext cx="381000" cy="304800"/>
          </a:xfrm>
          <a:prstGeom prst="actionButtonBlank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1400" b="1" dirty="0" smtClean="0">
                <a:solidFill>
                  <a:schemeClr val="bg2"/>
                </a:solidFill>
              </a:rPr>
              <a:t>4</a:t>
            </a:r>
            <a:endParaRPr lang="ru-RU" sz="1400" b="1" dirty="0">
              <a:solidFill>
                <a:schemeClr val="bg2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 flipH="1">
            <a:off x="611560" y="5229200"/>
            <a:ext cx="57606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dirty="0" smtClean="0">
                <a:solidFill>
                  <a:srgbClr val="333333"/>
                </a:solidFill>
                <a:sym typeface="Wingdings 2" pitchFamily="18" charset="2"/>
              </a:rPr>
              <a:t></a:t>
            </a:r>
            <a:endParaRPr lang="ru-RU" dirty="0">
              <a:solidFill>
                <a:srgbClr val="333333"/>
              </a:solidFill>
              <a:sym typeface="Wingdings 2" pitchFamily="18" charset="2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683569" y="5805264"/>
            <a:ext cx="432047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dirty="0" smtClean="0">
                <a:solidFill>
                  <a:srgbClr val="333333"/>
                </a:solidFill>
                <a:sym typeface="Wingdings 2" pitchFamily="18" charset="2"/>
              </a:rPr>
              <a:t></a:t>
            </a:r>
            <a:endParaRPr lang="ru-RU" dirty="0">
              <a:solidFill>
                <a:srgbClr val="333333"/>
              </a:solidFill>
              <a:sym typeface="Wingdings 2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75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75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5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8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d_click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4" dur="75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4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STA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2" dur="75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STA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mult_ef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mult_ef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9" dur="75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4" dur="75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STA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0" dur="75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STA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mult_ef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1" dur="75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STA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7" dur="75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STA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25"/>
                            </p:stCondLst>
                            <p:childTnLst>
                              <p:par>
                                <p:cTn id="18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1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mult_ef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2" dur="75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7" dur="75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mult_ef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8" dur="75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mult_ef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500"/>
                            </p:stCondLst>
                            <p:childTnLst>
                              <p:par>
                                <p:cTn id="2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4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3" grpId="0" animBg="1"/>
      <p:bldP spid="38" grpId="0" animBg="1"/>
      <p:bldP spid="39" grpId="0" animBg="1"/>
      <p:bldP spid="40" grpId="0" autoUpdateAnimBg="0"/>
      <p:bldP spid="41" grpId="0" autoUpdateAnimBg="0"/>
      <p:bldP spid="42" grpId="0" animBg="1"/>
      <p:bldP spid="49" grpId="0" autoUpdateAnimBg="0"/>
      <p:bldP spid="50" grpId="0" animBg="1"/>
      <p:bldP spid="51" grpId="0" animBg="1"/>
      <p:bldP spid="52" grpId="0" animBg="1"/>
      <p:bldP spid="71" grpId="0" animBg="1"/>
      <p:bldP spid="72" grpId="0" animBg="1" autoUpdateAnimBg="0"/>
      <p:bldP spid="73" grpId="0" animBg="1" autoUpdateAnimBg="0"/>
      <p:bldP spid="74" grpId="0" animBg="1" autoUpdateAnimBg="0"/>
      <p:bldP spid="75" grpId="0" autoUpdateAnimBg="0"/>
      <p:bldP spid="76" grpId="0" autoUpdateAnimBg="0"/>
      <p:bldP spid="77" grpId="0" autoUpdateAnimBg="0"/>
      <p:bldP spid="78" grpId="0" autoUpdateAnimBg="0"/>
      <p:bldP spid="79" grpId="0" autoUpdateAnimBg="0"/>
      <p:bldP spid="80" grpId="0" autoUpdateAnimBg="0"/>
      <p:bldP spid="81" grpId="0" autoUpdateAnimBg="0"/>
      <p:bldP spid="82" grpId="0" autoUpdateAnimBg="0"/>
      <p:bldP spid="83" grpId="0" autoUpdateAnimBg="0"/>
      <p:bldP spid="84" grpId="0" autoUpdateAnimBg="0"/>
      <p:bldP spid="118" grpId="0"/>
      <p:bldP spid="119" grpId="0"/>
      <p:bldP spid="120" grpId="0"/>
      <p:bldP spid="121" grpId="0"/>
      <p:bldP spid="122" grpId="0"/>
      <p:bldP spid="124" grpId="0"/>
      <p:bldP spid="1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732240" y="-171400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2" name="Picture 2" descr="-Контури України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3568" y="635000"/>
            <a:ext cx="8460432" cy="6223000"/>
          </a:xfrm>
          <a:prstGeom prst="rect">
            <a:avLst/>
          </a:prstGeom>
          <a:noFill/>
          <a:ln w="57150" cmpd="thinThick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83568" y="0"/>
            <a:ext cx="8460432" cy="685800"/>
          </a:xfrm>
          <a:prstGeom prst="rect">
            <a:avLst/>
          </a:prstGeom>
          <a:solidFill>
            <a:srgbClr val="FFCC66"/>
          </a:solidFill>
          <a:ln w="57150" cmpd="thickThin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WordArt 4"/>
          <p:cNvSpPr>
            <a:spLocks noChangeArrowheads="1" noChangeShapeType="1" noTextEdit="1"/>
          </p:cNvSpPr>
          <p:nvPr/>
        </p:nvSpPr>
        <p:spPr bwMode="auto">
          <a:xfrm>
            <a:off x="228600" y="152400"/>
            <a:ext cx="8686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  КОРИСНІ 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КОПАЛИНИ: РУДНІ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2581275" y="1643063"/>
            <a:ext cx="5457825" cy="2974975"/>
          </a:xfrm>
          <a:custGeom>
            <a:avLst/>
            <a:gdLst>
              <a:gd name="T0" fmla="*/ 1628775 w 3438"/>
              <a:gd name="T1" fmla="*/ 0 h 1874"/>
              <a:gd name="T2" fmla="*/ 784225 w 3438"/>
              <a:gd name="T3" fmla="*/ 100012 h 1874"/>
              <a:gd name="T4" fmla="*/ 100012 w 3438"/>
              <a:gd name="T5" fmla="*/ 219075 h 1874"/>
              <a:gd name="T6" fmla="*/ 185737 w 3438"/>
              <a:gd name="T7" fmla="*/ 1136650 h 1874"/>
              <a:gd name="T8" fmla="*/ 138113 w 3438"/>
              <a:gd name="T9" fmla="*/ 1587500 h 1874"/>
              <a:gd name="T10" fmla="*/ 128588 w 3438"/>
              <a:gd name="T11" fmla="*/ 2043113 h 1874"/>
              <a:gd name="T12" fmla="*/ 390525 w 3438"/>
              <a:gd name="T13" fmla="*/ 2166938 h 1874"/>
              <a:gd name="T14" fmla="*/ 423863 w 3438"/>
              <a:gd name="T15" fmla="*/ 2257425 h 1874"/>
              <a:gd name="T16" fmla="*/ 538163 w 3438"/>
              <a:gd name="T17" fmla="*/ 2224088 h 1874"/>
              <a:gd name="T18" fmla="*/ 585788 w 3438"/>
              <a:gd name="T19" fmla="*/ 2319338 h 1874"/>
              <a:gd name="T20" fmla="*/ 695325 w 3438"/>
              <a:gd name="T21" fmla="*/ 2286000 h 1874"/>
              <a:gd name="T22" fmla="*/ 1000125 w 3438"/>
              <a:gd name="T23" fmla="*/ 2395538 h 1874"/>
              <a:gd name="T24" fmla="*/ 2673350 w 3438"/>
              <a:gd name="T25" fmla="*/ 2795588 h 1874"/>
              <a:gd name="T26" fmla="*/ 3916363 w 3438"/>
              <a:gd name="T27" fmla="*/ 2952750 h 1874"/>
              <a:gd name="T28" fmla="*/ 4733925 w 3438"/>
              <a:gd name="T29" fmla="*/ 2928938 h 1874"/>
              <a:gd name="T30" fmla="*/ 5305425 w 3438"/>
              <a:gd name="T31" fmla="*/ 2690813 h 1874"/>
              <a:gd name="T32" fmla="*/ 5286375 w 3438"/>
              <a:gd name="T33" fmla="*/ 2338388 h 1874"/>
              <a:gd name="T34" fmla="*/ 4276725 w 3438"/>
              <a:gd name="T35" fmla="*/ 2014538 h 1874"/>
              <a:gd name="T36" fmla="*/ 3514726 w 3438"/>
              <a:gd name="T37" fmla="*/ 1862138 h 1874"/>
              <a:gd name="T38" fmla="*/ 3333751 w 3438"/>
              <a:gd name="T39" fmla="*/ 1728788 h 1874"/>
              <a:gd name="T40" fmla="*/ 3086100 w 3438"/>
              <a:gd name="T41" fmla="*/ 1633538 h 1874"/>
              <a:gd name="T42" fmla="*/ 2981325 w 3438"/>
              <a:gd name="T43" fmla="*/ 1557337 h 1874"/>
              <a:gd name="T44" fmla="*/ 2447925 w 3438"/>
              <a:gd name="T45" fmla="*/ 1328738 h 1874"/>
              <a:gd name="T46" fmla="*/ 2124075 w 3438"/>
              <a:gd name="T47" fmla="*/ 1147763 h 1874"/>
              <a:gd name="T48" fmla="*/ 2109788 w 3438"/>
              <a:gd name="T49" fmla="*/ 1033463 h 1874"/>
              <a:gd name="T50" fmla="*/ 2038350 w 3438"/>
              <a:gd name="T51" fmla="*/ 942975 h 1874"/>
              <a:gd name="T52" fmla="*/ 1914525 w 3438"/>
              <a:gd name="T53" fmla="*/ 947738 h 1874"/>
              <a:gd name="T54" fmla="*/ 1771650 w 3438"/>
              <a:gd name="T55" fmla="*/ 833438 h 1874"/>
              <a:gd name="T56" fmla="*/ 1714500 w 3438"/>
              <a:gd name="T57" fmla="*/ 619125 h 1874"/>
              <a:gd name="T58" fmla="*/ 1614487 w 3438"/>
              <a:gd name="T59" fmla="*/ 390525 h 1874"/>
              <a:gd name="T60" fmla="*/ 1628775 w 3438"/>
              <a:gd name="T61" fmla="*/ 0 h 187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438"/>
              <a:gd name="T94" fmla="*/ 0 h 1874"/>
              <a:gd name="T95" fmla="*/ 3438 w 3438"/>
              <a:gd name="T96" fmla="*/ 1874 h 187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438" h="1874">
                <a:moveTo>
                  <a:pt x="1026" y="0"/>
                </a:moveTo>
                <a:lnTo>
                  <a:pt x="494" y="63"/>
                </a:lnTo>
                <a:lnTo>
                  <a:pt x="63" y="138"/>
                </a:lnTo>
                <a:cubicBezTo>
                  <a:pt x="0" y="247"/>
                  <a:pt x="113" y="572"/>
                  <a:pt x="117" y="716"/>
                </a:cubicBezTo>
                <a:cubicBezTo>
                  <a:pt x="121" y="860"/>
                  <a:pt x="93" y="905"/>
                  <a:pt x="87" y="1000"/>
                </a:cubicBezTo>
                <a:cubicBezTo>
                  <a:pt x="81" y="1095"/>
                  <a:pt x="54" y="1226"/>
                  <a:pt x="81" y="1287"/>
                </a:cubicBezTo>
                <a:lnTo>
                  <a:pt x="246" y="1365"/>
                </a:lnTo>
                <a:cubicBezTo>
                  <a:pt x="277" y="1387"/>
                  <a:pt x="252" y="1416"/>
                  <a:pt x="267" y="1422"/>
                </a:cubicBezTo>
                <a:cubicBezTo>
                  <a:pt x="282" y="1428"/>
                  <a:pt x="322" y="1395"/>
                  <a:pt x="339" y="1401"/>
                </a:cubicBezTo>
                <a:cubicBezTo>
                  <a:pt x="356" y="1407"/>
                  <a:pt x="353" y="1455"/>
                  <a:pt x="369" y="1461"/>
                </a:cubicBezTo>
                <a:cubicBezTo>
                  <a:pt x="385" y="1467"/>
                  <a:pt x="395" y="1432"/>
                  <a:pt x="438" y="1440"/>
                </a:cubicBezTo>
                <a:cubicBezTo>
                  <a:pt x="481" y="1448"/>
                  <a:pt x="422" y="1456"/>
                  <a:pt x="630" y="1509"/>
                </a:cubicBezTo>
                <a:cubicBezTo>
                  <a:pt x="838" y="1562"/>
                  <a:pt x="1378" y="1703"/>
                  <a:pt x="1684" y="1761"/>
                </a:cubicBezTo>
                <a:cubicBezTo>
                  <a:pt x="1990" y="1819"/>
                  <a:pt x="2251" y="1846"/>
                  <a:pt x="2467" y="1860"/>
                </a:cubicBezTo>
                <a:cubicBezTo>
                  <a:pt x="2683" y="1874"/>
                  <a:pt x="2836" y="1872"/>
                  <a:pt x="2982" y="1845"/>
                </a:cubicBezTo>
                <a:cubicBezTo>
                  <a:pt x="3128" y="1818"/>
                  <a:pt x="3284" y="1757"/>
                  <a:pt x="3342" y="1695"/>
                </a:cubicBezTo>
                <a:cubicBezTo>
                  <a:pt x="3400" y="1633"/>
                  <a:pt x="3438" y="1544"/>
                  <a:pt x="3330" y="1473"/>
                </a:cubicBezTo>
                <a:cubicBezTo>
                  <a:pt x="3222" y="1402"/>
                  <a:pt x="2880" y="1319"/>
                  <a:pt x="2694" y="1269"/>
                </a:cubicBezTo>
                <a:cubicBezTo>
                  <a:pt x="2508" y="1219"/>
                  <a:pt x="2313" y="1203"/>
                  <a:pt x="2214" y="1173"/>
                </a:cubicBezTo>
                <a:cubicBezTo>
                  <a:pt x="2115" y="1143"/>
                  <a:pt x="2145" y="1113"/>
                  <a:pt x="2100" y="1089"/>
                </a:cubicBezTo>
                <a:cubicBezTo>
                  <a:pt x="2055" y="1065"/>
                  <a:pt x="1981" y="1047"/>
                  <a:pt x="1944" y="1029"/>
                </a:cubicBezTo>
                <a:cubicBezTo>
                  <a:pt x="1907" y="1011"/>
                  <a:pt x="1945" y="1013"/>
                  <a:pt x="1878" y="981"/>
                </a:cubicBezTo>
                <a:cubicBezTo>
                  <a:pt x="1811" y="949"/>
                  <a:pt x="1632" y="880"/>
                  <a:pt x="1542" y="837"/>
                </a:cubicBezTo>
                <a:cubicBezTo>
                  <a:pt x="1452" y="794"/>
                  <a:pt x="1373" y="754"/>
                  <a:pt x="1338" y="723"/>
                </a:cubicBezTo>
                <a:cubicBezTo>
                  <a:pt x="1303" y="692"/>
                  <a:pt x="1338" y="672"/>
                  <a:pt x="1329" y="651"/>
                </a:cubicBezTo>
                <a:cubicBezTo>
                  <a:pt x="1320" y="630"/>
                  <a:pt x="1305" y="603"/>
                  <a:pt x="1284" y="594"/>
                </a:cubicBezTo>
                <a:cubicBezTo>
                  <a:pt x="1263" y="585"/>
                  <a:pt x="1234" y="608"/>
                  <a:pt x="1206" y="597"/>
                </a:cubicBezTo>
                <a:cubicBezTo>
                  <a:pt x="1178" y="586"/>
                  <a:pt x="1137" y="559"/>
                  <a:pt x="1116" y="525"/>
                </a:cubicBezTo>
                <a:cubicBezTo>
                  <a:pt x="1095" y="491"/>
                  <a:pt x="1096" y="436"/>
                  <a:pt x="1080" y="390"/>
                </a:cubicBezTo>
                <a:cubicBezTo>
                  <a:pt x="1064" y="344"/>
                  <a:pt x="1026" y="311"/>
                  <a:pt x="1017" y="246"/>
                </a:cubicBezTo>
                <a:cubicBezTo>
                  <a:pt x="1008" y="181"/>
                  <a:pt x="1024" y="51"/>
                  <a:pt x="1026" y="0"/>
                </a:cubicBezTo>
                <a:close/>
              </a:path>
            </a:pathLst>
          </a:custGeom>
          <a:solidFill>
            <a:srgbClr val="FF5155">
              <a:alpha val="50195"/>
            </a:srgbClr>
          </a:solidFill>
          <a:ln w="38100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251450" y="5462588"/>
            <a:ext cx="2143125" cy="1116012"/>
          </a:xfrm>
          <a:custGeom>
            <a:avLst/>
            <a:gdLst>
              <a:gd name="T0" fmla="*/ 630237 w 1350"/>
              <a:gd name="T1" fmla="*/ 14287 h 703"/>
              <a:gd name="T2" fmla="*/ 654050 w 1350"/>
              <a:gd name="T3" fmla="*/ 119062 h 703"/>
              <a:gd name="T4" fmla="*/ 615950 w 1350"/>
              <a:gd name="T5" fmla="*/ 176212 h 703"/>
              <a:gd name="T6" fmla="*/ 515938 w 1350"/>
              <a:gd name="T7" fmla="*/ 209550 h 703"/>
              <a:gd name="T8" fmla="*/ 377825 w 1350"/>
              <a:gd name="T9" fmla="*/ 276225 h 703"/>
              <a:gd name="T10" fmla="*/ 211138 w 1350"/>
              <a:gd name="T11" fmla="*/ 371475 h 703"/>
              <a:gd name="T12" fmla="*/ 6350 w 1350"/>
              <a:gd name="T13" fmla="*/ 557212 h 703"/>
              <a:gd name="T14" fmla="*/ 177800 w 1350"/>
              <a:gd name="T15" fmla="*/ 561975 h 703"/>
              <a:gd name="T16" fmla="*/ 315912 w 1350"/>
              <a:gd name="T17" fmla="*/ 609600 h 703"/>
              <a:gd name="T18" fmla="*/ 439738 w 1350"/>
              <a:gd name="T19" fmla="*/ 657225 h 703"/>
              <a:gd name="T20" fmla="*/ 620712 w 1350"/>
              <a:gd name="T21" fmla="*/ 771525 h 703"/>
              <a:gd name="T22" fmla="*/ 596900 w 1350"/>
              <a:gd name="T23" fmla="*/ 976312 h 703"/>
              <a:gd name="T24" fmla="*/ 596900 w 1350"/>
              <a:gd name="T25" fmla="*/ 1038225 h 703"/>
              <a:gd name="T26" fmla="*/ 577850 w 1350"/>
              <a:gd name="T27" fmla="*/ 1114425 h 703"/>
              <a:gd name="T28" fmla="*/ 677862 w 1350"/>
              <a:gd name="T29" fmla="*/ 1052512 h 703"/>
              <a:gd name="T30" fmla="*/ 839788 w 1350"/>
              <a:gd name="T31" fmla="*/ 885825 h 703"/>
              <a:gd name="T32" fmla="*/ 1073150 w 1350"/>
              <a:gd name="T33" fmla="*/ 785812 h 703"/>
              <a:gd name="T34" fmla="*/ 1487487 w 1350"/>
              <a:gd name="T35" fmla="*/ 752475 h 703"/>
              <a:gd name="T36" fmla="*/ 1654175 w 1350"/>
              <a:gd name="T37" fmla="*/ 666750 h 703"/>
              <a:gd name="T38" fmla="*/ 1763713 w 1350"/>
              <a:gd name="T39" fmla="*/ 671512 h 703"/>
              <a:gd name="T40" fmla="*/ 1849438 w 1350"/>
              <a:gd name="T41" fmla="*/ 709612 h 703"/>
              <a:gd name="T42" fmla="*/ 1997075 w 1350"/>
              <a:gd name="T43" fmla="*/ 676275 h 703"/>
              <a:gd name="T44" fmla="*/ 2111375 w 1350"/>
              <a:gd name="T45" fmla="*/ 671512 h 703"/>
              <a:gd name="T46" fmla="*/ 2139950 w 1350"/>
              <a:gd name="T47" fmla="*/ 600075 h 703"/>
              <a:gd name="T48" fmla="*/ 2130425 w 1350"/>
              <a:gd name="T49" fmla="*/ 481012 h 703"/>
              <a:gd name="T50" fmla="*/ 2068513 w 1350"/>
              <a:gd name="T51" fmla="*/ 409575 h 703"/>
              <a:gd name="T52" fmla="*/ 1954213 w 1350"/>
              <a:gd name="T53" fmla="*/ 433387 h 703"/>
              <a:gd name="T54" fmla="*/ 1892300 w 1350"/>
              <a:gd name="T55" fmla="*/ 466725 h 703"/>
              <a:gd name="T56" fmla="*/ 1787525 w 1350"/>
              <a:gd name="T57" fmla="*/ 442912 h 703"/>
              <a:gd name="T58" fmla="*/ 1720850 w 1350"/>
              <a:gd name="T59" fmla="*/ 528637 h 703"/>
              <a:gd name="T60" fmla="*/ 1563687 w 1350"/>
              <a:gd name="T61" fmla="*/ 571500 h 703"/>
              <a:gd name="T62" fmla="*/ 1358900 w 1350"/>
              <a:gd name="T63" fmla="*/ 528637 h 703"/>
              <a:gd name="T64" fmla="*/ 1282700 w 1350"/>
              <a:gd name="T65" fmla="*/ 361950 h 703"/>
              <a:gd name="T66" fmla="*/ 1173162 w 1350"/>
              <a:gd name="T67" fmla="*/ 242887 h 703"/>
              <a:gd name="T68" fmla="*/ 1106487 w 1350"/>
              <a:gd name="T69" fmla="*/ 204787 h 703"/>
              <a:gd name="T70" fmla="*/ 1068388 w 1350"/>
              <a:gd name="T71" fmla="*/ 123825 h 703"/>
              <a:gd name="T72" fmla="*/ 925513 w 1350"/>
              <a:gd name="T73" fmla="*/ 85725 h 703"/>
              <a:gd name="T74" fmla="*/ 873125 w 1350"/>
              <a:gd name="T75" fmla="*/ 104775 h 703"/>
              <a:gd name="T76" fmla="*/ 768350 w 1350"/>
              <a:gd name="T77" fmla="*/ 23812 h 703"/>
              <a:gd name="T78" fmla="*/ 630237 w 1350"/>
              <a:gd name="T79" fmla="*/ 14287 h 70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50"/>
              <a:gd name="T121" fmla="*/ 0 h 703"/>
              <a:gd name="T122" fmla="*/ 1350 w 1350"/>
              <a:gd name="T123" fmla="*/ 703 h 703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50" h="703">
                <a:moveTo>
                  <a:pt x="397" y="9"/>
                </a:moveTo>
                <a:cubicBezTo>
                  <a:pt x="385" y="19"/>
                  <a:pt x="414" y="58"/>
                  <a:pt x="412" y="75"/>
                </a:cubicBezTo>
                <a:cubicBezTo>
                  <a:pt x="410" y="92"/>
                  <a:pt x="402" y="102"/>
                  <a:pt x="388" y="111"/>
                </a:cubicBezTo>
                <a:cubicBezTo>
                  <a:pt x="374" y="120"/>
                  <a:pt x="350" y="122"/>
                  <a:pt x="325" y="132"/>
                </a:cubicBezTo>
                <a:cubicBezTo>
                  <a:pt x="300" y="142"/>
                  <a:pt x="270" y="157"/>
                  <a:pt x="238" y="174"/>
                </a:cubicBezTo>
                <a:cubicBezTo>
                  <a:pt x="206" y="191"/>
                  <a:pt x="172" y="205"/>
                  <a:pt x="133" y="234"/>
                </a:cubicBezTo>
                <a:cubicBezTo>
                  <a:pt x="94" y="263"/>
                  <a:pt x="8" y="331"/>
                  <a:pt x="4" y="351"/>
                </a:cubicBezTo>
                <a:cubicBezTo>
                  <a:pt x="0" y="371"/>
                  <a:pt x="80" y="349"/>
                  <a:pt x="112" y="354"/>
                </a:cubicBezTo>
                <a:cubicBezTo>
                  <a:pt x="144" y="359"/>
                  <a:pt x="172" y="374"/>
                  <a:pt x="199" y="384"/>
                </a:cubicBezTo>
                <a:cubicBezTo>
                  <a:pt x="226" y="394"/>
                  <a:pt x="245" y="397"/>
                  <a:pt x="277" y="414"/>
                </a:cubicBezTo>
                <a:cubicBezTo>
                  <a:pt x="309" y="431"/>
                  <a:pt x="374" y="452"/>
                  <a:pt x="391" y="486"/>
                </a:cubicBezTo>
                <a:cubicBezTo>
                  <a:pt x="408" y="520"/>
                  <a:pt x="378" y="587"/>
                  <a:pt x="376" y="615"/>
                </a:cubicBezTo>
                <a:cubicBezTo>
                  <a:pt x="374" y="643"/>
                  <a:pt x="378" y="639"/>
                  <a:pt x="376" y="654"/>
                </a:cubicBezTo>
                <a:cubicBezTo>
                  <a:pt x="374" y="669"/>
                  <a:pt x="356" y="701"/>
                  <a:pt x="364" y="702"/>
                </a:cubicBezTo>
                <a:cubicBezTo>
                  <a:pt x="372" y="703"/>
                  <a:pt x="400" y="687"/>
                  <a:pt x="427" y="663"/>
                </a:cubicBezTo>
                <a:cubicBezTo>
                  <a:pt x="454" y="639"/>
                  <a:pt x="488" y="586"/>
                  <a:pt x="529" y="558"/>
                </a:cubicBezTo>
                <a:cubicBezTo>
                  <a:pt x="570" y="530"/>
                  <a:pt x="608" y="509"/>
                  <a:pt x="676" y="495"/>
                </a:cubicBezTo>
                <a:cubicBezTo>
                  <a:pt x="744" y="481"/>
                  <a:pt x="876" y="486"/>
                  <a:pt x="937" y="474"/>
                </a:cubicBezTo>
                <a:cubicBezTo>
                  <a:pt x="998" y="462"/>
                  <a:pt x="1013" y="428"/>
                  <a:pt x="1042" y="420"/>
                </a:cubicBezTo>
                <a:cubicBezTo>
                  <a:pt x="1071" y="412"/>
                  <a:pt x="1091" y="419"/>
                  <a:pt x="1111" y="423"/>
                </a:cubicBezTo>
                <a:cubicBezTo>
                  <a:pt x="1131" y="427"/>
                  <a:pt x="1141" y="447"/>
                  <a:pt x="1165" y="447"/>
                </a:cubicBezTo>
                <a:cubicBezTo>
                  <a:pt x="1189" y="447"/>
                  <a:pt x="1231" y="430"/>
                  <a:pt x="1258" y="426"/>
                </a:cubicBezTo>
                <a:cubicBezTo>
                  <a:pt x="1285" y="422"/>
                  <a:pt x="1315" y="431"/>
                  <a:pt x="1330" y="423"/>
                </a:cubicBezTo>
                <a:cubicBezTo>
                  <a:pt x="1345" y="415"/>
                  <a:pt x="1346" y="398"/>
                  <a:pt x="1348" y="378"/>
                </a:cubicBezTo>
                <a:cubicBezTo>
                  <a:pt x="1350" y="358"/>
                  <a:pt x="1350" y="323"/>
                  <a:pt x="1342" y="303"/>
                </a:cubicBezTo>
                <a:cubicBezTo>
                  <a:pt x="1334" y="283"/>
                  <a:pt x="1321" y="263"/>
                  <a:pt x="1303" y="258"/>
                </a:cubicBezTo>
                <a:cubicBezTo>
                  <a:pt x="1285" y="253"/>
                  <a:pt x="1249" y="267"/>
                  <a:pt x="1231" y="273"/>
                </a:cubicBezTo>
                <a:cubicBezTo>
                  <a:pt x="1213" y="279"/>
                  <a:pt x="1209" y="293"/>
                  <a:pt x="1192" y="294"/>
                </a:cubicBezTo>
                <a:cubicBezTo>
                  <a:pt x="1175" y="295"/>
                  <a:pt x="1144" y="273"/>
                  <a:pt x="1126" y="279"/>
                </a:cubicBezTo>
                <a:cubicBezTo>
                  <a:pt x="1108" y="285"/>
                  <a:pt x="1107" y="320"/>
                  <a:pt x="1084" y="333"/>
                </a:cubicBezTo>
                <a:cubicBezTo>
                  <a:pt x="1061" y="346"/>
                  <a:pt x="1023" y="360"/>
                  <a:pt x="985" y="360"/>
                </a:cubicBezTo>
                <a:cubicBezTo>
                  <a:pt x="947" y="360"/>
                  <a:pt x="885" y="355"/>
                  <a:pt x="856" y="333"/>
                </a:cubicBezTo>
                <a:cubicBezTo>
                  <a:pt x="827" y="311"/>
                  <a:pt x="827" y="258"/>
                  <a:pt x="808" y="228"/>
                </a:cubicBezTo>
                <a:cubicBezTo>
                  <a:pt x="789" y="198"/>
                  <a:pt x="758" y="170"/>
                  <a:pt x="739" y="153"/>
                </a:cubicBezTo>
                <a:cubicBezTo>
                  <a:pt x="720" y="136"/>
                  <a:pt x="708" y="141"/>
                  <a:pt x="697" y="129"/>
                </a:cubicBezTo>
                <a:cubicBezTo>
                  <a:pt x="686" y="117"/>
                  <a:pt x="692" y="91"/>
                  <a:pt x="673" y="78"/>
                </a:cubicBezTo>
                <a:cubicBezTo>
                  <a:pt x="654" y="65"/>
                  <a:pt x="603" y="56"/>
                  <a:pt x="583" y="54"/>
                </a:cubicBezTo>
                <a:cubicBezTo>
                  <a:pt x="563" y="52"/>
                  <a:pt x="566" y="72"/>
                  <a:pt x="550" y="66"/>
                </a:cubicBezTo>
                <a:cubicBezTo>
                  <a:pt x="534" y="60"/>
                  <a:pt x="510" y="25"/>
                  <a:pt x="484" y="15"/>
                </a:cubicBezTo>
                <a:cubicBezTo>
                  <a:pt x="458" y="5"/>
                  <a:pt x="412" y="0"/>
                  <a:pt x="397" y="9"/>
                </a:cubicBezTo>
                <a:close/>
              </a:path>
            </a:pathLst>
          </a:custGeom>
          <a:solidFill>
            <a:srgbClr val="CC66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7296150" y="2587625"/>
            <a:ext cx="1668463" cy="1541463"/>
          </a:xfrm>
          <a:custGeom>
            <a:avLst/>
            <a:gdLst>
              <a:gd name="T0" fmla="*/ 0 w 1051"/>
              <a:gd name="T1" fmla="*/ 1190625 h 971"/>
              <a:gd name="T2" fmla="*/ 55563 w 1051"/>
              <a:gd name="T3" fmla="*/ 1106488 h 971"/>
              <a:gd name="T4" fmla="*/ 69850 w 1051"/>
              <a:gd name="T5" fmla="*/ 1055688 h 971"/>
              <a:gd name="T6" fmla="*/ 149225 w 1051"/>
              <a:gd name="T7" fmla="*/ 823913 h 971"/>
              <a:gd name="T8" fmla="*/ 598488 w 1051"/>
              <a:gd name="T9" fmla="*/ 179388 h 971"/>
              <a:gd name="T10" fmla="*/ 628650 w 1051"/>
              <a:gd name="T11" fmla="*/ 79375 h 971"/>
              <a:gd name="T12" fmla="*/ 1392238 w 1051"/>
              <a:gd name="T13" fmla="*/ 20638 h 971"/>
              <a:gd name="T14" fmla="*/ 1457325 w 1051"/>
              <a:gd name="T15" fmla="*/ 71438 h 971"/>
              <a:gd name="T16" fmla="*/ 1592263 w 1051"/>
              <a:gd name="T17" fmla="*/ 3175 h 971"/>
              <a:gd name="T18" fmla="*/ 1565275 w 1051"/>
              <a:gd name="T19" fmla="*/ 95250 h 971"/>
              <a:gd name="T20" fmla="*/ 1625601 w 1051"/>
              <a:gd name="T21" fmla="*/ 211138 h 971"/>
              <a:gd name="T22" fmla="*/ 1570038 w 1051"/>
              <a:gd name="T23" fmla="*/ 327025 h 971"/>
              <a:gd name="T24" fmla="*/ 1452563 w 1051"/>
              <a:gd name="T25" fmla="*/ 438150 h 971"/>
              <a:gd name="T26" fmla="*/ 1490663 w 1051"/>
              <a:gd name="T27" fmla="*/ 512763 h 971"/>
              <a:gd name="T28" fmla="*/ 1550988 w 1051"/>
              <a:gd name="T29" fmla="*/ 573088 h 971"/>
              <a:gd name="T30" fmla="*/ 1490663 w 1051"/>
              <a:gd name="T31" fmla="*/ 633413 h 971"/>
              <a:gd name="T32" fmla="*/ 1495425 w 1051"/>
              <a:gd name="T33" fmla="*/ 731838 h 971"/>
              <a:gd name="T34" fmla="*/ 1531938 w 1051"/>
              <a:gd name="T35" fmla="*/ 782638 h 971"/>
              <a:gd name="T36" fmla="*/ 1582738 w 1051"/>
              <a:gd name="T37" fmla="*/ 879475 h 971"/>
              <a:gd name="T38" fmla="*/ 1657351 w 1051"/>
              <a:gd name="T39" fmla="*/ 920750 h 971"/>
              <a:gd name="T40" fmla="*/ 1652588 w 1051"/>
              <a:gd name="T41" fmla="*/ 1084263 h 971"/>
              <a:gd name="T42" fmla="*/ 1597025 w 1051"/>
              <a:gd name="T43" fmla="*/ 1190625 h 971"/>
              <a:gd name="T44" fmla="*/ 1565275 w 1051"/>
              <a:gd name="T45" fmla="*/ 1287463 h 971"/>
              <a:gd name="T46" fmla="*/ 1384300 w 1051"/>
              <a:gd name="T47" fmla="*/ 1306513 h 971"/>
              <a:gd name="T48" fmla="*/ 1189038 w 1051"/>
              <a:gd name="T49" fmla="*/ 1306513 h 971"/>
              <a:gd name="T50" fmla="*/ 1063625 w 1051"/>
              <a:gd name="T51" fmla="*/ 1460500 h 971"/>
              <a:gd name="T52" fmla="*/ 979488 w 1051"/>
              <a:gd name="T53" fmla="*/ 1525588 h 971"/>
              <a:gd name="T54" fmla="*/ 687388 w 1051"/>
              <a:gd name="T55" fmla="*/ 1528763 h 971"/>
              <a:gd name="T56" fmla="*/ 628650 w 1051"/>
              <a:gd name="T57" fmla="*/ 1450975 h 971"/>
              <a:gd name="T58" fmla="*/ 396875 w 1051"/>
              <a:gd name="T59" fmla="*/ 1314450 h 971"/>
              <a:gd name="T60" fmla="*/ 263525 w 1051"/>
              <a:gd name="T61" fmla="*/ 1289050 h 971"/>
              <a:gd name="T62" fmla="*/ 0 w 1051"/>
              <a:gd name="T63" fmla="*/ 1190625 h 97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1"/>
              <a:gd name="T97" fmla="*/ 0 h 971"/>
              <a:gd name="T98" fmla="*/ 1051 w 1051"/>
              <a:gd name="T99" fmla="*/ 971 h 97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1" h="971">
                <a:moveTo>
                  <a:pt x="0" y="750"/>
                </a:moveTo>
                <a:lnTo>
                  <a:pt x="35" y="697"/>
                </a:lnTo>
                <a:lnTo>
                  <a:pt x="44" y="665"/>
                </a:lnTo>
                <a:cubicBezTo>
                  <a:pt x="54" y="635"/>
                  <a:pt x="39" y="611"/>
                  <a:pt x="94" y="519"/>
                </a:cubicBezTo>
                <a:cubicBezTo>
                  <a:pt x="149" y="427"/>
                  <a:pt x="327" y="191"/>
                  <a:pt x="377" y="113"/>
                </a:cubicBezTo>
                <a:cubicBezTo>
                  <a:pt x="427" y="35"/>
                  <a:pt x="313" y="67"/>
                  <a:pt x="396" y="50"/>
                </a:cubicBezTo>
                <a:cubicBezTo>
                  <a:pt x="479" y="33"/>
                  <a:pt x="790" y="14"/>
                  <a:pt x="877" y="13"/>
                </a:cubicBezTo>
                <a:lnTo>
                  <a:pt x="918" y="45"/>
                </a:lnTo>
                <a:cubicBezTo>
                  <a:pt x="939" y="43"/>
                  <a:pt x="992" y="0"/>
                  <a:pt x="1003" y="2"/>
                </a:cubicBezTo>
                <a:cubicBezTo>
                  <a:pt x="1014" y="4"/>
                  <a:pt x="983" y="38"/>
                  <a:pt x="986" y="60"/>
                </a:cubicBezTo>
                <a:cubicBezTo>
                  <a:pt x="989" y="82"/>
                  <a:pt x="1024" y="109"/>
                  <a:pt x="1024" y="133"/>
                </a:cubicBezTo>
                <a:cubicBezTo>
                  <a:pt x="1024" y="157"/>
                  <a:pt x="1007" y="182"/>
                  <a:pt x="989" y="206"/>
                </a:cubicBezTo>
                <a:cubicBezTo>
                  <a:pt x="971" y="230"/>
                  <a:pt x="923" y="256"/>
                  <a:pt x="915" y="276"/>
                </a:cubicBezTo>
                <a:cubicBezTo>
                  <a:pt x="907" y="296"/>
                  <a:pt x="929" y="309"/>
                  <a:pt x="939" y="323"/>
                </a:cubicBezTo>
                <a:cubicBezTo>
                  <a:pt x="949" y="337"/>
                  <a:pt x="977" y="348"/>
                  <a:pt x="977" y="361"/>
                </a:cubicBezTo>
                <a:cubicBezTo>
                  <a:pt x="977" y="374"/>
                  <a:pt x="945" y="382"/>
                  <a:pt x="939" y="399"/>
                </a:cubicBezTo>
                <a:cubicBezTo>
                  <a:pt x="933" y="416"/>
                  <a:pt x="938" y="445"/>
                  <a:pt x="942" y="461"/>
                </a:cubicBezTo>
                <a:cubicBezTo>
                  <a:pt x="946" y="477"/>
                  <a:pt x="956" y="478"/>
                  <a:pt x="965" y="493"/>
                </a:cubicBezTo>
                <a:cubicBezTo>
                  <a:pt x="974" y="508"/>
                  <a:pt x="984" y="540"/>
                  <a:pt x="997" y="554"/>
                </a:cubicBezTo>
                <a:cubicBezTo>
                  <a:pt x="1010" y="568"/>
                  <a:pt x="1037" y="559"/>
                  <a:pt x="1044" y="580"/>
                </a:cubicBezTo>
                <a:cubicBezTo>
                  <a:pt x="1051" y="601"/>
                  <a:pt x="1047" y="655"/>
                  <a:pt x="1041" y="683"/>
                </a:cubicBezTo>
                <a:cubicBezTo>
                  <a:pt x="1035" y="711"/>
                  <a:pt x="1015" y="729"/>
                  <a:pt x="1006" y="750"/>
                </a:cubicBezTo>
                <a:lnTo>
                  <a:pt x="986" y="811"/>
                </a:lnTo>
                <a:cubicBezTo>
                  <a:pt x="964" y="823"/>
                  <a:pt x="911" y="821"/>
                  <a:pt x="872" y="823"/>
                </a:cubicBezTo>
                <a:cubicBezTo>
                  <a:pt x="833" y="825"/>
                  <a:pt x="783" y="807"/>
                  <a:pt x="749" y="823"/>
                </a:cubicBezTo>
                <a:cubicBezTo>
                  <a:pt x="715" y="839"/>
                  <a:pt x="692" y="897"/>
                  <a:pt x="670" y="920"/>
                </a:cubicBezTo>
                <a:cubicBezTo>
                  <a:pt x="648" y="943"/>
                  <a:pt x="656" y="954"/>
                  <a:pt x="617" y="961"/>
                </a:cubicBezTo>
                <a:cubicBezTo>
                  <a:pt x="578" y="968"/>
                  <a:pt x="470" y="971"/>
                  <a:pt x="433" y="963"/>
                </a:cubicBezTo>
                <a:lnTo>
                  <a:pt x="396" y="914"/>
                </a:lnTo>
                <a:cubicBezTo>
                  <a:pt x="366" y="892"/>
                  <a:pt x="288" y="845"/>
                  <a:pt x="250" y="828"/>
                </a:cubicBezTo>
                <a:cubicBezTo>
                  <a:pt x="212" y="811"/>
                  <a:pt x="208" y="825"/>
                  <a:pt x="166" y="812"/>
                </a:cubicBezTo>
                <a:cubicBezTo>
                  <a:pt x="124" y="799"/>
                  <a:pt x="35" y="763"/>
                  <a:pt x="0" y="750"/>
                </a:cubicBezTo>
                <a:close/>
              </a:path>
            </a:pathLst>
          </a:custGeom>
          <a:solidFill>
            <a:srgbClr val="AD5427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1" name="Group 163"/>
          <p:cNvGrpSpPr>
            <a:grpSpLocks/>
          </p:cNvGrpSpPr>
          <p:nvPr/>
        </p:nvGrpSpPr>
        <p:grpSpPr bwMode="auto">
          <a:xfrm>
            <a:off x="827583" y="2509838"/>
            <a:ext cx="1482229" cy="1611312"/>
            <a:chOff x="34" y="1581"/>
            <a:chExt cx="1421" cy="1015"/>
          </a:xfrm>
        </p:grpSpPr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4" y="1581"/>
              <a:ext cx="1421" cy="1015"/>
            </a:xfrm>
            <a:custGeom>
              <a:avLst/>
              <a:gdLst>
                <a:gd name="T0" fmla="*/ 317 w 1421"/>
                <a:gd name="T1" fmla="*/ 0 h 1015"/>
                <a:gd name="T2" fmla="*/ 647 w 1421"/>
                <a:gd name="T3" fmla="*/ 240 h 1015"/>
                <a:gd name="T4" fmla="*/ 755 w 1421"/>
                <a:gd name="T5" fmla="*/ 324 h 1015"/>
                <a:gd name="T6" fmla="*/ 1217 w 1421"/>
                <a:gd name="T7" fmla="*/ 621 h 1015"/>
                <a:gd name="T8" fmla="*/ 1406 w 1421"/>
                <a:gd name="T9" fmla="*/ 771 h 1015"/>
                <a:gd name="T10" fmla="*/ 1304 w 1421"/>
                <a:gd name="T11" fmla="*/ 861 h 1015"/>
                <a:gd name="T12" fmla="*/ 1259 w 1421"/>
                <a:gd name="T13" fmla="*/ 891 h 1015"/>
                <a:gd name="T14" fmla="*/ 1238 w 1421"/>
                <a:gd name="T15" fmla="*/ 927 h 1015"/>
                <a:gd name="T16" fmla="*/ 989 w 1421"/>
                <a:gd name="T17" fmla="*/ 939 h 1015"/>
                <a:gd name="T18" fmla="*/ 866 w 1421"/>
                <a:gd name="T19" fmla="*/ 1014 h 1015"/>
                <a:gd name="T20" fmla="*/ 758 w 1421"/>
                <a:gd name="T21" fmla="*/ 933 h 1015"/>
                <a:gd name="T22" fmla="*/ 722 w 1421"/>
                <a:gd name="T23" fmla="*/ 870 h 1015"/>
                <a:gd name="T24" fmla="*/ 638 w 1421"/>
                <a:gd name="T25" fmla="*/ 915 h 1015"/>
                <a:gd name="T26" fmla="*/ 566 w 1421"/>
                <a:gd name="T27" fmla="*/ 876 h 1015"/>
                <a:gd name="T28" fmla="*/ 485 w 1421"/>
                <a:gd name="T29" fmla="*/ 858 h 1015"/>
                <a:gd name="T30" fmla="*/ 371 w 1421"/>
                <a:gd name="T31" fmla="*/ 849 h 1015"/>
                <a:gd name="T32" fmla="*/ 302 w 1421"/>
                <a:gd name="T33" fmla="*/ 771 h 1015"/>
                <a:gd name="T34" fmla="*/ 269 w 1421"/>
                <a:gd name="T35" fmla="*/ 783 h 1015"/>
                <a:gd name="T36" fmla="*/ 227 w 1421"/>
                <a:gd name="T37" fmla="*/ 843 h 1015"/>
                <a:gd name="T38" fmla="*/ 181 w 1421"/>
                <a:gd name="T39" fmla="*/ 784 h 1015"/>
                <a:gd name="T40" fmla="*/ 128 w 1421"/>
                <a:gd name="T41" fmla="*/ 780 h 1015"/>
                <a:gd name="T42" fmla="*/ 134 w 1421"/>
                <a:gd name="T43" fmla="*/ 735 h 1015"/>
                <a:gd name="T44" fmla="*/ 8 w 1421"/>
                <a:gd name="T45" fmla="*/ 603 h 1015"/>
                <a:gd name="T46" fmla="*/ 83 w 1421"/>
                <a:gd name="T47" fmla="*/ 480 h 1015"/>
                <a:gd name="T48" fmla="*/ 164 w 1421"/>
                <a:gd name="T49" fmla="*/ 363 h 1015"/>
                <a:gd name="T50" fmla="*/ 242 w 1421"/>
                <a:gd name="T51" fmla="*/ 360 h 1015"/>
                <a:gd name="T52" fmla="*/ 230 w 1421"/>
                <a:gd name="T53" fmla="*/ 285 h 1015"/>
                <a:gd name="T54" fmla="*/ 236 w 1421"/>
                <a:gd name="T55" fmla="*/ 228 h 1015"/>
                <a:gd name="T56" fmla="*/ 224 w 1421"/>
                <a:gd name="T57" fmla="*/ 165 h 1015"/>
                <a:gd name="T58" fmla="*/ 224 w 1421"/>
                <a:gd name="T59" fmla="*/ 108 h 1015"/>
                <a:gd name="T60" fmla="*/ 317 w 1421"/>
                <a:gd name="T61" fmla="*/ 0 h 101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21"/>
                <a:gd name="T94" fmla="*/ 0 h 1015"/>
                <a:gd name="T95" fmla="*/ 1421 w 1421"/>
                <a:gd name="T96" fmla="*/ 1015 h 101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21" h="1015">
                  <a:moveTo>
                    <a:pt x="317" y="0"/>
                  </a:moveTo>
                  <a:cubicBezTo>
                    <a:pt x="388" y="23"/>
                    <a:pt x="574" y="186"/>
                    <a:pt x="647" y="240"/>
                  </a:cubicBezTo>
                  <a:cubicBezTo>
                    <a:pt x="720" y="294"/>
                    <a:pt x="660" y="261"/>
                    <a:pt x="755" y="324"/>
                  </a:cubicBezTo>
                  <a:cubicBezTo>
                    <a:pt x="850" y="387"/>
                    <a:pt x="1109" y="547"/>
                    <a:pt x="1217" y="621"/>
                  </a:cubicBezTo>
                  <a:cubicBezTo>
                    <a:pt x="1325" y="695"/>
                    <a:pt x="1391" y="731"/>
                    <a:pt x="1406" y="771"/>
                  </a:cubicBezTo>
                  <a:cubicBezTo>
                    <a:pt x="1421" y="811"/>
                    <a:pt x="1328" y="841"/>
                    <a:pt x="1304" y="861"/>
                  </a:cubicBezTo>
                  <a:lnTo>
                    <a:pt x="1259" y="891"/>
                  </a:lnTo>
                  <a:lnTo>
                    <a:pt x="1238" y="927"/>
                  </a:lnTo>
                  <a:cubicBezTo>
                    <a:pt x="1193" y="935"/>
                    <a:pt x="1051" y="925"/>
                    <a:pt x="989" y="939"/>
                  </a:cubicBezTo>
                  <a:cubicBezTo>
                    <a:pt x="927" y="953"/>
                    <a:pt x="904" y="1015"/>
                    <a:pt x="866" y="1014"/>
                  </a:cubicBezTo>
                  <a:cubicBezTo>
                    <a:pt x="828" y="1013"/>
                    <a:pt x="782" y="957"/>
                    <a:pt x="758" y="933"/>
                  </a:cubicBezTo>
                  <a:cubicBezTo>
                    <a:pt x="734" y="909"/>
                    <a:pt x="742" y="873"/>
                    <a:pt x="722" y="870"/>
                  </a:cubicBezTo>
                  <a:cubicBezTo>
                    <a:pt x="702" y="867"/>
                    <a:pt x="664" y="914"/>
                    <a:pt x="638" y="915"/>
                  </a:cubicBezTo>
                  <a:cubicBezTo>
                    <a:pt x="612" y="916"/>
                    <a:pt x="592" y="885"/>
                    <a:pt x="566" y="876"/>
                  </a:cubicBezTo>
                  <a:cubicBezTo>
                    <a:pt x="540" y="867"/>
                    <a:pt x="518" y="863"/>
                    <a:pt x="485" y="858"/>
                  </a:cubicBezTo>
                  <a:cubicBezTo>
                    <a:pt x="452" y="853"/>
                    <a:pt x="402" y="863"/>
                    <a:pt x="371" y="849"/>
                  </a:cubicBezTo>
                  <a:cubicBezTo>
                    <a:pt x="340" y="835"/>
                    <a:pt x="319" y="782"/>
                    <a:pt x="302" y="771"/>
                  </a:cubicBezTo>
                  <a:cubicBezTo>
                    <a:pt x="285" y="760"/>
                    <a:pt x="282" y="771"/>
                    <a:pt x="269" y="783"/>
                  </a:cubicBezTo>
                  <a:cubicBezTo>
                    <a:pt x="256" y="795"/>
                    <a:pt x="242" y="843"/>
                    <a:pt x="227" y="843"/>
                  </a:cubicBezTo>
                  <a:cubicBezTo>
                    <a:pt x="212" y="843"/>
                    <a:pt x="198" y="795"/>
                    <a:pt x="181" y="784"/>
                  </a:cubicBezTo>
                  <a:cubicBezTo>
                    <a:pt x="164" y="773"/>
                    <a:pt x="136" y="788"/>
                    <a:pt x="128" y="780"/>
                  </a:cubicBezTo>
                  <a:cubicBezTo>
                    <a:pt x="120" y="772"/>
                    <a:pt x="154" y="764"/>
                    <a:pt x="134" y="735"/>
                  </a:cubicBezTo>
                  <a:cubicBezTo>
                    <a:pt x="114" y="706"/>
                    <a:pt x="16" y="645"/>
                    <a:pt x="8" y="603"/>
                  </a:cubicBezTo>
                  <a:cubicBezTo>
                    <a:pt x="0" y="561"/>
                    <a:pt x="57" y="520"/>
                    <a:pt x="83" y="480"/>
                  </a:cubicBezTo>
                  <a:cubicBezTo>
                    <a:pt x="109" y="440"/>
                    <a:pt x="138" y="383"/>
                    <a:pt x="164" y="363"/>
                  </a:cubicBezTo>
                  <a:cubicBezTo>
                    <a:pt x="190" y="343"/>
                    <a:pt x="231" y="373"/>
                    <a:pt x="242" y="360"/>
                  </a:cubicBezTo>
                  <a:cubicBezTo>
                    <a:pt x="253" y="347"/>
                    <a:pt x="231" y="307"/>
                    <a:pt x="230" y="285"/>
                  </a:cubicBezTo>
                  <a:cubicBezTo>
                    <a:pt x="229" y="263"/>
                    <a:pt x="237" y="248"/>
                    <a:pt x="236" y="228"/>
                  </a:cubicBezTo>
                  <a:cubicBezTo>
                    <a:pt x="235" y="208"/>
                    <a:pt x="226" y="185"/>
                    <a:pt x="224" y="165"/>
                  </a:cubicBezTo>
                  <a:cubicBezTo>
                    <a:pt x="222" y="145"/>
                    <a:pt x="208" y="135"/>
                    <a:pt x="224" y="108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3" name="Group 21"/>
            <p:cNvGrpSpPr>
              <a:grpSpLocks/>
            </p:cNvGrpSpPr>
            <p:nvPr/>
          </p:nvGrpSpPr>
          <p:grpSpPr bwMode="auto">
            <a:xfrm>
              <a:off x="146" y="1776"/>
              <a:ext cx="1137" cy="705"/>
              <a:chOff x="146" y="1776"/>
              <a:chExt cx="1137" cy="705"/>
            </a:xfrm>
          </p:grpSpPr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240" y="1776"/>
                <a:ext cx="1043" cy="697"/>
              </a:xfrm>
              <a:custGeom>
                <a:avLst/>
                <a:gdLst>
                  <a:gd name="T0" fmla="*/ 0 w 1043"/>
                  <a:gd name="T1" fmla="*/ 0 h 697"/>
                  <a:gd name="T2" fmla="*/ 444 w 1043"/>
                  <a:gd name="T3" fmla="*/ 275 h 697"/>
                  <a:gd name="T4" fmla="*/ 589 w 1043"/>
                  <a:gd name="T5" fmla="*/ 382 h 697"/>
                  <a:gd name="T6" fmla="*/ 1043 w 1043"/>
                  <a:gd name="T7" fmla="*/ 697 h 69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3"/>
                  <a:gd name="T13" fmla="*/ 0 h 697"/>
                  <a:gd name="T14" fmla="*/ 1043 w 1043"/>
                  <a:gd name="T15" fmla="*/ 697 h 69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3" h="697">
                    <a:moveTo>
                      <a:pt x="0" y="0"/>
                    </a:moveTo>
                    <a:cubicBezTo>
                      <a:pt x="74" y="46"/>
                      <a:pt x="346" y="211"/>
                      <a:pt x="444" y="275"/>
                    </a:cubicBezTo>
                    <a:cubicBezTo>
                      <a:pt x="542" y="339"/>
                      <a:pt x="489" y="312"/>
                      <a:pt x="589" y="382"/>
                    </a:cubicBezTo>
                    <a:cubicBezTo>
                      <a:pt x="689" y="452"/>
                      <a:pt x="948" y="631"/>
                      <a:pt x="1043" y="697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146" y="1997"/>
                <a:ext cx="530" cy="484"/>
              </a:xfrm>
              <a:custGeom>
                <a:avLst/>
                <a:gdLst>
                  <a:gd name="T0" fmla="*/ 0 w 530"/>
                  <a:gd name="T1" fmla="*/ 0 h 484"/>
                  <a:gd name="T2" fmla="*/ 269 w 530"/>
                  <a:gd name="T3" fmla="*/ 184 h 484"/>
                  <a:gd name="T4" fmla="*/ 530 w 530"/>
                  <a:gd name="T5" fmla="*/ 484 h 484"/>
                  <a:gd name="T6" fmla="*/ 0 60000 65536"/>
                  <a:gd name="T7" fmla="*/ 0 60000 65536"/>
                  <a:gd name="T8" fmla="*/ 0 60000 65536"/>
                  <a:gd name="T9" fmla="*/ 0 w 530"/>
                  <a:gd name="T10" fmla="*/ 0 h 484"/>
                  <a:gd name="T11" fmla="*/ 530 w 530"/>
                  <a:gd name="T12" fmla="*/ 484 h 4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30" h="484">
                    <a:moveTo>
                      <a:pt x="0" y="0"/>
                    </a:moveTo>
                    <a:cubicBezTo>
                      <a:pt x="45" y="31"/>
                      <a:pt x="181" y="103"/>
                      <a:pt x="269" y="184"/>
                    </a:cubicBezTo>
                    <a:cubicBezTo>
                      <a:pt x="357" y="265"/>
                      <a:pt x="486" y="434"/>
                      <a:pt x="530" y="484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6" name="AutoShape 89"/>
          <p:cNvSpPr>
            <a:spLocks noChangeArrowheads="1"/>
          </p:cNvSpPr>
          <p:nvPr/>
        </p:nvSpPr>
        <p:spPr bwMode="auto">
          <a:xfrm>
            <a:off x="5486400" y="3886200"/>
            <a:ext cx="381000" cy="304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AutoShape 90"/>
          <p:cNvSpPr>
            <a:spLocks noChangeArrowheads="1"/>
          </p:cNvSpPr>
          <p:nvPr/>
        </p:nvSpPr>
        <p:spPr bwMode="auto">
          <a:xfrm>
            <a:off x="6629400" y="4267200"/>
            <a:ext cx="381000" cy="304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AutoShape 91"/>
          <p:cNvSpPr>
            <a:spLocks noChangeArrowheads="1"/>
          </p:cNvSpPr>
          <p:nvPr/>
        </p:nvSpPr>
        <p:spPr bwMode="auto">
          <a:xfrm>
            <a:off x="7010400" y="5867400"/>
            <a:ext cx="381000" cy="304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AutoShape 92"/>
          <p:cNvSpPr>
            <a:spLocks noChangeArrowheads="1"/>
          </p:cNvSpPr>
          <p:nvPr/>
        </p:nvSpPr>
        <p:spPr bwMode="auto">
          <a:xfrm>
            <a:off x="5486400" y="3124200"/>
            <a:ext cx="381000" cy="304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0" name="Group 93"/>
          <p:cNvGrpSpPr>
            <a:grpSpLocks/>
          </p:cNvGrpSpPr>
          <p:nvPr/>
        </p:nvGrpSpPr>
        <p:grpSpPr bwMode="auto">
          <a:xfrm>
            <a:off x="5334000" y="4191000"/>
            <a:ext cx="304800" cy="304800"/>
            <a:chOff x="384" y="3360"/>
            <a:chExt cx="192" cy="192"/>
          </a:xfrm>
        </p:grpSpPr>
        <p:sp>
          <p:nvSpPr>
            <p:cNvPr id="31" name="AutoShape 94"/>
            <p:cNvSpPr>
              <a:spLocks noChangeArrowheads="1"/>
            </p:cNvSpPr>
            <p:nvPr/>
          </p:nvSpPr>
          <p:spPr bwMode="auto">
            <a:xfrm>
              <a:off x="384" y="3360"/>
              <a:ext cx="192" cy="192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AutoShape 95"/>
            <p:cNvSpPr>
              <a:spLocks noChangeArrowheads="1"/>
            </p:cNvSpPr>
            <p:nvPr/>
          </p:nvSpPr>
          <p:spPr bwMode="auto">
            <a:xfrm flipH="1">
              <a:off x="384" y="3360"/>
              <a:ext cx="192" cy="192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3" name="Group 96"/>
          <p:cNvGrpSpPr>
            <a:grpSpLocks/>
          </p:cNvGrpSpPr>
          <p:nvPr/>
        </p:nvGrpSpPr>
        <p:grpSpPr bwMode="auto">
          <a:xfrm>
            <a:off x="7010400" y="4267200"/>
            <a:ext cx="304800" cy="304800"/>
            <a:chOff x="384" y="3360"/>
            <a:chExt cx="192" cy="192"/>
          </a:xfrm>
        </p:grpSpPr>
        <p:sp>
          <p:nvSpPr>
            <p:cNvPr id="34" name="AutoShape 97"/>
            <p:cNvSpPr>
              <a:spLocks noChangeArrowheads="1"/>
            </p:cNvSpPr>
            <p:nvPr/>
          </p:nvSpPr>
          <p:spPr bwMode="auto">
            <a:xfrm>
              <a:off x="384" y="3360"/>
              <a:ext cx="192" cy="192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AutoShape 98"/>
            <p:cNvSpPr>
              <a:spLocks noChangeArrowheads="1"/>
            </p:cNvSpPr>
            <p:nvPr/>
          </p:nvSpPr>
          <p:spPr bwMode="auto">
            <a:xfrm flipH="1">
              <a:off x="384" y="3360"/>
              <a:ext cx="192" cy="192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6" name="Group 99"/>
          <p:cNvGrpSpPr>
            <a:grpSpLocks/>
          </p:cNvGrpSpPr>
          <p:nvPr/>
        </p:nvGrpSpPr>
        <p:grpSpPr bwMode="auto">
          <a:xfrm>
            <a:off x="6096000" y="4038600"/>
            <a:ext cx="304800" cy="304800"/>
            <a:chOff x="384" y="3360"/>
            <a:chExt cx="192" cy="192"/>
          </a:xfrm>
        </p:grpSpPr>
        <p:sp>
          <p:nvSpPr>
            <p:cNvPr id="37" name="AutoShape 100"/>
            <p:cNvSpPr>
              <a:spLocks noChangeArrowheads="1"/>
            </p:cNvSpPr>
            <p:nvPr/>
          </p:nvSpPr>
          <p:spPr bwMode="auto">
            <a:xfrm>
              <a:off x="384" y="3360"/>
              <a:ext cx="192" cy="192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AutoShape 101"/>
            <p:cNvSpPr>
              <a:spLocks noChangeArrowheads="1"/>
            </p:cNvSpPr>
            <p:nvPr/>
          </p:nvSpPr>
          <p:spPr bwMode="auto">
            <a:xfrm flipH="1">
              <a:off x="384" y="3360"/>
              <a:ext cx="192" cy="192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9" name="Group 112"/>
          <p:cNvGrpSpPr>
            <a:grpSpLocks/>
          </p:cNvGrpSpPr>
          <p:nvPr/>
        </p:nvGrpSpPr>
        <p:grpSpPr bwMode="auto">
          <a:xfrm>
            <a:off x="683568" y="4038600"/>
            <a:ext cx="2088232" cy="366713"/>
            <a:chOff x="96" y="2592"/>
            <a:chExt cx="1152" cy="231"/>
          </a:xfrm>
        </p:grpSpPr>
        <p:sp>
          <p:nvSpPr>
            <p:cNvPr id="40" name="Text Box 106"/>
            <p:cNvSpPr txBox="1">
              <a:spLocks noChangeArrowheads="1"/>
            </p:cNvSpPr>
            <p:nvPr/>
          </p:nvSpPr>
          <p:spPr bwMode="auto">
            <a:xfrm>
              <a:off x="288" y="2592"/>
              <a:ext cx="9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- залізні руди</a:t>
              </a:r>
              <a:endParaRPr lang="ru-RU" sz="1800"/>
            </a:p>
          </p:txBody>
        </p:sp>
        <p:sp>
          <p:nvSpPr>
            <p:cNvPr id="41" name="AutoShape 107"/>
            <p:cNvSpPr>
              <a:spLocks noChangeArrowheads="1"/>
            </p:cNvSpPr>
            <p:nvPr/>
          </p:nvSpPr>
          <p:spPr bwMode="auto">
            <a:xfrm>
              <a:off x="96" y="2592"/>
              <a:ext cx="240" cy="192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2" name="Group 113"/>
          <p:cNvGrpSpPr>
            <a:grpSpLocks/>
          </p:cNvGrpSpPr>
          <p:nvPr/>
        </p:nvGrpSpPr>
        <p:grpSpPr bwMode="auto">
          <a:xfrm>
            <a:off x="755576" y="4343400"/>
            <a:ext cx="2376264" cy="381000"/>
            <a:chOff x="96" y="2784"/>
            <a:chExt cx="1440" cy="240"/>
          </a:xfrm>
        </p:grpSpPr>
        <p:sp>
          <p:nvSpPr>
            <p:cNvPr id="43" name="Text Box 108"/>
            <p:cNvSpPr txBox="1">
              <a:spLocks noChangeArrowheads="1"/>
            </p:cNvSpPr>
            <p:nvPr/>
          </p:nvSpPr>
          <p:spPr bwMode="auto">
            <a:xfrm>
              <a:off x="288" y="2784"/>
              <a:ext cx="12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- марганцеві руди</a:t>
              </a:r>
              <a:endParaRPr lang="ru-RU" sz="1800"/>
            </a:p>
          </p:txBody>
        </p:sp>
        <p:grpSp>
          <p:nvGrpSpPr>
            <p:cNvPr id="44" name="Group 109"/>
            <p:cNvGrpSpPr>
              <a:grpSpLocks/>
            </p:cNvGrpSpPr>
            <p:nvPr/>
          </p:nvGrpSpPr>
          <p:grpSpPr bwMode="auto">
            <a:xfrm>
              <a:off x="96" y="2832"/>
              <a:ext cx="192" cy="192"/>
              <a:chOff x="384" y="3360"/>
              <a:chExt cx="192" cy="192"/>
            </a:xfrm>
          </p:grpSpPr>
          <p:sp>
            <p:nvSpPr>
              <p:cNvPr id="45" name="AutoShape 110"/>
              <p:cNvSpPr>
                <a:spLocks noChangeArrowheads="1"/>
              </p:cNvSpPr>
              <p:nvPr/>
            </p:nvSpPr>
            <p:spPr bwMode="auto">
              <a:xfrm>
                <a:off x="384" y="3360"/>
                <a:ext cx="192" cy="192"/>
              </a:xfrm>
              <a:prstGeom prst="rtTriangl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" name="AutoShape 111"/>
              <p:cNvSpPr>
                <a:spLocks noChangeArrowheads="1"/>
              </p:cNvSpPr>
              <p:nvPr/>
            </p:nvSpPr>
            <p:spPr bwMode="auto">
              <a:xfrm flipH="1">
                <a:off x="384" y="3360"/>
                <a:ext cx="192" cy="192"/>
              </a:xfrm>
              <a:prstGeom prst="rtTriangl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7" name="Text Box 114"/>
          <p:cNvSpPr txBox="1">
            <a:spLocks noChangeArrowheads="1"/>
          </p:cNvSpPr>
          <p:nvPr/>
        </p:nvSpPr>
        <p:spPr bwMode="auto">
          <a:xfrm>
            <a:off x="3962400" y="38100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Кривий Ріг</a:t>
            </a:r>
            <a:endParaRPr lang="ru-RU" b="1" i="1"/>
          </a:p>
        </p:txBody>
      </p:sp>
      <p:sp>
        <p:nvSpPr>
          <p:cNvPr id="48" name="Text Box 115"/>
          <p:cNvSpPr txBox="1">
            <a:spLocks noChangeArrowheads="1"/>
          </p:cNvSpPr>
          <p:nvPr/>
        </p:nvSpPr>
        <p:spPr bwMode="auto">
          <a:xfrm>
            <a:off x="5715000" y="44196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Білозерське</a:t>
            </a:r>
            <a:endParaRPr lang="ru-RU" b="1" i="1"/>
          </a:p>
        </p:txBody>
      </p:sp>
      <p:sp>
        <p:nvSpPr>
          <p:cNvPr id="49" name="Text Box 116"/>
          <p:cNvSpPr txBox="1">
            <a:spLocks noChangeArrowheads="1"/>
          </p:cNvSpPr>
          <p:nvPr/>
        </p:nvSpPr>
        <p:spPr bwMode="auto">
          <a:xfrm>
            <a:off x="5486400" y="27432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Кременчуцьке</a:t>
            </a:r>
            <a:endParaRPr lang="ru-RU" b="1" i="1"/>
          </a:p>
        </p:txBody>
      </p:sp>
      <p:sp>
        <p:nvSpPr>
          <p:cNvPr id="50" name="Text Box 117"/>
          <p:cNvSpPr txBox="1">
            <a:spLocks noChangeArrowheads="1"/>
          </p:cNvSpPr>
          <p:nvPr/>
        </p:nvSpPr>
        <p:spPr bwMode="auto">
          <a:xfrm>
            <a:off x="7302500" y="5715000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Керч</a:t>
            </a:r>
            <a:endParaRPr lang="ru-RU" b="1" i="1"/>
          </a:p>
        </p:txBody>
      </p:sp>
      <p:sp>
        <p:nvSpPr>
          <p:cNvPr id="51" name="Text Box 118"/>
          <p:cNvSpPr txBox="1">
            <a:spLocks noChangeArrowheads="1"/>
          </p:cNvSpPr>
          <p:nvPr/>
        </p:nvSpPr>
        <p:spPr bwMode="auto">
          <a:xfrm>
            <a:off x="6096000" y="36576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Нікополь</a:t>
            </a:r>
            <a:endParaRPr lang="ru-RU" b="1" i="1"/>
          </a:p>
        </p:txBody>
      </p:sp>
      <p:sp>
        <p:nvSpPr>
          <p:cNvPr id="52" name="Text Box 119"/>
          <p:cNvSpPr txBox="1">
            <a:spLocks noChangeArrowheads="1"/>
          </p:cNvSpPr>
          <p:nvPr/>
        </p:nvSpPr>
        <p:spPr bwMode="auto">
          <a:xfrm>
            <a:off x="7315200" y="4038600"/>
            <a:ext cx="1676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Великий Токмак</a:t>
            </a:r>
            <a:endParaRPr lang="ru-RU" b="1" i="1"/>
          </a:p>
        </p:txBody>
      </p:sp>
      <p:sp>
        <p:nvSpPr>
          <p:cNvPr id="53" name="Text Box 120"/>
          <p:cNvSpPr txBox="1">
            <a:spLocks noChangeArrowheads="1"/>
          </p:cNvSpPr>
          <p:nvPr/>
        </p:nvSpPr>
        <p:spPr bwMode="auto">
          <a:xfrm>
            <a:off x="4191000" y="4343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Інгулецьке</a:t>
            </a:r>
            <a:endParaRPr lang="ru-RU" b="1" i="1"/>
          </a:p>
        </p:txBody>
      </p:sp>
      <p:sp>
        <p:nvSpPr>
          <p:cNvPr id="54" name="AutoShape 122"/>
          <p:cNvSpPr>
            <a:spLocks noChangeArrowheads="1"/>
          </p:cNvSpPr>
          <p:nvPr/>
        </p:nvSpPr>
        <p:spPr bwMode="auto">
          <a:xfrm>
            <a:off x="7620000" y="3429000"/>
            <a:ext cx="304800" cy="304800"/>
          </a:xfrm>
          <a:custGeom>
            <a:avLst/>
            <a:gdLst>
              <a:gd name="T0" fmla="*/ 2150533 w 21600"/>
              <a:gd name="T1" fmla="*/ 0 h 21600"/>
              <a:gd name="T2" fmla="*/ 629821 w 21600"/>
              <a:gd name="T3" fmla="*/ 629821 h 21600"/>
              <a:gd name="T4" fmla="*/ 0 w 21600"/>
              <a:gd name="T5" fmla="*/ 2150533 h 21600"/>
              <a:gd name="T6" fmla="*/ 629821 w 21600"/>
              <a:gd name="T7" fmla="*/ 3671245 h 21600"/>
              <a:gd name="T8" fmla="*/ 2150533 w 21600"/>
              <a:gd name="T9" fmla="*/ 4301067 h 21600"/>
              <a:gd name="T10" fmla="*/ 3671245 w 21600"/>
              <a:gd name="T11" fmla="*/ 3671245 h 21600"/>
              <a:gd name="T12" fmla="*/ 4301067 w 21600"/>
              <a:gd name="T13" fmla="*/ 2150533 h 21600"/>
              <a:gd name="T14" fmla="*/ 3671245 w 21600"/>
              <a:gd name="T15" fmla="*/ 62982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" name="AutoShape 123"/>
          <p:cNvSpPr>
            <a:spLocks noChangeArrowheads="1"/>
          </p:cNvSpPr>
          <p:nvPr/>
        </p:nvSpPr>
        <p:spPr bwMode="auto">
          <a:xfrm>
            <a:off x="1403648" y="3789040"/>
            <a:ext cx="304800" cy="304800"/>
          </a:xfrm>
          <a:custGeom>
            <a:avLst/>
            <a:gdLst>
              <a:gd name="T0" fmla="*/ 2150533 w 21600"/>
              <a:gd name="T1" fmla="*/ 0 h 21600"/>
              <a:gd name="T2" fmla="*/ 629821 w 21600"/>
              <a:gd name="T3" fmla="*/ 629821 h 21600"/>
              <a:gd name="T4" fmla="*/ 0 w 21600"/>
              <a:gd name="T5" fmla="*/ 2150533 h 21600"/>
              <a:gd name="T6" fmla="*/ 629821 w 21600"/>
              <a:gd name="T7" fmla="*/ 3671245 h 21600"/>
              <a:gd name="T8" fmla="*/ 2150533 w 21600"/>
              <a:gd name="T9" fmla="*/ 4301067 h 21600"/>
              <a:gd name="T10" fmla="*/ 3671245 w 21600"/>
              <a:gd name="T11" fmla="*/ 3671245 h 21600"/>
              <a:gd name="T12" fmla="*/ 4301067 w 21600"/>
              <a:gd name="T13" fmla="*/ 2150533 h 21600"/>
              <a:gd name="T14" fmla="*/ 3671245 w 21600"/>
              <a:gd name="T15" fmla="*/ 62982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6" name="Group 124"/>
          <p:cNvGrpSpPr>
            <a:grpSpLocks/>
          </p:cNvGrpSpPr>
          <p:nvPr/>
        </p:nvGrpSpPr>
        <p:grpSpPr bwMode="auto">
          <a:xfrm>
            <a:off x="3886200" y="3733800"/>
            <a:ext cx="304800" cy="228600"/>
            <a:chOff x="1680" y="2400"/>
            <a:chExt cx="720" cy="528"/>
          </a:xfrm>
        </p:grpSpPr>
        <p:sp>
          <p:nvSpPr>
            <p:cNvPr id="57" name="AutoShape 125"/>
            <p:cNvSpPr>
              <a:spLocks noChangeArrowheads="1"/>
            </p:cNvSpPr>
            <p:nvPr/>
          </p:nvSpPr>
          <p:spPr bwMode="auto">
            <a:xfrm rot="10783444">
              <a:off x="1680" y="2400"/>
              <a:ext cx="336" cy="240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" name="AutoShape 126"/>
            <p:cNvSpPr>
              <a:spLocks noChangeArrowheads="1"/>
            </p:cNvSpPr>
            <p:nvPr/>
          </p:nvSpPr>
          <p:spPr bwMode="auto">
            <a:xfrm rot="10783444">
              <a:off x="2064" y="2400"/>
              <a:ext cx="336" cy="240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" name="AutoShape 127"/>
            <p:cNvSpPr>
              <a:spLocks noChangeArrowheads="1"/>
            </p:cNvSpPr>
            <p:nvPr/>
          </p:nvSpPr>
          <p:spPr bwMode="auto">
            <a:xfrm rot="10783444">
              <a:off x="1872" y="2688"/>
              <a:ext cx="336" cy="240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0" name="Group 128"/>
          <p:cNvGrpSpPr>
            <a:grpSpLocks/>
          </p:cNvGrpSpPr>
          <p:nvPr/>
        </p:nvGrpSpPr>
        <p:grpSpPr bwMode="auto">
          <a:xfrm>
            <a:off x="3048000" y="1905000"/>
            <a:ext cx="381000" cy="457200"/>
            <a:chOff x="3456" y="1536"/>
            <a:chExt cx="240" cy="288"/>
          </a:xfrm>
        </p:grpSpPr>
        <p:sp>
          <p:nvSpPr>
            <p:cNvPr id="61" name="AutoShape 129"/>
            <p:cNvSpPr>
              <a:spLocks noChangeArrowheads="1"/>
            </p:cNvSpPr>
            <p:nvPr/>
          </p:nvSpPr>
          <p:spPr bwMode="auto">
            <a:xfrm>
              <a:off x="3456" y="1536"/>
              <a:ext cx="239" cy="288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AutoShape 130"/>
            <p:cNvSpPr>
              <a:spLocks noChangeArrowheads="1"/>
            </p:cNvSpPr>
            <p:nvPr/>
          </p:nvSpPr>
          <p:spPr bwMode="auto">
            <a:xfrm rot="5447667">
              <a:off x="3492" y="1620"/>
              <a:ext cx="288" cy="120"/>
            </a:xfrm>
            <a:prstGeom prst="triangle">
              <a:avLst>
                <a:gd name="adj" fmla="val 52912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3" name="Group 132"/>
          <p:cNvGrpSpPr>
            <a:grpSpLocks/>
          </p:cNvGrpSpPr>
          <p:nvPr/>
        </p:nvGrpSpPr>
        <p:grpSpPr bwMode="auto">
          <a:xfrm>
            <a:off x="5638800" y="5791200"/>
            <a:ext cx="381000" cy="381000"/>
            <a:chOff x="2640" y="2784"/>
            <a:chExt cx="240" cy="240"/>
          </a:xfrm>
        </p:grpSpPr>
        <p:sp>
          <p:nvSpPr>
            <p:cNvPr id="64" name="AutoShape 133"/>
            <p:cNvSpPr>
              <a:spLocks noChangeArrowheads="1"/>
            </p:cNvSpPr>
            <p:nvPr/>
          </p:nvSpPr>
          <p:spPr bwMode="auto">
            <a:xfrm>
              <a:off x="2640" y="2784"/>
              <a:ext cx="240" cy="240"/>
            </a:xfrm>
            <a:prstGeom prst="cube">
              <a:avLst>
                <a:gd name="adj" fmla="val 25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" name="Line 134" descr="Пергамент"/>
            <p:cNvSpPr>
              <a:spLocks noChangeShapeType="1"/>
            </p:cNvSpPr>
            <p:nvPr/>
          </p:nvSpPr>
          <p:spPr bwMode="auto">
            <a:xfrm>
              <a:off x="2640" y="2832"/>
              <a:ext cx="19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6" name="Group 135"/>
          <p:cNvGrpSpPr>
            <a:grpSpLocks/>
          </p:cNvGrpSpPr>
          <p:nvPr/>
        </p:nvGrpSpPr>
        <p:grpSpPr bwMode="auto">
          <a:xfrm>
            <a:off x="1115616" y="2636912"/>
            <a:ext cx="381000" cy="381000"/>
            <a:chOff x="2640" y="2784"/>
            <a:chExt cx="240" cy="240"/>
          </a:xfrm>
        </p:grpSpPr>
        <p:sp>
          <p:nvSpPr>
            <p:cNvPr id="67" name="AutoShape 136"/>
            <p:cNvSpPr>
              <a:spLocks noChangeArrowheads="1"/>
            </p:cNvSpPr>
            <p:nvPr/>
          </p:nvSpPr>
          <p:spPr bwMode="auto">
            <a:xfrm>
              <a:off x="2640" y="2784"/>
              <a:ext cx="240" cy="240"/>
            </a:xfrm>
            <a:prstGeom prst="cube">
              <a:avLst>
                <a:gd name="adj" fmla="val 25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" name="Line 137" descr="Пергамент"/>
            <p:cNvSpPr>
              <a:spLocks noChangeShapeType="1"/>
            </p:cNvSpPr>
            <p:nvPr/>
          </p:nvSpPr>
          <p:spPr bwMode="auto">
            <a:xfrm>
              <a:off x="2640" y="2832"/>
              <a:ext cx="19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9" name="Text Box 138"/>
          <p:cNvSpPr txBox="1">
            <a:spLocks noChangeArrowheads="1"/>
          </p:cNvSpPr>
          <p:nvPr/>
        </p:nvSpPr>
        <p:spPr bwMode="auto">
          <a:xfrm>
            <a:off x="3124200" y="33528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Побузьке</a:t>
            </a:r>
            <a:endParaRPr lang="ru-RU" b="1" i="1"/>
          </a:p>
        </p:txBody>
      </p:sp>
      <p:sp>
        <p:nvSpPr>
          <p:cNvPr id="70" name="Text Box 139"/>
          <p:cNvSpPr txBox="1">
            <a:spLocks noChangeArrowheads="1"/>
          </p:cNvSpPr>
          <p:nvPr/>
        </p:nvSpPr>
        <p:spPr bwMode="auto">
          <a:xfrm>
            <a:off x="971600" y="3140968"/>
            <a:ext cx="1512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 err="1"/>
              <a:t>Мужіївське</a:t>
            </a:r>
            <a:endParaRPr lang="ru-RU" b="1" i="1" dirty="0"/>
          </a:p>
        </p:txBody>
      </p:sp>
      <p:sp>
        <p:nvSpPr>
          <p:cNvPr id="71" name="Text Box 141"/>
          <p:cNvSpPr txBox="1">
            <a:spLocks noChangeArrowheads="1"/>
          </p:cNvSpPr>
          <p:nvPr/>
        </p:nvSpPr>
        <p:spPr bwMode="auto">
          <a:xfrm>
            <a:off x="1403648" y="3519592"/>
            <a:ext cx="1152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 err="1"/>
              <a:t>Вишково</a:t>
            </a:r>
            <a:endParaRPr lang="ru-RU" b="1" i="1" dirty="0"/>
          </a:p>
        </p:txBody>
      </p:sp>
      <p:sp>
        <p:nvSpPr>
          <p:cNvPr id="72" name="Text Box 142"/>
          <p:cNvSpPr txBox="1">
            <a:spLocks noChangeArrowheads="1"/>
          </p:cNvSpPr>
          <p:nvPr/>
        </p:nvSpPr>
        <p:spPr bwMode="auto">
          <a:xfrm>
            <a:off x="7162800" y="30480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Микитівка</a:t>
            </a:r>
            <a:endParaRPr lang="ru-RU" b="1" i="1"/>
          </a:p>
        </p:txBody>
      </p:sp>
      <p:grpSp>
        <p:nvGrpSpPr>
          <p:cNvPr id="73" name="Group 159"/>
          <p:cNvGrpSpPr>
            <a:grpSpLocks/>
          </p:cNvGrpSpPr>
          <p:nvPr/>
        </p:nvGrpSpPr>
        <p:grpSpPr bwMode="auto">
          <a:xfrm>
            <a:off x="755576" y="4800600"/>
            <a:ext cx="1656184" cy="366713"/>
            <a:chOff x="96" y="3072"/>
            <a:chExt cx="1109" cy="231"/>
          </a:xfrm>
        </p:grpSpPr>
        <p:sp>
          <p:nvSpPr>
            <p:cNvPr id="74" name="AutoShape 146"/>
            <p:cNvSpPr>
              <a:spLocks noChangeArrowheads="1"/>
            </p:cNvSpPr>
            <p:nvPr/>
          </p:nvSpPr>
          <p:spPr bwMode="auto">
            <a:xfrm>
              <a:off x="96" y="3072"/>
              <a:ext cx="192" cy="192"/>
            </a:xfrm>
            <a:custGeom>
              <a:avLst/>
              <a:gdLst>
                <a:gd name="T0" fmla="*/ 1 w 21600"/>
                <a:gd name="T1" fmla="*/ 0 h 21600"/>
                <a:gd name="T2" fmla="*/ 0 w 21600"/>
                <a:gd name="T3" fmla="*/ 0 h 21600"/>
                <a:gd name="T4" fmla="*/ 0 w 21600"/>
                <a:gd name="T5" fmla="*/ 1 h 21600"/>
                <a:gd name="T6" fmla="*/ 0 w 21600"/>
                <a:gd name="T7" fmla="*/ 1 h 21600"/>
                <a:gd name="T8" fmla="*/ 1 w 21600"/>
                <a:gd name="T9" fmla="*/ 2 h 21600"/>
                <a:gd name="T10" fmla="*/ 1 w 21600"/>
                <a:gd name="T11" fmla="*/ 1 h 21600"/>
                <a:gd name="T12" fmla="*/ 2 w 21600"/>
                <a:gd name="T13" fmla="*/ 1 h 21600"/>
                <a:gd name="T14" fmla="*/ 1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50 w 21600"/>
                <a:gd name="T25" fmla="*/ 3150 h 21600"/>
                <a:gd name="T26" fmla="*/ 18450 w 21600"/>
                <a:gd name="T27" fmla="*/ 1845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" name="Rectangle 154"/>
            <p:cNvSpPr>
              <a:spLocks noChangeArrowheads="1"/>
            </p:cNvSpPr>
            <p:nvPr/>
          </p:nvSpPr>
          <p:spPr bwMode="auto">
            <a:xfrm>
              <a:off x="288" y="3072"/>
              <a:ext cx="9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sz="1800"/>
                <a:t>- ртутні руди</a:t>
              </a:r>
              <a:endParaRPr lang="ru-RU" sz="1800"/>
            </a:p>
          </p:txBody>
        </p:sp>
      </p:grpSp>
      <p:grpSp>
        <p:nvGrpSpPr>
          <p:cNvPr id="76" name="Group 160"/>
          <p:cNvGrpSpPr>
            <a:grpSpLocks/>
          </p:cNvGrpSpPr>
          <p:nvPr/>
        </p:nvGrpSpPr>
        <p:grpSpPr bwMode="auto">
          <a:xfrm>
            <a:off x="755576" y="5105400"/>
            <a:ext cx="1944216" cy="366713"/>
            <a:chOff x="96" y="3264"/>
            <a:chExt cx="1217" cy="231"/>
          </a:xfrm>
        </p:grpSpPr>
        <p:grpSp>
          <p:nvGrpSpPr>
            <p:cNvPr id="77" name="Group 147"/>
            <p:cNvGrpSpPr>
              <a:grpSpLocks/>
            </p:cNvGrpSpPr>
            <p:nvPr/>
          </p:nvGrpSpPr>
          <p:grpSpPr bwMode="auto">
            <a:xfrm>
              <a:off x="96" y="3312"/>
              <a:ext cx="192" cy="144"/>
              <a:chOff x="1680" y="2400"/>
              <a:chExt cx="720" cy="528"/>
            </a:xfrm>
          </p:grpSpPr>
          <p:sp>
            <p:nvSpPr>
              <p:cNvPr id="79" name="AutoShape 148"/>
              <p:cNvSpPr>
                <a:spLocks noChangeArrowheads="1"/>
              </p:cNvSpPr>
              <p:nvPr/>
            </p:nvSpPr>
            <p:spPr bwMode="auto">
              <a:xfrm rot="10783444">
                <a:off x="1680" y="2400"/>
                <a:ext cx="336" cy="240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0" name="AutoShape 149"/>
              <p:cNvSpPr>
                <a:spLocks noChangeArrowheads="1"/>
              </p:cNvSpPr>
              <p:nvPr/>
            </p:nvSpPr>
            <p:spPr bwMode="auto">
              <a:xfrm rot="10783444">
                <a:off x="2064" y="2400"/>
                <a:ext cx="336" cy="240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1" name="AutoShape 150"/>
              <p:cNvSpPr>
                <a:spLocks noChangeArrowheads="1"/>
              </p:cNvSpPr>
              <p:nvPr/>
            </p:nvSpPr>
            <p:spPr bwMode="auto">
              <a:xfrm rot="10783444">
                <a:off x="1872" y="2688"/>
                <a:ext cx="336" cy="240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8" name="Rectangle 155"/>
            <p:cNvSpPr>
              <a:spLocks noChangeArrowheads="1"/>
            </p:cNvSpPr>
            <p:nvPr/>
          </p:nvSpPr>
          <p:spPr bwMode="auto">
            <a:xfrm>
              <a:off x="288" y="3264"/>
              <a:ext cx="10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sz="1800"/>
                <a:t>- нікелеві руди</a:t>
              </a:r>
              <a:endParaRPr lang="ru-RU" sz="1800"/>
            </a:p>
          </p:txBody>
        </p:sp>
      </p:grpSp>
      <p:grpSp>
        <p:nvGrpSpPr>
          <p:cNvPr id="82" name="Group 161"/>
          <p:cNvGrpSpPr>
            <a:grpSpLocks/>
          </p:cNvGrpSpPr>
          <p:nvPr/>
        </p:nvGrpSpPr>
        <p:grpSpPr bwMode="auto">
          <a:xfrm>
            <a:off x="755576" y="5486400"/>
            <a:ext cx="2088232" cy="457200"/>
            <a:chOff x="96" y="3504"/>
            <a:chExt cx="1246" cy="288"/>
          </a:xfrm>
        </p:grpSpPr>
        <p:grpSp>
          <p:nvGrpSpPr>
            <p:cNvPr id="83" name="Group 143"/>
            <p:cNvGrpSpPr>
              <a:grpSpLocks/>
            </p:cNvGrpSpPr>
            <p:nvPr/>
          </p:nvGrpSpPr>
          <p:grpSpPr bwMode="auto">
            <a:xfrm>
              <a:off x="96" y="3504"/>
              <a:ext cx="240" cy="288"/>
              <a:chOff x="3456" y="1536"/>
              <a:chExt cx="240" cy="288"/>
            </a:xfrm>
          </p:grpSpPr>
          <p:sp>
            <p:nvSpPr>
              <p:cNvPr id="85" name="AutoShape 144"/>
              <p:cNvSpPr>
                <a:spLocks noChangeArrowheads="1"/>
              </p:cNvSpPr>
              <p:nvPr/>
            </p:nvSpPr>
            <p:spPr bwMode="auto">
              <a:xfrm>
                <a:off x="3456" y="1536"/>
                <a:ext cx="239" cy="288"/>
              </a:xfrm>
              <a:prstGeom prst="diamond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6" name="AutoShape 145"/>
              <p:cNvSpPr>
                <a:spLocks noChangeArrowheads="1"/>
              </p:cNvSpPr>
              <p:nvPr/>
            </p:nvSpPr>
            <p:spPr bwMode="auto">
              <a:xfrm rot="5447667">
                <a:off x="3492" y="1620"/>
                <a:ext cx="288" cy="120"/>
              </a:xfrm>
              <a:prstGeom prst="triangle">
                <a:avLst>
                  <a:gd name="adj" fmla="val 52912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4" name="Rectangle 157"/>
            <p:cNvSpPr>
              <a:spLocks noChangeArrowheads="1"/>
            </p:cNvSpPr>
            <p:nvPr/>
          </p:nvSpPr>
          <p:spPr bwMode="auto">
            <a:xfrm>
              <a:off x="288" y="3552"/>
              <a:ext cx="10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sz="1800"/>
                <a:t>- титанові руди</a:t>
              </a:r>
              <a:endParaRPr lang="ru-RU" sz="1800"/>
            </a:p>
          </p:txBody>
        </p:sp>
      </p:grpSp>
      <p:grpSp>
        <p:nvGrpSpPr>
          <p:cNvPr id="87" name="Group 162"/>
          <p:cNvGrpSpPr>
            <a:grpSpLocks/>
          </p:cNvGrpSpPr>
          <p:nvPr/>
        </p:nvGrpSpPr>
        <p:grpSpPr bwMode="auto">
          <a:xfrm>
            <a:off x="827584" y="6021288"/>
            <a:ext cx="1868488" cy="381000"/>
            <a:chOff x="96" y="3840"/>
            <a:chExt cx="1177" cy="240"/>
          </a:xfrm>
        </p:grpSpPr>
        <p:grpSp>
          <p:nvGrpSpPr>
            <p:cNvPr id="88" name="Group 151"/>
            <p:cNvGrpSpPr>
              <a:grpSpLocks/>
            </p:cNvGrpSpPr>
            <p:nvPr/>
          </p:nvGrpSpPr>
          <p:grpSpPr bwMode="auto">
            <a:xfrm>
              <a:off x="96" y="3840"/>
              <a:ext cx="240" cy="240"/>
              <a:chOff x="2640" y="2784"/>
              <a:chExt cx="240" cy="240"/>
            </a:xfrm>
          </p:grpSpPr>
          <p:sp>
            <p:nvSpPr>
              <p:cNvPr id="90" name="AutoShape 152"/>
              <p:cNvSpPr>
                <a:spLocks noChangeArrowheads="1"/>
              </p:cNvSpPr>
              <p:nvPr/>
            </p:nvSpPr>
            <p:spPr bwMode="auto">
              <a:xfrm>
                <a:off x="2640" y="2784"/>
                <a:ext cx="240" cy="240"/>
              </a:xfrm>
              <a:prstGeom prst="cube">
                <a:avLst>
                  <a:gd name="adj" fmla="val 250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1" name="Line 153" descr="Пергамент"/>
              <p:cNvSpPr>
                <a:spLocks noChangeShapeType="1"/>
              </p:cNvSpPr>
              <p:nvPr/>
            </p:nvSpPr>
            <p:spPr bwMode="auto">
              <a:xfrm>
                <a:off x="2640" y="2832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9" name="Rectangle 158"/>
            <p:cNvSpPr>
              <a:spLocks noChangeArrowheads="1"/>
            </p:cNvSpPr>
            <p:nvPr/>
          </p:nvSpPr>
          <p:spPr bwMode="auto">
            <a:xfrm>
              <a:off x="288" y="3840"/>
              <a:ext cx="9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sz="1800" dirty="0"/>
                <a:t>- магнієві солі</a:t>
              </a:r>
              <a:endParaRPr lang="ru-RU" sz="1800" dirty="0"/>
            </a:p>
          </p:txBody>
        </p:sp>
      </p:grpSp>
      <p:grpSp>
        <p:nvGrpSpPr>
          <p:cNvPr id="92" name="Group 187"/>
          <p:cNvGrpSpPr>
            <a:grpSpLocks/>
          </p:cNvGrpSpPr>
          <p:nvPr/>
        </p:nvGrpSpPr>
        <p:grpSpPr bwMode="auto">
          <a:xfrm>
            <a:off x="1115616" y="3573016"/>
            <a:ext cx="7272808" cy="374650"/>
            <a:chOff x="96" y="2208"/>
            <a:chExt cx="5228" cy="236"/>
          </a:xfrm>
        </p:grpSpPr>
        <p:grpSp>
          <p:nvGrpSpPr>
            <p:cNvPr id="93" name="Group 172"/>
            <p:cNvGrpSpPr>
              <a:grpSpLocks/>
            </p:cNvGrpSpPr>
            <p:nvPr/>
          </p:nvGrpSpPr>
          <p:grpSpPr bwMode="auto">
            <a:xfrm>
              <a:off x="3120" y="2208"/>
              <a:ext cx="236" cy="236"/>
              <a:chOff x="1922" y="554"/>
              <a:chExt cx="236" cy="236"/>
            </a:xfrm>
          </p:grpSpPr>
          <p:sp>
            <p:nvSpPr>
              <p:cNvPr id="104" name="Arc 173"/>
              <p:cNvSpPr>
                <a:spLocks/>
              </p:cNvSpPr>
              <p:nvPr/>
            </p:nvSpPr>
            <p:spPr bwMode="auto">
              <a:xfrm>
                <a:off x="2039" y="554"/>
                <a:ext cx="119" cy="236"/>
              </a:xfrm>
              <a:custGeom>
                <a:avLst/>
                <a:gdLst>
                  <a:gd name="T0" fmla="*/ 0 w 21784"/>
                  <a:gd name="T1" fmla="*/ 0 h 43200"/>
                  <a:gd name="T2" fmla="*/ 0 w 21784"/>
                  <a:gd name="T3" fmla="*/ 1 h 43200"/>
                  <a:gd name="T4" fmla="*/ 0 w 21784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21784"/>
                  <a:gd name="T10" fmla="*/ 0 h 43200"/>
                  <a:gd name="T11" fmla="*/ 21784 w 2178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84" h="43200" fill="none" extrusionOk="0">
                    <a:moveTo>
                      <a:pt x="-1" y="0"/>
                    </a:moveTo>
                    <a:cubicBezTo>
                      <a:pt x="61" y="0"/>
                      <a:pt x="122" y="-1"/>
                      <a:pt x="184" y="0"/>
                    </a:cubicBezTo>
                    <a:cubicBezTo>
                      <a:pt x="12113" y="0"/>
                      <a:pt x="21784" y="9670"/>
                      <a:pt x="21784" y="21600"/>
                    </a:cubicBezTo>
                    <a:cubicBezTo>
                      <a:pt x="21784" y="33529"/>
                      <a:pt x="12113" y="43200"/>
                      <a:pt x="184" y="43200"/>
                    </a:cubicBezTo>
                    <a:cubicBezTo>
                      <a:pt x="122" y="43200"/>
                      <a:pt x="61" y="43199"/>
                      <a:pt x="-1" y="43199"/>
                    </a:cubicBezTo>
                  </a:path>
                  <a:path w="21784" h="43200" stroke="0" extrusionOk="0">
                    <a:moveTo>
                      <a:pt x="-1" y="0"/>
                    </a:moveTo>
                    <a:cubicBezTo>
                      <a:pt x="61" y="0"/>
                      <a:pt x="122" y="-1"/>
                      <a:pt x="184" y="0"/>
                    </a:cubicBezTo>
                    <a:cubicBezTo>
                      <a:pt x="12113" y="0"/>
                      <a:pt x="21784" y="9670"/>
                      <a:pt x="21784" y="21600"/>
                    </a:cubicBezTo>
                    <a:cubicBezTo>
                      <a:pt x="21784" y="33529"/>
                      <a:pt x="12113" y="43200"/>
                      <a:pt x="184" y="43200"/>
                    </a:cubicBezTo>
                    <a:cubicBezTo>
                      <a:pt x="122" y="43200"/>
                      <a:pt x="61" y="43199"/>
                      <a:pt x="-1" y="43199"/>
                    </a:cubicBezTo>
                    <a:lnTo>
                      <a:pt x="184" y="21600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" name="Arc 174"/>
              <p:cNvSpPr>
                <a:spLocks/>
              </p:cNvSpPr>
              <p:nvPr/>
            </p:nvSpPr>
            <p:spPr bwMode="auto">
              <a:xfrm>
                <a:off x="1922" y="554"/>
                <a:ext cx="118" cy="236"/>
              </a:xfrm>
              <a:custGeom>
                <a:avLst/>
                <a:gdLst>
                  <a:gd name="T0" fmla="*/ 1 w 21600"/>
                  <a:gd name="T1" fmla="*/ 1 h 43198"/>
                  <a:gd name="T2" fmla="*/ 1 w 21600"/>
                  <a:gd name="T3" fmla="*/ 0 h 43198"/>
                  <a:gd name="T4" fmla="*/ 1 w 21600"/>
                  <a:gd name="T5" fmla="*/ 1 h 4319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3198"/>
                  <a:gd name="T11" fmla="*/ 21600 w 21600"/>
                  <a:gd name="T12" fmla="*/ 43198 h 4319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3198" fill="none" extrusionOk="0">
                    <a:moveTo>
                      <a:pt x="21415" y="43198"/>
                    </a:moveTo>
                    <a:cubicBezTo>
                      <a:pt x="9558" y="43097"/>
                      <a:pt x="0" y="33456"/>
                      <a:pt x="0" y="21599"/>
                    </a:cubicBezTo>
                    <a:cubicBezTo>
                      <a:pt x="-1" y="9741"/>
                      <a:pt x="9558" y="100"/>
                      <a:pt x="21415" y="-1"/>
                    </a:cubicBezTo>
                  </a:path>
                  <a:path w="21600" h="43198" stroke="0" extrusionOk="0">
                    <a:moveTo>
                      <a:pt x="21415" y="43198"/>
                    </a:moveTo>
                    <a:cubicBezTo>
                      <a:pt x="9558" y="43097"/>
                      <a:pt x="0" y="33456"/>
                      <a:pt x="0" y="21599"/>
                    </a:cubicBezTo>
                    <a:cubicBezTo>
                      <a:pt x="-1" y="9741"/>
                      <a:pt x="9558" y="100"/>
                      <a:pt x="21415" y="-1"/>
                    </a:cubicBezTo>
                    <a:lnTo>
                      <a:pt x="21600" y="21599"/>
                    </a:lnTo>
                    <a:close/>
                  </a:path>
                </a:pathLst>
              </a:custGeom>
              <a:solidFill>
                <a:srgbClr val="FFFFFF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" name="Line 175"/>
              <p:cNvSpPr>
                <a:spLocks noChangeShapeType="1"/>
              </p:cNvSpPr>
              <p:nvPr/>
            </p:nvSpPr>
            <p:spPr bwMode="auto">
              <a:xfrm flipV="1">
                <a:off x="2039" y="554"/>
                <a:ext cx="1" cy="1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" name="Line 176"/>
              <p:cNvSpPr>
                <a:spLocks noChangeShapeType="1"/>
              </p:cNvSpPr>
              <p:nvPr/>
            </p:nvSpPr>
            <p:spPr bwMode="auto">
              <a:xfrm flipV="1">
                <a:off x="2039" y="554"/>
                <a:ext cx="1" cy="1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4" name="Group 177"/>
            <p:cNvGrpSpPr>
              <a:grpSpLocks/>
            </p:cNvGrpSpPr>
            <p:nvPr/>
          </p:nvGrpSpPr>
          <p:grpSpPr bwMode="auto">
            <a:xfrm>
              <a:off x="96" y="2208"/>
              <a:ext cx="236" cy="236"/>
              <a:chOff x="1922" y="554"/>
              <a:chExt cx="236" cy="236"/>
            </a:xfrm>
          </p:grpSpPr>
          <p:sp>
            <p:nvSpPr>
              <p:cNvPr id="100" name="Arc 178"/>
              <p:cNvSpPr>
                <a:spLocks/>
              </p:cNvSpPr>
              <p:nvPr/>
            </p:nvSpPr>
            <p:spPr bwMode="auto">
              <a:xfrm>
                <a:off x="2039" y="554"/>
                <a:ext cx="119" cy="236"/>
              </a:xfrm>
              <a:custGeom>
                <a:avLst/>
                <a:gdLst>
                  <a:gd name="T0" fmla="*/ 0 w 21784"/>
                  <a:gd name="T1" fmla="*/ 0 h 43200"/>
                  <a:gd name="T2" fmla="*/ 0 w 21784"/>
                  <a:gd name="T3" fmla="*/ 1 h 43200"/>
                  <a:gd name="T4" fmla="*/ 0 w 21784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21784"/>
                  <a:gd name="T10" fmla="*/ 0 h 43200"/>
                  <a:gd name="T11" fmla="*/ 21784 w 2178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84" h="43200" fill="none" extrusionOk="0">
                    <a:moveTo>
                      <a:pt x="-1" y="0"/>
                    </a:moveTo>
                    <a:cubicBezTo>
                      <a:pt x="61" y="0"/>
                      <a:pt x="122" y="-1"/>
                      <a:pt x="184" y="0"/>
                    </a:cubicBezTo>
                    <a:cubicBezTo>
                      <a:pt x="12113" y="0"/>
                      <a:pt x="21784" y="9670"/>
                      <a:pt x="21784" y="21600"/>
                    </a:cubicBezTo>
                    <a:cubicBezTo>
                      <a:pt x="21784" y="33529"/>
                      <a:pt x="12113" y="43200"/>
                      <a:pt x="184" y="43200"/>
                    </a:cubicBezTo>
                    <a:cubicBezTo>
                      <a:pt x="122" y="43200"/>
                      <a:pt x="61" y="43199"/>
                      <a:pt x="-1" y="43199"/>
                    </a:cubicBezTo>
                  </a:path>
                  <a:path w="21784" h="43200" stroke="0" extrusionOk="0">
                    <a:moveTo>
                      <a:pt x="-1" y="0"/>
                    </a:moveTo>
                    <a:cubicBezTo>
                      <a:pt x="61" y="0"/>
                      <a:pt x="122" y="-1"/>
                      <a:pt x="184" y="0"/>
                    </a:cubicBezTo>
                    <a:cubicBezTo>
                      <a:pt x="12113" y="0"/>
                      <a:pt x="21784" y="9670"/>
                      <a:pt x="21784" y="21600"/>
                    </a:cubicBezTo>
                    <a:cubicBezTo>
                      <a:pt x="21784" y="33529"/>
                      <a:pt x="12113" y="43200"/>
                      <a:pt x="184" y="43200"/>
                    </a:cubicBezTo>
                    <a:cubicBezTo>
                      <a:pt x="122" y="43200"/>
                      <a:pt x="61" y="43199"/>
                      <a:pt x="-1" y="43199"/>
                    </a:cubicBezTo>
                    <a:lnTo>
                      <a:pt x="184" y="21600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1" name="Arc 179"/>
              <p:cNvSpPr>
                <a:spLocks/>
              </p:cNvSpPr>
              <p:nvPr/>
            </p:nvSpPr>
            <p:spPr bwMode="auto">
              <a:xfrm>
                <a:off x="1922" y="554"/>
                <a:ext cx="118" cy="236"/>
              </a:xfrm>
              <a:custGeom>
                <a:avLst/>
                <a:gdLst>
                  <a:gd name="T0" fmla="*/ 1 w 21600"/>
                  <a:gd name="T1" fmla="*/ 1 h 43198"/>
                  <a:gd name="T2" fmla="*/ 1 w 21600"/>
                  <a:gd name="T3" fmla="*/ 0 h 43198"/>
                  <a:gd name="T4" fmla="*/ 1 w 21600"/>
                  <a:gd name="T5" fmla="*/ 1 h 4319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3198"/>
                  <a:gd name="T11" fmla="*/ 21600 w 21600"/>
                  <a:gd name="T12" fmla="*/ 43198 h 4319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3198" fill="none" extrusionOk="0">
                    <a:moveTo>
                      <a:pt x="21415" y="43198"/>
                    </a:moveTo>
                    <a:cubicBezTo>
                      <a:pt x="9558" y="43097"/>
                      <a:pt x="0" y="33456"/>
                      <a:pt x="0" y="21599"/>
                    </a:cubicBezTo>
                    <a:cubicBezTo>
                      <a:pt x="-1" y="9741"/>
                      <a:pt x="9558" y="100"/>
                      <a:pt x="21415" y="-1"/>
                    </a:cubicBezTo>
                  </a:path>
                  <a:path w="21600" h="43198" stroke="0" extrusionOk="0">
                    <a:moveTo>
                      <a:pt x="21415" y="43198"/>
                    </a:moveTo>
                    <a:cubicBezTo>
                      <a:pt x="9558" y="43097"/>
                      <a:pt x="0" y="33456"/>
                      <a:pt x="0" y="21599"/>
                    </a:cubicBezTo>
                    <a:cubicBezTo>
                      <a:pt x="-1" y="9741"/>
                      <a:pt x="9558" y="100"/>
                      <a:pt x="21415" y="-1"/>
                    </a:cubicBezTo>
                    <a:lnTo>
                      <a:pt x="21600" y="21599"/>
                    </a:lnTo>
                    <a:close/>
                  </a:path>
                </a:pathLst>
              </a:custGeom>
              <a:solidFill>
                <a:srgbClr val="FFFFFF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" name="Line 180"/>
              <p:cNvSpPr>
                <a:spLocks noChangeShapeType="1"/>
              </p:cNvSpPr>
              <p:nvPr/>
            </p:nvSpPr>
            <p:spPr bwMode="auto">
              <a:xfrm flipV="1">
                <a:off x="2039" y="554"/>
                <a:ext cx="1" cy="1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" name="Line 181"/>
              <p:cNvSpPr>
                <a:spLocks noChangeShapeType="1"/>
              </p:cNvSpPr>
              <p:nvPr/>
            </p:nvSpPr>
            <p:spPr bwMode="auto">
              <a:xfrm flipV="1">
                <a:off x="2039" y="554"/>
                <a:ext cx="1" cy="1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" name="Group 182"/>
            <p:cNvGrpSpPr>
              <a:grpSpLocks/>
            </p:cNvGrpSpPr>
            <p:nvPr/>
          </p:nvGrpSpPr>
          <p:grpSpPr bwMode="auto">
            <a:xfrm>
              <a:off x="5088" y="2208"/>
              <a:ext cx="236" cy="236"/>
              <a:chOff x="1922" y="554"/>
              <a:chExt cx="236" cy="236"/>
            </a:xfrm>
          </p:grpSpPr>
          <p:sp>
            <p:nvSpPr>
              <p:cNvPr id="96" name="Arc 183"/>
              <p:cNvSpPr>
                <a:spLocks/>
              </p:cNvSpPr>
              <p:nvPr/>
            </p:nvSpPr>
            <p:spPr bwMode="auto">
              <a:xfrm>
                <a:off x="2039" y="554"/>
                <a:ext cx="119" cy="236"/>
              </a:xfrm>
              <a:custGeom>
                <a:avLst/>
                <a:gdLst>
                  <a:gd name="T0" fmla="*/ 0 w 21784"/>
                  <a:gd name="T1" fmla="*/ 0 h 43200"/>
                  <a:gd name="T2" fmla="*/ 0 w 21784"/>
                  <a:gd name="T3" fmla="*/ 1 h 43200"/>
                  <a:gd name="T4" fmla="*/ 0 w 21784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21784"/>
                  <a:gd name="T10" fmla="*/ 0 h 43200"/>
                  <a:gd name="T11" fmla="*/ 21784 w 2178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84" h="43200" fill="none" extrusionOk="0">
                    <a:moveTo>
                      <a:pt x="-1" y="0"/>
                    </a:moveTo>
                    <a:cubicBezTo>
                      <a:pt x="61" y="0"/>
                      <a:pt x="122" y="-1"/>
                      <a:pt x="184" y="0"/>
                    </a:cubicBezTo>
                    <a:cubicBezTo>
                      <a:pt x="12113" y="0"/>
                      <a:pt x="21784" y="9670"/>
                      <a:pt x="21784" y="21600"/>
                    </a:cubicBezTo>
                    <a:cubicBezTo>
                      <a:pt x="21784" y="33529"/>
                      <a:pt x="12113" y="43200"/>
                      <a:pt x="184" y="43200"/>
                    </a:cubicBezTo>
                    <a:cubicBezTo>
                      <a:pt x="122" y="43200"/>
                      <a:pt x="61" y="43199"/>
                      <a:pt x="-1" y="43199"/>
                    </a:cubicBezTo>
                  </a:path>
                  <a:path w="21784" h="43200" stroke="0" extrusionOk="0">
                    <a:moveTo>
                      <a:pt x="-1" y="0"/>
                    </a:moveTo>
                    <a:cubicBezTo>
                      <a:pt x="61" y="0"/>
                      <a:pt x="122" y="-1"/>
                      <a:pt x="184" y="0"/>
                    </a:cubicBezTo>
                    <a:cubicBezTo>
                      <a:pt x="12113" y="0"/>
                      <a:pt x="21784" y="9670"/>
                      <a:pt x="21784" y="21600"/>
                    </a:cubicBezTo>
                    <a:cubicBezTo>
                      <a:pt x="21784" y="33529"/>
                      <a:pt x="12113" y="43200"/>
                      <a:pt x="184" y="43200"/>
                    </a:cubicBezTo>
                    <a:cubicBezTo>
                      <a:pt x="122" y="43200"/>
                      <a:pt x="61" y="43199"/>
                      <a:pt x="-1" y="43199"/>
                    </a:cubicBezTo>
                    <a:lnTo>
                      <a:pt x="184" y="21600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Arc 184"/>
              <p:cNvSpPr>
                <a:spLocks/>
              </p:cNvSpPr>
              <p:nvPr/>
            </p:nvSpPr>
            <p:spPr bwMode="auto">
              <a:xfrm>
                <a:off x="1922" y="554"/>
                <a:ext cx="118" cy="236"/>
              </a:xfrm>
              <a:custGeom>
                <a:avLst/>
                <a:gdLst>
                  <a:gd name="T0" fmla="*/ 1 w 21600"/>
                  <a:gd name="T1" fmla="*/ 1 h 43198"/>
                  <a:gd name="T2" fmla="*/ 1 w 21600"/>
                  <a:gd name="T3" fmla="*/ 0 h 43198"/>
                  <a:gd name="T4" fmla="*/ 1 w 21600"/>
                  <a:gd name="T5" fmla="*/ 1 h 4319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3198"/>
                  <a:gd name="T11" fmla="*/ 21600 w 21600"/>
                  <a:gd name="T12" fmla="*/ 43198 h 4319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3198" fill="none" extrusionOk="0">
                    <a:moveTo>
                      <a:pt x="21415" y="43198"/>
                    </a:moveTo>
                    <a:cubicBezTo>
                      <a:pt x="9558" y="43097"/>
                      <a:pt x="0" y="33456"/>
                      <a:pt x="0" y="21599"/>
                    </a:cubicBezTo>
                    <a:cubicBezTo>
                      <a:pt x="-1" y="9741"/>
                      <a:pt x="9558" y="100"/>
                      <a:pt x="21415" y="-1"/>
                    </a:cubicBezTo>
                  </a:path>
                  <a:path w="21600" h="43198" stroke="0" extrusionOk="0">
                    <a:moveTo>
                      <a:pt x="21415" y="43198"/>
                    </a:moveTo>
                    <a:cubicBezTo>
                      <a:pt x="9558" y="43097"/>
                      <a:pt x="0" y="33456"/>
                      <a:pt x="0" y="21599"/>
                    </a:cubicBezTo>
                    <a:cubicBezTo>
                      <a:pt x="-1" y="9741"/>
                      <a:pt x="9558" y="100"/>
                      <a:pt x="21415" y="-1"/>
                    </a:cubicBezTo>
                    <a:lnTo>
                      <a:pt x="21600" y="21599"/>
                    </a:lnTo>
                    <a:close/>
                  </a:path>
                </a:pathLst>
              </a:custGeom>
              <a:solidFill>
                <a:srgbClr val="FFFFFF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8" name="Line 185"/>
              <p:cNvSpPr>
                <a:spLocks noChangeShapeType="1"/>
              </p:cNvSpPr>
              <p:nvPr/>
            </p:nvSpPr>
            <p:spPr bwMode="auto">
              <a:xfrm flipV="1">
                <a:off x="2039" y="554"/>
                <a:ext cx="1" cy="1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9" name="Line 186"/>
              <p:cNvSpPr>
                <a:spLocks noChangeShapeType="1"/>
              </p:cNvSpPr>
              <p:nvPr/>
            </p:nvSpPr>
            <p:spPr bwMode="auto">
              <a:xfrm flipV="1">
                <a:off x="2039" y="554"/>
                <a:ext cx="1" cy="1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08" name="Group 194"/>
          <p:cNvGrpSpPr>
            <a:grpSpLocks/>
          </p:cNvGrpSpPr>
          <p:nvPr/>
        </p:nvGrpSpPr>
        <p:grpSpPr bwMode="auto">
          <a:xfrm>
            <a:off x="6659563" y="836613"/>
            <a:ext cx="1270000" cy="374650"/>
            <a:chOff x="144" y="4084"/>
            <a:chExt cx="800" cy="236"/>
          </a:xfrm>
        </p:grpSpPr>
        <p:grpSp>
          <p:nvGrpSpPr>
            <p:cNvPr id="109" name="Group 188"/>
            <p:cNvGrpSpPr>
              <a:grpSpLocks/>
            </p:cNvGrpSpPr>
            <p:nvPr/>
          </p:nvGrpSpPr>
          <p:grpSpPr bwMode="auto">
            <a:xfrm>
              <a:off x="144" y="4084"/>
              <a:ext cx="236" cy="236"/>
              <a:chOff x="1922" y="554"/>
              <a:chExt cx="236" cy="236"/>
            </a:xfrm>
          </p:grpSpPr>
          <p:sp>
            <p:nvSpPr>
              <p:cNvPr id="111" name="Arc 189"/>
              <p:cNvSpPr>
                <a:spLocks/>
              </p:cNvSpPr>
              <p:nvPr/>
            </p:nvSpPr>
            <p:spPr bwMode="auto">
              <a:xfrm>
                <a:off x="2039" y="554"/>
                <a:ext cx="119" cy="236"/>
              </a:xfrm>
              <a:custGeom>
                <a:avLst/>
                <a:gdLst>
                  <a:gd name="T0" fmla="*/ 0 w 21784"/>
                  <a:gd name="T1" fmla="*/ 0 h 43200"/>
                  <a:gd name="T2" fmla="*/ 0 w 21784"/>
                  <a:gd name="T3" fmla="*/ 1 h 43200"/>
                  <a:gd name="T4" fmla="*/ 0 w 21784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21784"/>
                  <a:gd name="T10" fmla="*/ 0 h 43200"/>
                  <a:gd name="T11" fmla="*/ 21784 w 2178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84" h="43200" fill="none" extrusionOk="0">
                    <a:moveTo>
                      <a:pt x="-1" y="0"/>
                    </a:moveTo>
                    <a:cubicBezTo>
                      <a:pt x="61" y="0"/>
                      <a:pt x="122" y="-1"/>
                      <a:pt x="184" y="0"/>
                    </a:cubicBezTo>
                    <a:cubicBezTo>
                      <a:pt x="12113" y="0"/>
                      <a:pt x="21784" y="9670"/>
                      <a:pt x="21784" y="21600"/>
                    </a:cubicBezTo>
                    <a:cubicBezTo>
                      <a:pt x="21784" y="33529"/>
                      <a:pt x="12113" y="43200"/>
                      <a:pt x="184" y="43200"/>
                    </a:cubicBezTo>
                    <a:cubicBezTo>
                      <a:pt x="122" y="43200"/>
                      <a:pt x="61" y="43199"/>
                      <a:pt x="-1" y="43199"/>
                    </a:cubicBezTo>
                  </a:path>
                  <a:path w="21784" h="43200" stroke="0" extrusionOk="0">
                    <a:moveTo>
                      <a:pt x="-1" y="0"/>
                    </a:moveTo>
                    <a:cubicBezTo>
                      <a:pt x="61" y="0"/>
                      <a:pt x="122" y="-1"/>
                      <a:pt x="184" y="0"/>
                    </a:cubicBezTo>
                    <a:cubicBezTo>
                      <a:pt x="12113" y="0"/>
                      <a:pt x="21784" y="9670"/>
                      <a:pt x="21784" y="21600"/>
                    </a:cubicBezTo>
                    <a:cubicBezTo>
                      <a:pt x="21784" y="33529"/>
                      <a:pt x="12113" y="43200"/>
                      <a:pt x="184" y="43200"/>
                    </a:cubicBezTo>
                    <a:cubicBezTo>
                      <a:pt x="122" y="43200"/>
                      <a:pt x="61" y="43199"/>
                      <a:pt x="-1" y="43199"/>
                    </a:cubicBezTo>
                    <a:lnTo>
                      <a:pt x="184" y="21600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" name="Arc 190"/>
              <p:cNvSpPr>
                <a:spLocks/>
              </p:cNvSpPr>
              <p:nvPr/>
            </p:nvSpPr>
            <p:spPr bwMode="auto">
              <a:xfrm>
                <a:off x="1922" y="554"/>
                <a:ext cx="118" cy="236"/>
              </a:xfrm>
              <a:custGeom>
                <a:avLst/>
                <a:gdLst>
                  <a:gd name="T0" fmla="*/ 1 w 21600"/>
                  <a:gd name="T1" fmla="*/ 1 h 43198"/>
                  <a:gd name="T2" fmla="*/ 1 w 21600"/>
                  <a:gd name="T3" fmla="*/ 0 h 43198"/>
                  <a:gd name="T4" fmla="*/ 1 w 21600"/>
                  <a:gd name="T5" fmla="*/ 1 h 4319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3198"/>
                  <a:gd name="T11" fmla="*/ 21600 w 21600"/>
                  <a:gd name="T12" fmla="*/ 43198 h 4319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3198" fill="none" extrusionOk="0">
                    <a:moveTo>
                      <a:pt x="21415" y="43198"/>
                    </a:moveTo>
                    <a:cubicBezTo>
                      <a:pt x="9558" y="43097"/>
                      <a:pt x="0" y="33456"/>
                      <a:pt x="0" y="21599"/>
                    </a:cubicBezTo>
                    <a:cubicBezTo>
                      <a:pt x="-1" y="9741"/>
                      <a:pt x="9558" y="100"/>
                      <a:pt x="21415" y="-1"/>
                    </a:cubicBezTo>
                  </a:path>
                  <a:path w="21600" h="43198" stroke="0" extrusionOk="0">
                    <a:moveTo>
                      <a:pt x="21415" y="43198"/>
                    </a:moveTo>
                    <a:cubicBezTo>
                      <a:pt x="9558" y="43097"/>
                      <a:pt x="0" y="33456"/>
                      <a:pt x="0" y="21599"/>
                    </a:cubicBezTo>
                    <a:cubicBezTo>
                      <a:pt x="-1" y="9741"/>
                      <a:pt x="9558" y="100"/>
                      <a:pt x="21415" y="-1"/>
                    </a:cubicBezTo>
                    <a:lnTo>
                      <a:pt x="21600" y="21599"/>
                    </a:lnTo>
                    <a:close/>
                  </a:path>
                </a:pathLst>
              </a:custGeom>
              <a:solidFill>
                <a:srgbClr val="FFFFFF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" name="Line 191"/>
              <p:cNvSpPr>
                <a:spLocks noChangeShapeType="1"/>
              </p:cNvSpPr>
              <p:nvPr/>
            </p:nvSpPr>
            <p:spPr bwMode="auto">
              <a:xfrm flipV="1">
                <a:off x="2039" y="554"/>
                <a:ext cx="1" cy="1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" name="Line 192"/>
              <p:cNvSpPr>
                <a:spLocks noChangeShapeType="1"/>
              </p:cNvSpPr>
              <p:nvPr/>
            </p:nvSpPr>
            <p:spPr bwMode="auto">
              <a:xfrm flipV="1">
                <a:off x="2039" y="554"/>
                <a:ext cx="1" cy="1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0" name="Rectangle 193"/>
            <p:cNvSpPr>
              <a:spLocks noChangeArrowheads="1"/>
            </p:cNvSpPr>
            <p:nvPr/>
          </p:nvSpPr>
          <p:spPr bwMode="auto">
            <a:xfrm>
              <a:off x="336" y="4089"/>
              <a:ext cx="6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sz="1800"/>
                <a:t>- золото</a:t>
              </a:r>
              <a:endParaRPr lang="ru-RU" sz="1800"/>
            </a:p>
          </p:txBody>
        </p:sp>
      </p:grpSp>
      <p:sp>
        <p:nvSpPr>
          <p:cNvPr id="115" name="Text Box 195"/>
          <p:cNvSpPr txBox="1">
            <a:spLocks noChangeArrowheads="1"/>
          </p:cNvSpPr>
          <p:nvPr/>
        </p:nvSpPr>
        <p:spPr bwMode="auto">
          <a:xfrm>
            <a:off x="2438400" y="22098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Іршанськ</a:t>
            </a:r>
            <a:endParaRPr lang="ru-RU" b="1" i="1"/>
          </a:p>
        </p:txBody>
      </p:sp>
      <p:sp>
        <p:nvSpPr>
          <p:cNvPr id="116" name="Text Box 19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743075" y="3789040"/>
            <a:ext cx="79216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17" name="Text Box 19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699792" y="4077072"/>
            <a:ext cx="720078" cy="429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 smtClean="0">
                <a:solidFill>
                  <a:schemeClr val="bg2"/>
                </a:solidFill>
                <a:sym typeface="Wingdings 2" pitchFamily="18" charset="2"/>
              </a:rPr>
              <a:t></a:t>
            </a:r>
            <a:endParaRPr lang="ru-RU" sz="2800" dirty="0">
              <a:solidFill>
                <a:schemeClr val="bg2"/>
              </a:solidFill>
              <a:sym typeface="Wingdings 2" pitchFamily="18" charset="2"/>
            </a:endParaRPr>
          </a:p>
        </p:txBody>
      </p:sp>
      <p:sp>
        <p:nvSpPr>
          <p:cNvPr id="118" name="Text Box 200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7880350" y="5818188"/>
            <a:ext cx="7921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19" name="Text Box 20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059831" y="4437112"/>
            <a:ext cx="57606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20" name="Text Box 20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7245350" y="3754438"/>
            <a:ext cx="7921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rgbClr val="4D4D4D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21" name="Text Box 205">
            <a:hlinkClick r:id="rId13" action="ppaction://hlinksldjump"/>
          </p:cNvPr>
          <p:cNvSpPr txBox="1">
            <a:spLocks noChangeArrowheads="1"/>
          </p:cNvSpPr>
          <p:nvPr/>
        </p:nvSpPr>
        <p:spPr bwMode="auto">
          <a:xfrm>
            <a:off x="2411760" y="4873625"/>
            <a:ext cx="720079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22" name="Text Box 206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627784" y="5170488"/>
            <a:ext cx="72008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23" name="Text Box 20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962150" y="2293938"/>
            <a:ext cx="7921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rgbClr val="333333"/>
                </a:solidFill>
                <a:sym typeface="Wingdings 2" pitchFamily="18" charset="2"/>
              </a:rPr>
              <a:t></a:t>
            </a:r>
          </a:p>
        </p:txBody>
      </p:sp>
      <p:sp>
        <p:nvSpPr>
          <p:cNvPr id="124" name="Text Box 20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7661275" y="925513"/>
            <a:ext cx="7921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25" name="Text Box 210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627784" y="5630863"/>
            <a:ext cx="64807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grpSp>
        <p:nvGrpSpPr>
          <p:cNvPr id="126" name="Group 220"/>
          <p:cNvGrpSpPr>
            <a:grpSpLocks/>
          </p:cNvGrpSpPr>
          <p:nvPr/>
        </p:nvGrpSpPr>
        <p:grpSpPr bwMode="auto">
          <a:xfrm>
            <a:off x="6718300" y="1220788"/>
            <a:ext cx="2247900" cy="366712"/>
            <a:chOff x="4174" y="527"/>
            <a:chExt cx="1416" cy="231"/>
          </a:xfrm>
        </p:grpSpPr>
        <p:sp>
          <p:nvSpPr>
            <p:cNvPr id="127" name="Text Box 212"/>
            <p:cNvSpPr txBox="1">
              <a:spLocks noChangeArrowheads="1"/>
            </p:cNvSpPr>
            <p:nvPr/>
          </p:nvSpPr>
          <p:spPr bwMode="auto">
            <a:xfrm>
              <a:off x="4342" y="527"/>
              <a:ext cx="12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- уранові руди</a:t>
              </a:r>
              <a:endParaRPr lang="ru-RU" sz="1800"/>
            </a:p>
          </p:txBody>
        </p:sp>
        <p:grpSp>
          <p:nvGrpSpPr>
            <p:cNvPr id="128" name="Group 219"/>
            <p:cNvGrpSpPr>
              <a:grpSpLocks/>
            </p:cNvGrpSpPr>
            <p:nvPr/>
          </p:nvGrpSpPr>
          <p:grpSpPr bwMode="auto">
            <a:xfrm>
              <a:off x="4174" y="572"/>
              <a:ext cx="182" cy="182"/>
              <a:chOff x="4150" y="572"/>
              <a:chExt cx="182" cy="182"/>
            </a:xfrm>
          </p:grpSpPr>
          <p:sp>
            <p:nvSpPr>
              <p:cNvPr id="129" name="Rectangle 216"/>
              <p:cNvSpPr>
                <a:spLocks noChangeArrowheads="1"/>
              </p:cNvSpPr>
              <p:nvPr/>
            </p:nvSpPr>
            <p:spPr bwMode="auto">
              <a:xfrm>
                <a:off x="4150" y="572"/>
                <a:ext cx="182" cy="18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0" name="Oval 217"/>
              <p:cNvSpPr>
                <a:spLocks noChangeArrowheads="1"/>
              </p:cNvSpPr>
              <p:nvPr/>
            </p:nvSpPr>
            <p:spPr bwMode="auto">
              <a:xfrm>
                <a:off x="4153" y="579"/>
                <a:ext cx="176" cy="16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1" name="Oval 218"/>
              <p:cNvSpPr>
                <a:spLocks noChangeArrowheads="1"/>
              </p:cNvSpPr>
              <p:nvPr/>
            </p:nvSpPr>
            <p:spPr bwMode="auto">
              <a:xfrm>
                <a:off x="4195" y="618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32" name="Group 223"/>
          <p:cNvGrpSpPr>
            <a:grpSpLocks/>
          </p:cNvGrpSpPr>
          <p:nvPr/>
        </p:nvGrpSpPr>
        <p:grpSpPr bwMode="auto">
          <a:xfrm>
            <a:off x="5724128" y="3645024"/>
            <a:ext cx="288925" cy="288925"/>
            <a:chOff x="4150" y="572"/>
            <a:chExt cx="182" cy="182"/>
          </a:xfrm>
        </p:grpSpPr>
        <p:sp>
          <p:nvSpPr>
            <p:cNvPr id="133" name="Rectangle 224"/>
            <p:cNvSpPr>
              <a:spLocks noChangeArrowheads="1"/>
            </p:cNvSpPr>
            <p:nvPr/>
          </p:nvSpPr>
          <p:spPr bwMode="auto">
            <a:xfrm>
              <a:off x="4150" y="572"/>
              <a:ext cx="182" cy="18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4" name="Oval 225"/>
            <p:cNvSpPr>
              <a:spLocks noChangeArrowheads="1"/>
            </p:cNvSpPr>
            <p:nvPr/>
          </p:nvSpPr>
          <p:spPr bwMode="auto">
            <a:xfrm>
              <a:off x="4153" y="579"/>
              <a:ext cx="176" cy="16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5" name="Oval 226"/>
            <p:cNvSpPr>
              <a:spLocks noChangeArrowheads="1"/>
            </p:cNvSpPr>
            <p:nvPr/>
          </p:nvSpPr>
          <p:spPr bwMode="auto">
            <a:xfrm>
              <a:off x="4195" y="618"/>
              <a:ext cx="91" cy="91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6" name="Text Box 227"/>
          <p:cNvSpPr txBox="1">
            <a:spLocks noChangeArrowheads="1"/>
          </p:cNvSpPr>
          <p:nvPr/>
        </p:nvSpPr>
        <p:spPr bwMode="auto">
          <a:xfrm>
            <a:off x="5673725" y="3357563"/>
            <a:ext cx="1871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Жовті Води</a:t>
            </a:r>
            <a:endParaRPr lang="ru-RU" b="1" i="1"/>
          </a:p>
        </p:txBody>
      </p:sp>
      <p:sp>
        <p:nvSpPr>
          <p:cNvPr id="137" name="AutoShape 22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008938" y="6553200"/>
            <a:ext cx="381000" cy="304800"/>
          </a:xfrm>
          <a:prstGeom prst="actionButtonBackPrevious">
            <a:avLst/>
          </a:prstGeom>
          <a:solidFill>
            <a:srgbClr val="FFCC66"/>
          </a:solidFill>
          <a:ln w="9525" cap="rnd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8" name="AutoShape 2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63000" y="6546850"/>
            <a:ext cx="381000" cy="304800"/>
          </a:xfrm>
          <a:prstGeom prst="actionButtonForwardNext">
            <a:avLst/>
          </a:prstGeom>
          <a:solidFill>
            <a:srgbClr val="FFCC66"/>
          </a:solidFill>
          <a:ln w="9525" cap="rnd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9" name="AutoShape 230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39472" y="6553200"/>
            <a:ext cx="381000" cy="304800"/>
          </a:xfrm>
          <a:prstGeom prst="actionButtonBlank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1400" b="1" dirty="0" smtClean="0">
                <a:solidFill>
                  <a:schemeClr val="bg2"/>
                </a:solidFill>
              </a:rPr>
              <a:t>5</a:t>
            </a:r>
            <a:endParaRPr lang="ru-RU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75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3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75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75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6" dur="75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"/>
                            </p:stCondLst>
                            <p:childTnLst>
                              <p:par>
                                <p:cTn id="7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0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0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1" dur="75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"/>
                            </p:stCondLst>
                            <p:childTnLst>
                              <p:par>
                                <p:cTn id="10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5"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6" dur="75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7" dur="75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7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олокольчики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3" dur="75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9" dur="75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9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0" dur="75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"/>
                            </p:stCondLst>
                            <p:childTnLst>
                              <p:par>
                                <p:cTn id="19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0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1" dur="75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600"/>
                            </p:stCondLst>
                            <p:childTnLst>
                              <p:par>
                                <p:cTn id="2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5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ult_ef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00"/>
                            </p:stCondLst>
                            <p:childTnLst>
                              <p:par>
                                <p:cTn id="2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3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4" dur="75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1" dur="75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6" grpId="0" animBg="1"/>
      <p:bldP spid="27" grpId="0" animBg="1"/>
      <p:bldP spid="28" grpId="0" animBg="1"/>
      <p:bldP spid="29" grpId="0" animBg="1"/>
      <p:bldP spid="47" grpId="0" autoUpdateAnimBg="0"/>
      <p:bldP spid="48" grpId="0" autoUpdateAnimBg="0"/>
      <p:bldP spid="49" grpId="0" autoUpdateAnimBg="0"/>
      <p:bldP spid="50" grpId="0" autoUpdateAnimBg="0"/>
      <p:bldP spid="51" grpId="0" autoUpdateAnimBg="0"/>
      <p:bldP spid="52" grpId="0" autoUpdateAnimBg="0"/>
      <p:bldP spid="53" grpId="0" autoUpdateAnimBg="0"/>
      <p:bldP spid="54" grpId="0" animBg="1"/>
      <p:bldP spid="55" grpId="0" animBg="1"/>
      <p:bldP spid="69" grpId="0" autoUpdateAnimBg="0"/>
      <p:bldP spid="70" grpId="0" autoUpdateAnimBg="0"/>
      <p:bldP spid="71" grpId="0" autoUpdateAnimBg="0"/>
      <p:bldP spid="72" grpId="0" autoUpdateAnimBg="0"/>
      <p:bldP spid="115" grpId="0" autoUpdateAnimBg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3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732240" y="-171400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5" name="Содержимое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" name="Picture 2" descr="-Контури України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35000"/>
            <a:ext cx="9144000" cy="6223000"/>
          </a:xfrm>
          <a:prstGeom prst="rect">
            <a:avLst/>
          </a:prstGeom>
          <a:noFill/>
          <a:ln w="57150" cmpd="thinThick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FFCC66"/>
          </a:solidFill>
          <a:ln w="57150" cmpd="thickThin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WordArt 4"/>
          <p:cNvSpPr>
            <a:spLocks noChangeArrowheads="1" noChangeShapeType="1" noTextEdit="1"/>
          </p:cNvSpPr>
          <p:nvPr/>
        </p:nvSpPr>
        <p:spPr bwMode="auto">
          <a:xfrm>
            <a:off x="228600" y="152400"/>
            <a:ext cx="8686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   КОРИСНІ 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КОПАЛИНИ: НЕРУДНІ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2581275" y="1643063"/>
            <a:ext cx="5457825" cy="2943225"/>
          </a:xfrm>
          <a:custGeom>
            <a:avLst/>
            <a:gdLst>
              <a:gd name="T0" fmla="*/ 1628775 w 3438"/>
              <a:gd name="T1" fmla="*/ 0 h 1854"/>
              <a:gd name="T2" fmla="*/ 784225 w 3438"/>
              <a:gd name="T3" fmla="*/ 100012 h 1854"/>
              <a:gd name="T4" fmla="*/ 100012 w 3438"/>
              <a:gd name="T5" fmla="*/ 219075 h 1854"/>
              <a:gd name="T6" fmla="*/ 185737 w 3438"/>
              <a:gd name="T7" fmla="*/ 1136650 h 1854"/>
              <a:gd name="T8" fmla="*/ 138113 w 3438"/>
              <a:gd name="T9" fmla="*/ 1587500 h 1854"/>
              <a:gd name="T10" fmla="*/ 128588 w 3438"/>
              <a:gd name="T11" fmla="*/ 2043113 h 1854"/>
              <a:gd name="T12" fmla="*/ 390525 w 3438"/>
              <a:gd name="T13" fmla="*/ 2166938 h 1854"/>
              <a:gd name="T14" fmla="*/ 423863 w 3438"/>
              <a:gd name="T15" fmla="*/ 2257425 h 1854"/>
              <a:gd name="T16" fmla="*/ 538163 w 3438"/>
              <a:gd name="T17" fmla="*/ 2224088 h 1854"/>
              <a:gd name="T18" fmla="*/ 585788 w 3438"/>
              <a:gd name="T19" fmla="*/ 2319338 h 1854"/>
              <a:gd name="T20" fmla="*/ 695325 w 3438"/>
              <a:gd name="T21" fmla="*/ 2286000 h 1854"/>
              <a:gd name="T22" fmla="*/ 1000125 w 3438"/>
              <a:gd name="T23" fmla="*/ 2395538 h 1854"/>
              <a:gd name="T24" fmla="*/ 2676525 w 3438"/>
              <a:gd name="T25" fmla="*/ 2624138 h 1854"/>
              <a:gd name="T26" fmla="*/ 3895725 w 3438"/>
              <a:gd name="T27" fmla="*/ 2776538 h 1854"/>
              <a:gd name="T28" fmla="*/ 4733925 w 3438"/>
              <a:gd name="T29" fmla="*/ 2928938 h 1854"/>
              <a:gd name="T30" fmla="*/ 5305425 w 3438"/>
              <a:gd name="T31" fmla="*/ 2690813 h 1854"/>
              <a:gd name="T32" fmla="*/ 5286375 w 3438"/>
              <a:gd name="T33" fmla="*/ 2338388 h 1854"/>
              <a:gd name="T34" fmla="*/ 4276725 w 3438"/>
              <a:gd name="T35" fmla="*/ 2014538 h 1854"/>
              <a:gd name="T36" fmla="*/ 3514726 w 3438"/>
              <a:gd name="T37" fmla="*/ 1862138 h 1854"/>
              <a:gd name="T38" fmla="*/ 3333751 w 3438"/>
              <a:gd name="T39" fmla="*/ 1728788 h 1854"/>
              <a:gd name="T40" fmla="*/ 3086100 w 3438"/>
              <a:gd name="T41" fmla="*/ 1633538 h 1854"/>
              <a:gd name="T42" fmla="*/ 2981325 w 3438"/>
              <a:gd name="T43" fmla="*/ 1557337 h 1854"/>
              <a:gd name="T44" fmla="*/ 2447925 w 3438"/>
              <a:gd name="T45" fmla="*/ 1328738 h 1854"/>
              <a:gd name="T46" fmla="*/ 2124075 w 3438"/>
              <a:gd name="T47" fmla="*/ 1147763 h 1854"/>
              <a:gd name="T48" fmla="*/ 2109788 w 3438"/>
              <a:gd name="T49" fmla="*/ 1033463 h 1854"/>
              <a:gd name="T50" fmla="*/ 2038350 w 3438"/>
              <a:gd name="T51" fmla="*/ 942975 h 1854"/>
              <a:gd name="T52" fmla="*/ 1914525 w 3438"/>
              <a:gd name="T53" fmla="*/ 947738 h 1854"/>
              <a:gd name="T54" fmla="*/ 1771650 w 3438"/>
              <a:gd name="T55" fmla="*/ 833438 h 1854"/>
              <a:gd name="T56" fmla="*/ 1714500 w 3438"/>
              <a:gd name="T57" fmla="*/ 619125 h 1854"/>
              <a:gd name="T58" fmla="*/ 1614487 w 3438"/>
              <a:gd name="T59" fmla="*/ 390525 h 1854"/>
              <a:gd name="T60" fmla="*/ 1628775 w 3438"/>
              <a:gd name="T61" fmla="*/ 0 h 185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438"/>
              <a:gd name="T94" fmla="*/ 0 h 1854"/>
              <a:gd name="T95" fmla="*/ 3438 w 3438"/>
              <a:gd name="T96" fmla="*/ 1854 h 185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438" h="1854">
                <a:moveTo>
                  <a:pt x="1026" y="0"/>
                </a:moveTo>
                <a:lnTo>
                  <a:pt x="494" y="63"/>
                </a:lnTo>
                <a:lnTo>
                  <a:pt x="63" y="138"/>
                </a:lnTo>
                <a:cubicBezTo>
                  <a:pt x="0" y="247"/>
                  <a:pt x="113" y="572"/>
                  <a:pt x="117" y="716"/>
                </a:cubicBezTo>
                <a:cubicBezTo>
                  <a:pt x="121" y="860"/>
                  <a:pt x="93" y="905"/>
                  <a:pt x="87" y="1000"/>
                </a:cubicBezTo>
                <a:cubicBezTo>
                  <a:pt x="81" y="1095"/>
                  <a:pt x="54" y="1226"/>
                  <a:pt x="81" y="1287"/>
                </a:cubicBezTo>
                <a:lnTo>
                  <a:pt x="246" y="1365"/>
                </a:lnTo>
                <a:cubicBezTo>
                  <a:pt x="277" y="1387"/>
                  <a:pt x="252" y="1416"/>
                  <a:pt x="267" y="1422"/>
                </a:cubicBezTo>
                <a:cubicBezTo>
                  <a:pt x="282" y="1428"/>
                  <a:pt x="322" y="1395"/>
                  <a:pt x="339" y="1401"/>
                </a:cubicBezTo>
                <a:cubicBezTo>
                  <a:pt x="356" y="1407"/>
                  <a:pt x="353" y="1455"/>
                  <a:pt x="369" y="1461"/>
                </a:cubicBezTo>
                <a:cubicBezTo>
                  <a:pt x="385" y="1467"/>
                  <a:pt x="395" y="1432"/>
                  <a:pt x="438" y="1440"/>
                </a:cubicBezTo>
                <a:cubicBezTo>
                  <a:pt x="481" y="1448"/>
                  <a:pt x="422" y="1473"/>
                  <a:pt x="630" y="1509"/>
                </a:cubicBezTo>
                <a:cubicBezTo>
                  <a:pt x="838" y="1545"/>
                  <a:pt x="1382" y="1613"/>
                  <a:pt x="1686" y="1653"/>
                </a:cubicBezTo>
                <a:cubicBezTo>
                  <a:pt x="1990" y="1693"/>
                  <a:pt x="2238" y="1717"/>
                  <a:pt x="2454" y="1749"/>
                </a:cubicBezTo>
                <a:cubicBezTo>
                  <a:pt x="2670" y="1781"/>
                  <a:pt x="2834" y="1854"/>
                  <a:pt x="2982" y="1845"/>
                </a:cubicBezTo>
                <a:cubicBezTo>
                  <a:pt x="3130" y="1836"/>
                  <a:pt x="3284" y="1757"/>
                  <a:pt x="3342" y="1695"/>
                </a:cubicBezTo>
                <a:cubicBezTo>
                  <a:pt x="3400" y="1633"/>
                  <a:pt x="3438" y="1544"/>
                  <a:pt x="3330" y="1473"/>
                </a:cubicBezTo>
                <a:cubicBezTo>
                  <a:pt x="3222" y="1402"/>
                  <a:pt x="2880" y="1319"/>
                  <a:pt x="2694" y="1269"/>
                </a:cubicBezTo>
                <a:cubicBezTo>
                  <a:pt x="2508" y="1219"/>
                  <a:pt x="2313" y="1203"/>
                  <a:pt x="2214" y="1173"/>
                </a:cubicBezTo>
                <a:cubicBezTo>
                  <a:pt x="2115" y="1143"/>
                  <a:pt x="2145" y="1113"/>
                  <a:pt x="2100" y="1089"/>
                </a:cubicBezTo>
                <a:cubicBezTo>
                  <a:pt x="2055" y="1065"/>
                  <a:pt x="1981" y="1047"/>
                  <a:pt x="1944" y="1029"/>
                </a:cubicBezTo>
                <a:cubicBezTo>
                  <a:pt x="1907" y="1011"/>
                  <a:pt x="1945" y="1013"/>
                  <a:pt x="1878" y="981"/>
                </a:cubicBezTo>
                <a:cubicBezTo>
                  <a:pt x="1811" y="949"/>
                  <a:pt x="1632" y="880"/>
                  <a:pt x="1542" y="837"/>
                </a:cubicBezTo>
                <a:cubicBezTo>
                  <a:pt x="1452" y="794"/>
                  <a:pt x="1373" y="754"/>
                  <a:pt x="1338" y="723"/>
                </a:cubicBezTo>
                <a:cubicBezTo>
                  <a:pt x="1303" y="692"/>
                  <a:pt x="1338" y="672"/>
                  <a:pt x="1329" y="651"/>
                </a:cubicBezTo>
                <a:cubicBezTo>
                  <a:pt x="1320" y="630"/>
                  <a:pt x="1305" y="603"/>
                  <a:pt x="1284" y="594"/>
                </a:cubicBezTo>
                <a:cubicBezTo>
                  <a:pt x="1263" y="585"/>
                  <a:pt x="1234" y="608"/>
                  <a:pt x="1206" y="597"/>
                </a:cubicBezTo>
                <a:cubicBezTo>
                  <a:pt x="1178" y="586"/>
                  <a:pt x="1137" y="559"/>
                  <a:pt x="1116" y="525"/>
                </a:cubicBezTo>
                <a:cubicBezTo>
                  <a:pt x="1095" y="491"/>
                  <a:pt x="1096" y="436"/>
                  <a:pt x="1080" y="390"/>
                </a:cubicBezTo>
                <a:cubicBezTo>
                  <a:pt x="1064" y="344"/>
                  <a:pt x="1026" y="311"/>
                  <a:pt x="1017" y="246"/>
                </a:cubicBezTo>
                <a:cubicBezTo>
                  <a:pt x="1008" y="181"/>
                  <a:pt x="1024" y="51"/>
                  <a:pt x="1026" y="0"/>
                </a:cubicBezTo>
                <a:close/>
              </a:path>
            </a:pathLst>
          </a:custGeom>
          <a:solidFill>
            <a:srgbClr val="FF5155">
              <a:alpha val="50195"/>
            </a:srgbClr>
          </a:solidFill>
          <a:ln w="38100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251450" y="5462588"/>
            <a:ext cx="2143125" cy="1116012"/>
          </a:xfrm>
          <a:custGeom>
            <a:avLst/>
            <a:gdLst>
              <a:gd name="T0" fmla="*/ 630237 w 1350"/>
              <a:gd name="T1" fmla="*/ 14287 h 703"/>
              <a:gd name="T2" fmla="*/ 654050 w 1350"/>
              <a:gd name="T3" fmla="*/ 119062 h 703"/>
              <a:gd name="T4" fmla="*/ 615950 w 1350"/>
              <a:gd name="T5" fmla="*/ 176212 h 703"/>
              <a:gd name="T6" fmla="*/ 515938 w 1350"/>
              <a:gd name="T7" fmla="*/ 209550 h 703"/>
              <a:gd name="T8" fmla="*/ 377825 w 1350"/>
              <a:gd name="T9" fmla="*/ 276225 h 703"/>
              <a:gd name="T10" fmla="*/ 211138 w 1350"/>
              <a:gd name="T11" fmla="*/ 371475 h 703"/>
              <a:gd name="T12" fmla="*/ 6350 w 1350"/>
              <a:gd name="T13" fmla="*/ 557212 h 703"/>
              <a:gd name="T14" fmla="*/ 177800 w 1350"/>
              <a:gd name="T15" fmla="*/ 561975 h 703"/>
              <a:gd name="T16" fmla="*/ 315912 w 1350"/>
              <a:gd name="T17" fmla="*/ 609600 h 703"/>
              <a:gd name="T18" fmla="*/ 439738 w 1350"/>
              <a:gd name="T19" fmla="*/ 657225 h 703"/>
              <a:gd name="T20" fmla="*/ 620712 w 1350"/>
              <a:gd name="T21" fmla="*/ 771525 h 703"/>
              <a:gd name="T22" fmla="*/ 596900 w 1350"/>
              <a:gd name="T23" fmla="*/ 976312 h 703"/>
              <a:gd name="T24" fmla="*/ 596900 w 1350"/>
              <a:gd name="T25" fmla="*/ 1038225 h 703"/>
              <a:gd name="T26" fmla="*/ 577850 w 1350"/>
              <a:gd name="T27" fmla="*/ 1114425 h 703"/>
              <a:gd name="T28" fmla="*/ 677862 w 1350"/>
              <a:gd name="T29" fmla="*/ 1052512 h 703"/>
              <a:gd name="T30" fmla="*/ 839788 w 1350"/>
              <a:gd name="T31" fmla="*/ 885825 h 703"/>
              <a:gd name="T32" fmla="*/ 1073150 w 1350"/>
              <a:gd name="T33" fmla="*/ 785812 h 703"/>
              <a:gd name="T34" fmla="*/ 1487487 w 1350"/>
              <a:gd name="T35" fmla="*/ 752475 h 703"/>
              <a:gd name="T36" fmla="*/ 1654175 w 1350"/>
              <a:gd name="T37" fmla="*/ 666750 h 703"/>
              <a:gd name="T38" fmla="*/ 1763713 w 1350"/>
              <a:gd name="T39" fmla="*/ 671512 h 703"/>
              <a:gd name="T40" fmla="*/ 1849438 w 1350"/>
              <a:gd name="T41" fmla="*/ 709612 h 703"/>
              <a:gd name="T42" fmla="*/ 1997075 w 1350"/>
              <a:gd name="T43" fmla="*/ 676275 h 703"/>
              <a:gd name="T44" fmla="*/ 2111375 w 1350"/>
              <a:gd name="T45" fmla="*/ 671512 h 703"/>
              <a:gd name="T46" fmla="*/ 2139950 w 1350"/>
              <a:gd name="T47" fmla="*/ 600075 h 703"/>
              <a:gd name="T48" fmla="*/ 2130425 w 1350"/>
              <a:gd name="T49" fmla="*/ 481012 h 703"/>
              <a:gd name="T50" fmla="*/ 2068513 w 1350"/>
              <a:gd name="T51" fmla="*/ 409575 h 703"/>
              <a:gd name="T52" fmla="*/ 1954213 w 1350"/>
              <a:gd name="T53" fmla="*/ 433387 h 703"/>
              <a:gd name="T54" fmla="*/ 1892300 w 1350"/>
              <a:gd name="T55" fmla="*/ 466725 h 703"/>
              <a:gd name="T56" fmla="*/ 1787525 w 1350"/>
              <a:gd name="T57" fmla="*/ 442912 h 703"/>
              <a:gd name="T58" fmla="*/ 1720850 w 1350"/>
              <a:gd name="T59" fmla="*/ 528637 h 703"/>
              <a:gd name="T60" fmla="*/ 1563687 w 1350"/>
              <a:gd name="T61" fmla="*/ 571500 h 703"/>
              <a:gd name="T62" fmla="*/ 1358900 w 1350"/>
              <a:gd name="T63" fmla="*/ 528637 h 703"/>
              <a:gd name="T64" fmla="*/ 1282700 w 1350"/>
              <a:gd name="T65" fmla="*/ 361950 h 703"/>
              <a:gd name="T66" fmla="*/ 1173162 w 1350"/>
              <a:gd name="T67" fmla="*/ 242887 h 703"/>
              <a:gd name="T68" fmla="*/ 1106487 w 1350"/>
              <a:gd name="T69" fmla="*/ 204787 h 703"/>
              <a:gd name="T70" fmla="*/ 1068388 w 1350"/>
              <a:gd name="T71" fmla="*/ 123825 h 703"/>
              <a:gd name="T72" fmla="*/ 925513 w 1350"/>
              <a:gd name="T73" fmla="*/ 85725 h 703"/>
              <a:gd name="T74" fmla="*/ 873125 w 1350"/>
              <a:gd name="T75" fmla="*/ 104775 h 703"/>
              <a:gd name="T76" fmla="*/ 768350 w 1350"/>
              <a:gd name="T77" fmla="*/ 23812 h 703"/>
              <a:gd name="T78" fmla="*/ 630237 w 1350"/>
              <a:gd name="T79" fmla="*/ 14287 h 70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50"/>
              <a:gd name="T121" fmla="*/ 0 h 703"/>
              <a:gd name="T122" fmla="*/ 1350 w 1350"/>
              <a:gd name="T123" fmla="*/ 703 h 703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50" h="703">
                <a:moveTo>
                  <a:pt x="397" y="9"/>
                </a:moveTo>
                <a:cubicBezTo>
                  <a:pt x="385" y="19"/>
                  <a:pt x="414" y="58"/>
                  <a:pt x="412" y="75"/>
                </a:cubicBezTo>
                <a:cubicBezTo>
                  <a:pt x="410" y="92"/>
                  <a:pt x="402" y="102"/>
                  <a:pt x="388" y="111"/>
                </a:cubicBezTo>
                <a:cubicBezTo>
                  <a:pt x="374" y="120"/>
                  <a:pt x="350" y="122"/>
                  <a:pt x="325" y="132"/>
                </a:cubicBezTo>
                <a:cubicBezTo>
                  <a:pt x="300" y="142"/>
                  <a:pt x="270" y="157"/>
                  <a:pt x="238" y="174"/>
                </a:cubicBezTo>
                <a:cubicBezTo>
                  <a:pt x="206" y="191"/>
                  <a:pt x="172" y="205"/>
                  <a:pt x="133" y="234"/>
                </a:cubicBezTo>
                <a:cubicBezTo>
                  <a:pt x="94" y="263"/>
                  <a:pt x="8" y="331"/>
                  <a:pt x="4" y="351"/>
                </a:cubicBezTo>
                <a:cubicBezTo>
                  <a:pt x="0" y="371"/>
                  <a:pt x="80" y="349"/>
                  <a:pt x="112" y="354"/>
                </a:cubicBezTo>
                <a:cubicBezTo>
                  <a:pt x="144" y="359"/>
                  <a:pt x="172" y="374"/>
                  <a:pt x="199" y="384"/>
                </a:cubicBezTo>
                <a:cubicBezTo>
                  <a:pt x="226" y="394"/>
                  <a:pt x="245" y="397"/>
                  <a:pt x="277" y="414"/>
                </a:cubicBezTo>
                <a:cubicBezTo>
                  <a:pt x="309" y="431"/>
                  <a:pt x="374" y="452"/>
                  <a:pt x="391" y="486"/>
                </a:cubicBezTo>
                <a:cubicBezTo>
                  <a:pt x="408" y="520"/>
                  <a:pt x="378" y="587"/>
                  <a:pt x="376" y="615"/>
                </a:cubicBezTo>
                <a:cubicBezTo>
                  <a:pt x="374" y="643"/>
                  <a:pt x="378" y="639"/>
                  <a:pt x="376" y="654"/>
                </a:cubicBezTo>
                <a:cubicBezTo>
                  <a:pt x="374" y="669"/>
                  <a:pt x="356" y="701"/>
                  <a:pt x="364" y="702"/>
                </a:cubicBezTo>
                <a:cubicBezTo>
                  <a:pt x="372" y="703"/>
                  <a:pt x="400" y="687"/>
                  <a:pt x="427" y="663"/>
                </a:cubicBezTo>
                <a:cubicBezTo>
                  <a:pt x="454" y="639"/>
                  <a:pt x="488" y="586"/>
                  <a:pt x="529" y="558"/>
                </a:cubicBezTo>
                <a:cubicBezTo>
                  <a:pt x="570" y="530"/>
                  <a:pt x="608" y="509"/>
                  <a:pt x="676" y="495"/>
                </a:cubicBezTo>
                <a:cubicBezTo>
                  <a:pt x="744" y="481"/>
                  <a:pt x="876" y="486"/>
                  <a:pt x="937" y="474"/>
                </a:cubicBezTo>
                <a:cubicBezTo>
                  <a:pt x="998" y="462"/>
                  <a:pt x="1013" y="428"/>
                  <a:pt x="1042" y="420"/>
                </a:cubicBezTo>
                <a:cubicBezTo>
                  <a:pt x="1071" y="412"/>
                  <a:pt x="1091" y="419"/>
                  <a:pt x="1111" y="423"/>
                </a:cubicBezTo>
                <a:cubicBezTo>
                  <a:pt x="1131" y="427"/>
                  <a:pt x="1141" y="447"/>
                  <a:pt x="1165" y="447"/>
                </a:cubicBezTo>
                <a:cubicBezTo>
                  <a:pt x="1189" y="447"/>
                  <a:pt x="1231" y="430"/>
                  <a:pt x="1258" y="426"/>
                </a:cubicBezTo>
                <a:cubicBezTo>
                  <a:pt x="1285" y="422"/>
                  <a:pt x="1315" y="431"/>
                  <a:pt x="1330" y="423"/>
                </a:cubicBezTo>
                <a:cubicBezTo>
                  <a:pt x="1345" y="415"/>
                  <a:pt x="1346" y="398"/>
                  <a:pt x="1348" y="378"/>
                </a:cubicBezTo>
                <a:cubicBezTo>
                  <a:pt x="1350" y="358"/>
                  <a:pt x="1350" y="323"/>
                  <a:pt x="1342" y="303"/>
                </a:cubicBezTo>
                <a:cubicBezTo>
                  <a:pt x="1334" y="283"/>
                  <a:pt x="1321" y="263"/>
                  <a:pt x="1303" y="258"/>
                </a:cubicBezTo>
                <a:cubicBezTo>
                  <a:pt x="1285" y="253"/>
                  <a:pt x="1249" y="267"/>
                  <a:pt x="1231" y="273"/>
                </a:cubicBezTo>
                <a:cubicBezTo>
                  <a:pt x="1213" y="279"/>
                  <a:pt x="1209" y="293"/>
                  <a:pt x="1192" y="294"/>
                </a:cubicBezTo>
                <a:cubicBezTo>
                  <a:pt x="1175" y="295"/>
                  <a:pt x="1144" y="273"/>
                  <a:pt x="1126" y="279"/>
                </a:cubicBezTo>
                <a:cubicBezTo>
                  <a:pt x="1108" y="285"/>
                  <a:pt x="1107" y="320"/>
                  <a:pt x="1084" y="333"/>
                </a:cubicBezTo>
                <a:cubicBezTo>
                  <a:pt x="1061" y="346"/>
                  <a:pt x="1023" y="360"/>
                  <a:pt x="985" y="360"/>
                </a:cubicBezTo>
                <a:cubicBezTo>
                  <a:pt x="947" y="360"/>
                  <a:pt x="885" y="355"/>
                  <a:pt x="856" y="333"/>
                </a:cubicBezTo>
                <a:cubicBezTo>
                  <a:pt x="827" y="311"/>
                  <a:pt x="827" y="258"/>
                  <a:pt x="808" y="228"/>
                </a:cubicBezTo>
                <a:cubicBezTo>
                  <a:pt x="789" y="198"/>
                  <a:pt x="758" y="170"/>
                  <a:pt x="739" y="153"/>
                </a:cubicBezTo>
                <a:cubicBezTo>
                  <a:pt x="720" y="136"/>
                  <a:pt x="708" y="141"/>
                  <a:pt x="697" y="129"/>
                </a:cubicBezTo>
                <a:cubicBezTo>
                  <a:pt x="686" y="117"/>
                  <a:pt x="692" y="91"/>
                  <a:pt x="673" y="78"/>
                </a:cubicBezTo>
                <a:cubicBezTo>
                  <a:pt x="654" y="65"/>
                  <a:pt x="603" y="56"/>
                  <a:pt x="583" y="54"/>
                </a:cubicBezTo>
                <a:cubicBezTo>
                  <a:pt x="563" y="52"/>
                  <a:pt x="566" y="72"/>
                  <a:pt x="550" y="66"/>
                </a:cubicBezTo>
                <a:cubicBezTo>
                  <a:pt x="534" y="60"/>
                  <a:pt x="510" y="25"/>
                  <a:pt x="484" y="15"/>
                </a:cubicBezTo>
                <a:cubicBezTo>
                  <a:pt x="458" y="5"/>
                  <a:pt x="412" y="0"/>
                  <a:pt x="397" y="9"/>
                </a:cubicBezTo>
                <a:close/>
              </a:path>
            </a:pathLst>
          </a:custGeom>
          <a:solidFill>
            <a:srgbClr val="CC66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" name="Freeform 7"/>
          <p:cNvSpPr>
            <a:spLocks/>
          </p:cNvSpPr>
          <p:nvPr/>
        </p:nvSpPr>
        <p:spPr bwMode="auto">
          <a:xfrm>
            <a:off x="525463" y="1825625"/>
            <a:ext cx="1441450" cy="862013"/>
          </a:xfrm>
          <a:custGeom>
            <a:avLst/>
            <a:gdLst>
              <a:gd name="T0" fmla="*/ 23812 w 908"/>
              <a:gd name="T1" fmla="*/ 673100 h 543"/>
              <a:gd name="T2" fmla="*/ 328613 w 908"/>
              <a:gd name="T3" fmla="*/ 844550 h 543"/>
              <a:gd name="T4" fmla="*/ 1095375 w 908"/>
              <a:gd name="T5" fmla="*/ 563563 h 543"/>
              <a:gd name="T6" fmla="*/ 1412875 w 908"/>
              <a:gd name="T7" fmla="*/ 3175 h 543"/>
              <a:gd name="T8" fmla="*/ 922338 w 908"/>
              <a:gd name="T9" fmla="*/ 3175 h 543"/>
              <a:gd name="T10" fmla="*/ 608013 w 908"/>
              <a:gd name="T11" fmla="*/ 12700 h 543"/>
              <a:gd name="T12" fmla="*/ 660400 w 908"/>
              <a:gd name="T13" fmla="*/ 79375 h 543"/>
              <a:gd name="T14" fmla="*/ 655638 w 908"/>
              <a:gd name="T15" fmla="*/ 98425 h 543"/>
              <a:gd name="T16" fmla="*/ 641350 w 908"/>
              <a:gd name="T17" fmla="*/ 198438 h 543"/>
              <a:gd name="T18" fmla="*/ 646113 w 908"/>
              <a:gd name="T19" fmla="*/ 260350 h 543"/>
              <a:gd name="T20" fmla="*/ 603250 w 908"/>
              <a:gd name="T21" fmla="*/ 307975 h 543"/>
              <a:gd name="T22" fmla="*/ 474663 w 908"/>
              <a:gd name="T23" fmla="*/ 327025 h 543"/>
              <a:gd name="T24" fmla="*/ 23812 w 908"/>
              <a:gd name="T25" fmla="*/ 673100 h 5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08"/>
              <a:gd name="T40" fmla="*/ 0 h 543"/>
              <a:gd name="T41" fmla="*/ 908 w 908"/>
              <a:gd name="T42" fmla="*/ 543 h 5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08" h="543">
                <a:moveTo>
                  <a:pt x="15" y="424"/>
                </a:moveTo>
                <a:cubicBezTo>
                  <a:pt x="0" y="478"/>
                  <a:pt x="95" y="543"/>
                  <a:pt x="207" y="532"/>
                </a:cubicBezTo>
                <a:cubicBezTo>
                  <a:pt x="319" y="521"/>
                  <a:pt x="576" y="443"/>
                  <a:pt x="690" y="355"/>
                </a:cubicBezTo>
                <a:cubicBezTo>
                  <a:pt x="804" y="267"/>
                  <a:pt x="908" y="61"/>
                  <a:pt x="890" y="2"/>
                </a:cubicBezTo>
                <a:lnTo>
                  <a:pt x="581" y="2"/>
                </a:lnTo>
                <a:cubicBezTo>
                  <a:pt x="497" y="3"/>
                  <a:pt x="410" y="0"/>
                  <a:pt x="383" y="8"/>
                </a:cubicBezTo>
                <a:cubicBezTo>
                  <a:pt x="356" y="16"/>
                  <a:pt x="411" y="41"/>
                  <a:pt x="416" y="50"/>
                </a:cubicBezTo>
                <a:cubicBezTo>
                  <a:pt x="421" y="59"/>
                  <a:pt x="415" y="50"/>
                  <a:pt x="413" y="62"/>
                </a:cubicBezTo>
                <a:cubicBezTo>
                  <a:pt x="411" y="74"/>
                  <a:pt x="405" y="108"/>
                  <a:pt x="404" y="125"/>
                </a:cubicBezTo>
                <a:cubicBezTo>
                  <a:pt x="403" y="142"/>
                  <a:pt x="411" y="153"/>
                  <a:pt x="407" y="164"/>
                </a:cubicBezTo>
                <a:cubicBezTo>
                  <a:pt x="403" y="175"/>
                  <a:pt x="398" y="187"/>
                  <a:pt x="380" y="194"/>
                </a:cubicBezTo>
                <a:cubicBezTo>
                  <a:pt x="362" y="201"/>
                  <a:pt x="360" y="168"/>
                  <a:pt x="299" y="206"/>
                </a:cubicBezTo>
                <a:lnTo>
                  <a:pt x="15" y="424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2997200" y="4010025"/>
            <a:ext cx="5199063" cy="2033588"/>
          </a:xfrm>
          <a:custGeom>
            <a:avLst/>
            <a:gdLst>
              <a:gd name="T0" fmla="*/ 4989513 w 3275"/>
              <a:gd name="T1" fmla="*/ 104775 h 1281"/>
              <a:gd name="T2" fmla="*/ 4894263 w 3275"/>
              <a:gd name="T3" fmla="*/ 290513 h 1281"/>
              <a:gd name="T4" fmla="*/ 4403726 w 3275"/>
              <a:gd name="T5" fmla="*/ 542925 h 1281"/>
              <a:gd name="T6" fmla="*/ 3975101 w 3275"/>
              <a:gd name="T7" fmla="*/ 500063 h 1281"/>
              <a:gd name="T8" fmla="*/ 3170238 w 3275"/>
              <a:gd name="T9" fmla="*/ 357188 h 1281"/>
              <a:gd name="T10" fmla="*/ 412750 w 3275"/>
              <a:gd name="T11" fmla="*/ 14288 h 1281"/>
              <a:gd name="T12" fmla="*/ 612775 w 3275"/>
              <a:gd name="T13" fmla="*/ 171450 h 1281"/>
              <a:gd name="T14" fmla="*/ 650875 w 3275"/>
              <a:gd name="T15" fmla="*/ 466725 h 1281"/>
              <a:gd name="T16" fmla="*/ 741363 w 3275"/>
              <a:gd name="T17" fmla="*/ 552450 h 1281"/>
              <a:gd name="T18" fmla="*/ 774700 w 3275"/>
              <a:gd name="T19" fmla="*/ 823913 h 1281"/>
              <a:gd name="T20" fmla="*/ 946150 w 3275"/>
              <a:gd name="T21" fmla="*/ 1152525 h 1281"/>
              <a:gd name="T22" fmla="*/ 1031875 w 3275"/>
              <a:gd name="T23" fmla="*/ 1300163 h 1281"/>
              <a:gd name="T24" fmla="*/ 822325 w 3275"/>
              <a:gd name="T25" fmla="*/ 1271588 h 1281"/>
              <a:gd name="T26" fmla="*/ 674688 w 3275"/>
              <a:gd name="T27" fmla="*/ 1257300 h 1281"/>
              <a:gd name="T28" fmla="*/ 531813 w 3275"/>
              <a:gd name="T29" fmla="*/ 1200150 h 1281"/>
              <a:gd name="T30" fmla="*/ 431800 w 3275"/>
              <a:gd name="T31" fmla="*/ 1323975 h 1281"/>
              <a:gd name="T32" fmla="*/ 441325 w 3275"/>
              <a:gd name="T33" fmla="*/ 1452563 h 1281"/>
              <a:gd name="T34" fmla="*/ 350838 w 3275"/>
              <a:gd name="T35" fmla="*/ 1576388 h 1281"/>
              <a:gd name="T36" fmla="*/ 169863 w 3275"/>
              <a:gd name="T37" fmla="*/ 1824038 h 1281"/>
              <a:gd name="T38" fmla="*/ 46038 w 3275"/>
              <a:gd name="T39" fmla="*/ 1909763 h 1281"/>
              <a:gd name="T40" fmla="*/ 79375 w 3275"/>
              <a:gd name="T41" fmla="*/ 2019301 h 1281"/>
              <a:gd name="T42" fmla="*/ 731838 w 3275"/>
              <a:gd name="T43" fmla="*/ 1928813 h 1281"/>
              <a:gd name="T44" fmla="*/ 736600 w 3275"/>
              <a:gd name="T45" fmla="*/ 1690688 h 1281"/>
              <a:gd name="T46" fmla="*/ 836613 w 3275"/>
              <a:gd name="T47" fmla="*/ 1752601 h 1281"/>
              <a:gd name="T48" fmla="*/ 1055688 w 3275"/>
              <a:gd name="T49" fmla="*/ 1628776 h 1281"/>
              <a:gd name="T50" fmla="*/ 1322388 w 3275"/>
              <a:gd name="T51" fmla="*/ 1257300 h 1281"/>
              <a:gd name="T52" fmla="*/ 1508125 w 3275"/>
              <a:gd name="T53" fmla="*/ 1066800 h 1281"/>
              <a:gd name="T54" fmla="*/ 1717675 w 3275"/>
              <a:gd name="T55" fmla="*/ 976313 h 1281"/>
              <a:gd name="T56" fmla="*/ 1798638 w 3275"/>
              <a:gd name="T57" fmla="*/ 1033463 h 1281"/>
              <a:gd name="T58" fmla="*/ 1898650 w 3275"/>
              <a:gd name="T59" fmla="*/ 981075 h 1281"/>
              <a:gd name="T60" fmla="*/ 1870075 w 3275"/>
              <a:gd name="T61" fmla="*/ 652463 h 1281"/>
              <a:gd name="T62" fmla="*/ 2022475 w 3275"/>
              <a:gd name="T63" fmla="*/ 1038225 h 1281"/>
              <a:gd name="T64" fmla="*/ 2184400 w 3275"/>
              <a:gd name="T65" fmla="*/ 1233488 h 1281"/>
              <a:gd name="T66" fmla="*/ 2027238 w 3275"/>
              <a:gd name="T67" fmla="*/ 1338263 h 1281"/>
              <a:gd name="T68" fmla="*/ 2122488 w 3275"/>
              <a:gd name="T69" fmla="*/ 1423988 h 1281"/>
              <a:gd name="T70" fmla="*/ 2455863 w 3275"/>
              <a:gd name="T71" fmla="*/ 1438275 h 1281"/>
              <a:gd name="T72" fmla="*/ 2574925 w 3275"/>
              <a:gd name="T73" fmla="*/ 1362075 h 1281"/>
              <a:gd name="T74" fmla="*/ 2684463 w 3275"/>
              <a:gd name="T75" fmla="*/ 1433513 h 1281"/>
              <a:gd name="T76" fmla="*/ 2846388 w 3275"/>
              <a:gd name="T77" fmla="*/ 1319213 h 1281"/>
              <a:gd name="T78" fmla="*/ 3070225 w 3275"/>
              <a:gd name="T79" fmla="*/ 1371600 h 1281"/>
              <a:gd name="T80" fmla="*/ 3165475 w 3275"/>
              <a:gd name="T81" fmla="*/ 1304925 h 1281"/>
              <a:gd name="T82" fmla="*/ 3432176 w 3275"/>
              <a:gd name="T83" fmla="*/ 1338263 h 1281"/>
              <a:gd name="T84" fmla="*/ 3565526 w 3275"/>
              <a:gd name="T85" fmla="*/ 1252538 h 1281"/>
              <a:gd name="T86" fmla="*/ 4156076 w 3275"/>
              <a:gd name="T87" fmla="*/ 923925 h 1281"/>
              <a:gd name="T88" fmla="*/ 4394201 w 3275"/>
              <a:gd name="T89" fmla="*/ 866775 h 1281"/>
              <a:gd name="T90" fmla="*/ 5156201 w 3275"/>
              <a:gd name="T91" fmla="*/ 485775 h 1281"/>
              <a:gd name="T92" fmla="*/ 5199063 w 3275"/>
              <a:gd name="T93" fmla="*/ 114300 h 128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275"/>
              <a:gd name="T142" fmla="*/ 0 h 1281"/>
              <a:gd name="T143" fmla="*/ 3275 w 3275"/>
              <a:gd name="T144" fmla="*/ 1281 h 128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275" h="1281">
                <a:moveTo>
                  <a:pt x="3275" y="72"/>
                </a:moveTo>
                <a:lnTo>
                  <a:pt x="3143" y="66"/>
                </a:lnTo>
                <a:cubicBezTo>
                  <a:pt x="3119" y="72"/>
                  <a:pt x="3138" y="89"/>
                  <a:pt x="3128" y="108"/>
                </a:cubicBezTo>
                <a:cubicBezTo>
                  <a:pt x="3118" y="127"/>
                  <a:pt x="3110" y="154"/>
                  <a:pt x="3083" y="183"/>
                </a:cubicBezTo>
                <a:cubicBezTo>
                  <a:pt x="3056" y="212"/>
                  <a:pt x="3014" y="256"/>
                  <a:pt x="2963" y="282"/>
                </a:cubicBezTo>
                <a:cubicBezTo>
                  <a:pt x="2912" y="308"/>
                  <a:pt x="2832" y="332"/>
                  <a:pt x="2774" y="342"/>
                </a:cubicBezTo>
                <a:cubicBezTo>
                  <a:pt x="2716" y="352"/>
                  <a:pt x="2660" y="343"/>
                  <a:pt x="2615" y="339"/>
                </a:cubicBezTo>
                <a:cubicBezTo>
                  <a:pt x="2570" y="335"/>
                  <a:pt x="2526" y="320"/>
                  <a:pt x="2504" y="315"/>
                </a:cubicBezTo>
                <a:cubicBezTo>
                  <a:pt x="2482" y="310"/>
                  <a:pt x="2564" y="321"/>
                  <a:pt x="2480" y="306"/>
                </a:cubicBezTo>
                <a:cubicBezTo>
                  <a:pt x="2396" y="291"/>
                  <a:pt x="2362" y="276"/>
                  <a:pt x="1997" y="225"/>
                </a:cubicBezTo>
                <a:cubicBezTo>
                  <a:pt x="1632" y="174"/>
                  <a:pt x="579" y="36"/>
                  <a:pt x="290" y="0"/>
                </a:cubicBezTo>
                <a:lnTo>
                  <a:pt x="260" y="9"/>
                </a:lnTo>
                <a:lnTo>
                  <a:pt x="332" y="45"/>
                </a:lnTo>
                <a:lnTo>
                  <a:pt x="386" y="108"/>
                </a:lnTo>
                <a:cubicBezTo>
                  <a:pt x="392" y="146"/>
                  <a:pt x="364" y="242"/>
                  <a:pt x="368" y="273"/>
                </a:cubicBezTo>
                <a:cubicBezTo>
                  <a:pt x="372" y="304"/>
                  <a:pt x="401" y="283"/>
                  <a:pt x="410" y="294"/>
                </a:cubicBezTo>
                <a:cubicBezTo>
                  <a:pt x="419" y="305"/>
                  <a:pt x="410" y="327"/>
                  <a:pt x="419" y="336"/>
                </a:cubicBezTo>
                <a:cubicBezTo>
                  <a:pt x="428" y="345"/>
                  <a:pt x="458" y="335"/>
                  <a:pt x="467" y="348"/>
                </a:cubicBezTo>
                <a:cubicBezTo>
                  <a:pt x="476" y="361"/>
                  <a:pt x="473" y="386"/>
                  <a:pt x="476" y="414"/>
                </a:cubicBezTo>
                <a:cubicBezTo>
                  <a:pt x="479" y="442"/>
                  <a:pt x="469" y="488"/>
                  <a:pt x="488" y="519"/>
                </a:cubicBezTo>
                <a:cubicBezTo>
                  <a:pt x="507" y="550"/>
                  <a:pt x="575" y="568"/>
                  <a:pt x="593" y="603"/>
                </a:cubicBezTo>
                <a:cubicBezTo>
                  <a:pt x="611" y="638"/>
                  <a:pt x="584" y="698"/>
                  <a:pt x="596" y="726"/>
                </a:cubicBezTo>
                <a:cubicBezTo>
                  <a:pt x="608" y="754"/>
                  <a:pt x="653" y="759"/>
                  <a:pt x="662" y="774"/>
                </a:cubicBezTo>
                <a:cubicBezTo>
                  <a:pt x="671" y="789"/>
                  <a:pt x="665" y="812"/>
                  <a:pt x="650" y="819"/>
                </a:cubicBezTo>
                <a:cubicBezTo>
                  <a:pt x="635" y="826"/>
                  <a:pt x="591" y="819"/>
                  <a:pt x="569" y="816"/>
                </a:cubicBezTo>
                <a:cubicBezTo>
                  <a:pt x="547" y="813"/>
                  <a:pt x="535" y="802"/>
                  <a:pt x="518" y="801"/>
                </a:cubicBezTo>
                <a:cubicBezTo>
                  <a:pt x="501" y="800"/>
                  <a:pt x="479" y="811"/>
                  <a:pt x="464" y="810"/>
                </a:cubicBezTo>
                <a:cubicBezTo>
                  <a:pt x="449" y="809"/>
                  <a:pt x="445" y="790"/>
                  <a:pt x="425" y="792"/>
                </a:cubicBezTo>
                <a:cubicBezTo>
                  <a:pt x="405" y="794"/>
                  <a:pt x="359" y="828"/>
                  <a:pt x="344" y="822"/>
                </a:cubicBezTo>
                <a:cubicBezTo>
                  <a:pt x="329" y="816"/>
                  <a:pt x="348" y="763"/>
                  <a:pt x="335" y="756"/>
                </a:cubicBezTo>
                <a:cubicBezTo>
                  <a:pt x="322" y="749"/>
                  <a:pt x="276" y="764"/>
                  <a:pt x="266" y="777"/>
                </a:cubicBezTo>
                <a:lnTo>
                  <a:pt x="272" y="834"/>
                </a:lnTo>
                <a:cubicBezTo>
                  <a:pt x="278" y="849"/>
                  <a:pt x="301" y="857"/>
                  <a:pt x="302" y="870"/>
                </a:cubicBezTo>
                <a:cubicBezTo>
                  <a:pt x="303" y="883"/>
                  <a:pt x="284" y="899"/>
                  <a:pt x="278" y="915"/>
                </a:cubicBezTo>
                <a:cubicBezTo>
                  <a:pt x="272" y="931"/>
                  <a:pt x="275" y="956"/>
                  <a:pt x="266" y="969"/>
                </a:cubicBezTo>
                <a:cubicBezTo>
                  <a:pt x="257" y="982"/>
                  <a:pt x="233" y="978"/>
                  <a:pt x="221" y="993"/>
                </a:cubicBezTo>
                <a:cubicBezTo>
                  <a:pt x="209" y="1008"/>
                  <a:pt x="210" y="1033"/>
                  <a:pt x="191" y="1059"/>
                </a:cubicBezTo>
                <a:cubicBezTo>
                  <a:pt x="172" y="1085"/>
                  <a:pt x="123" y="1129"/>
                  <a:pt x="107" y="1149"/>
                </a:cubicBezTo>
                <a:cubicBezTo>
                  <a:pt x="91" y="1169"/>
                  <a:pt x="105" y="1170"/>
                  <a:pt x="92" y="1179"/>
                </a:cubicBezTo>
                <a:cubicBezTo>
                  <a:pt x="79" y="1188"/>
                  <a:pt x="44" y="1189"/>
                  <a:pt x="29" y="1203"/>
                </a:cubicBezTo>
                <a:lnTo>
                  <a:pt x="2" y="1263"/>
                </a:lnTo>
                <a:cubicBezTo>
                  <a:pt x="5" y="1274"/>
                  <a:pt x="0" y="1281"/>
                  <a:pt x="50" y="1272"/>
                </a:cubicBezTo>
                <a:cubicBezTo>
                  <a:pt x="100" y="1263"/>
                  <a:pt x="234" y="1218"/>
                  <a:pt x="302" y="1209"/>
                </a:cubicBezTo>
                <a:lnTo>
                  <a:pt x="461" y="1215"/>
                </a:lnTo>
                <a:cubicBezTo>
                  <a:pt x="485" y="1202"/>
                  <a:pt x="448" y="1153"/>
                  <a:pt x="449" y="1128"/>
                </a:cubicBezTo>
                <a:cubicBezTo>
                  <a:pt x="450" y="1103"/>
                  <a:pt x="455" y="1077"/>
                  <a:pt x="464" y="1065"/>
                </a:cubicBezTo>
                <a:cubicBezTo>
                  <a:pt x="473" y="1053"/>
                  <a:pt x="492" y="1046"/>
                  <a:pt x="503" y="1053"/>
                </a:cubicBezTo>
                <a:cubicBezTo>
                  <a:pt x="514" y="1060"/>
                  <a:pt x="513" y="1103"/>
                  <a:pt x="527" y="1104"/>
                </a:cubicBezTo>
                <a:cubicBezTo>
                  <a:pt x="541" y="1105"/>
                  <a:pt x="564" y="1072"/>
                  <a:pt x="587" y="1059"/>
                </a:cubicBezTo>
                <a:cubicBezTo>
                  <a:pt x="610" y="1046"/>
                  <a:pt x="638" y="1056"/>
                  <a:pt x="665" y="1026"/>
                </a:cubicBezTo>
                <a:cubicBezTo>
                  <a:pt x="692" y="996"/>
                  <a:pt x="724" y="921"/>
                  <a:pt x="752" y="882"/>
                </a:cubicBezTo>
                <a:cubicBezTo>
                  <a:pt x="780" y="843"/>
                  <a:pt x="813" y="820"/>
                  <a:pt x="833" y="792"/>
                </a:cubicBezTo>
                <a:cubicBezTo>
                  <a:pt x="853" y="764"/>
                  <a:pt x="853" y="734"/>
                  <a:pt x="872" y="714"/>
                </a:cubicBezTo>
                <a:cubicBezTo>
                  <a:pt x="891" y="694"/>
                  <a:pt x="920" y="681"/>
                  <a:pt x="950" y="672"/>
                </a:cubicBezTo>
                <a:cubicBezTo>
                  <a:pt x="980" y="663"/>
                  <a:pt x="1033" y="666"/>
                  <a:pt x="1055" y="657"/>
                </a:cubicBezTo>
                <a:cubicBezTo>
                  <a:pt x="1077" y="648"/>
                  <a:pt x="1071" y="625"/>
                  <a:pt x="1082" y="615"/>
                </a:cubicBezTo>
                <a:cubicBezTo>
                  <a:pt x="1093" y="605"/>
                  <a:pt x="1116" y="591"/>
                  <a:pt x="1124" y="597"/>
                </a:cubicBezTo>
                <a:cubicBezTo>
                  <a:pt x="1132" y="603"/>
                  <a:pt x="1129" y="640"/>
                  <a:pt x="1133" y="651"/>
                </a:cubicBezTo>
                <a:cubicBezTo>
                  <a:pt x="1137" y="662"/>
                  <a:pt x="1138" y="668"/>
                  <a:pt x="1148" y="663"/>
                </a:cubicBezTo>
                <a:cubicBezTo>
                  <a:pt x="1158" y="658"/>
                  <a:pt x="1189" y="641"/>
                  <a:pt x="1196" y="618"/>
                </a:cubicBezTo>
                <a:cubicBezTo>
                  <a:pt x="1203" y="595"/>
                  <a:pt x="1196" y="556"/>
                  <a:pt x="1193" y="522"/>
                </a:cubicBezTo>
                <a:cubicBezTo>
                  <a:pt x="1190" y="488"/>
                  <a:pt x="1173" y="423"/>
                  <a:pt x="1178" y="411"/>
                </a:cubicBezTo>
                <a:cubicBezTo>
                  <a:pt x="1183" y="399"/>
                  <a:pt x="1210" y="407"/>
                  <a:pt x="1226" y="447"/>
                </a:cubicBezTo>
                <a:cubicBezTo>
                  <a:pt x="1242" y="487"/>
                  <a:pt x="1248" y="614"/>
                  <a:pt x="1274" y="654"/>
                </a:cubicBezTo>
                <a:cubicBezTo>
                  <a:pt x="1300" y="694"/>
                  <a:pt x="1368" y="667"/>
                  <a:pt x="1385" y="687"/>
                </a:cubicBezTo>
                <a:cubicBezTo>
                  <a:pt x="1402" y="707"/>
                  <a:pt x="1394" y="763"/>
                  <a:pt x="1376" y="777"/>
                </a:cubicBezTo>
                <a:cubicBezTo>
                  <a:pt x="1358" y="791"/>
                  <a:pt x="1294" y="763"/>
                  <a:pt x="1277" y="774"/>
                </a:cubicBezTo>
                <a:cubicBezTo>
                  <a:pt x="1260" y="785"/>
                  <a:pt x="1271" y="831"/>
                  <a:pt x="1277" y="843"/>
                </a:cubicBezTo>
                <a:cubicBezTo>
                  <a:pt x="1283" y="855"/>
                  <a:pt x="1306" y="840"/>
                  <a:pt x="1316" y="849"/>
                </a:cubicBezTo>
                <a:cubicBezTo>
                  <a:pt x="1326" y="858"/>
                  <a:pt x="1325" y="886"/>
                  <a:pt x="1337" y="897"/>
                </a:cubicBezTo>
                <a:cubicBezTo>
                  <a:pt x="1349" y="908"/>
                  <a:pt x="1353" y="914"/>
                  <a:pt x="1388" y="915"/>
                </a:cubicBezTo>
                <a:cubicBezTo>
                  <a:pt x="1423" y="916"/>
                  <a:pt x="1511" y="909"/>
                  <a:pt x="1547" y="906"/>
                </a:cubicBezTo>
                <a:cubicBezTo>
                  <a:pt x="1583" y="903"/>
                  <a:pt x="1592" y="905"/>
                  <a:pt x="1604" y="897"/>
                </a:cubicBezTo>
                <a:cubicBezTo>
                  <a:pt x="1616" y="889"/>
                  <a:pt x="1615" y="866"/>
                  <a:pt x="1622" y="858"/>
                </a:cubicBezTo>
                <a:cubicBezTo>
                  <a:pt x="1629" y="850"/>
                  <a:pt x="1634" y="842"/>
                  <a:pt x="1646" y="849"/>
                </a:cubicBezTo>
                <a:cubicBezTo>
                  <a:pt x="1658" y="856"/>
                  <a:pt x="1672" y="898"/>
                  <a:pt x="1691" y="903"/>
                </a:cubicBezTo>
                <a:cubicBezTo>
                  <a:pt x="1710" y="908"/>
                  <a:pt x="1746" y="891"/>
                  <a:pt x="1763" y="879"/>
                </a:cubicBezTo>
                <a:cubicBezTo>
                  <a:pt x="1780" y="867"/>
                  <a:pt x="1774" y="837"/>
                  <a:pt x="1793" y="831"/>
                </a:cubicBezTo>
                <a:cubicBezTo>
                  <a:pt x="1812" y="825"/>
                  <a:pt x="1856" y="834"/>
                  <a:pt x="1880" y="840"/>
                </a:cubicBezTo>
                <a:cubicBezTo>
                  <a:pt x="1904" y="846"/>
                  <a:pt x="1922" y="867"/>
                  <a:pt x="1934" y="864"/>
                </a:cubicBezTo>
                <a:lnTo>
                  <a:pt x="1952" y="819"/>
                </a:lnTo>
                <a:cubicBezTo>
                  <a:pt x="1962" y="812"/>
                  <a:pt x="1984" y="816"/>
                  <a:pt x="1994" y="822"/>
                </a:cubicBezTo>
                <a:cubicBezTo>
                  <a:pt x="2004" y="828"/>
                  <a:pt x="1987" y="852"/>
                  <a:pt x="2015" y="855"/>
                </a:cubicBezTo>
                <a:cubicBezTo>
                  <a:pt x="2043" y="858"/>
                  <a:pt x="2133" y="850"/>
                  <a:pt x="2162" y="843"/>
                </a:cubicBezTo>
                <a:cubicBezTo>
                  <a:pt x="2191" y="836"/>
                  <a:pt x="2178" y="819"/>
                  <a:pt x="2192" y="810"/>
                </a:cubicBezTo>
                <a:cubicBezTo>
                  <a:pt x="2206" y="801"/>
                  <a:pt x="2222" y="809"/>
                  <a:pt x="2246" y="789"/>
                </a:cubicBezTo>
                <a:cubicBezTo>
                  <a:pt x="2270" y="769"/>
                  <a:pt x="2274" y="724"/>
                  <a:pt x="2336" y="690"/>
                </a:cubicBezTo>
                <a:cubicBezTo>
                  <a:pt x="2398" y="656"/>
                  <a:pt x="2558" y="606"/>
                  <a:pt x="2618" y="582"/>
                </a:cubicBezTo>
                <a:cubicBezTo>
                  <a:pt x="2678" y="558"/>
                  <a:pt x="2668" y="555"/>
                  <a:pt x="2693" y="549"/>
                </a:cubicBezTo>
                <a:cubicBezTo>
                  <a:pt x="2718" y="543"/>
                  <a:pt x="2747" y="555"/>
                  <a:pt x="2768" y="546"/>
                </a:cubicBezTo>
                <a:cubicBezTo>
                  <a:pt x="2789" y="537"/>
                  <a:pt x="2736" y="538"/>
                  <a:pt x="2816" y="498"/>
                </a:cubicBezTo>
                <a:cubicBezTo>
                  <a:pt x="2896" y="458"/>
                  <a:pt x="3174" y="354"/>
                  <a:pt x="3248" y="306"/>
                </a:cubicBezTo>
                <a:lnTo>
                  <a:pt x="3263" y="210"/>
                </a:lnTo>
                <a:cubicBezTo>
                  <a:pt x="3267" y="171"/>
                  <a:pt x="3275" y="72"/>
                  <a:pt x="3275" y="72"/>
                </a:cubicBez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" name="Freeform 9"/>
          <p:cNvSpPr>
            <a:spLocks/>
          </p:cNvSpPr>
          <p:nvPr/>
        </p:nvSpPr>
        <p:spPr bwMode="auto">
          <a:xfrm>
            <a:off x="1065213" y="1068388"/>
            <a:ext cx="3140075" cy="800100"/>
          </a:xfrm>
          <a:custGeom>
            <a:avLst/>
            <a:gdLst>
              <a:gd name="T0" fmla="*/ 77788 w 1978"/>
              <a:gd name="T1" fmla="*/ 760413 h 504"/>
              <a:gd name="T2" fmla="*/ 1068388 w 1978"/>
              <a:gd name="T3" fmla="*/ 760413 h 504"/>
              <a:gd name="T4" fmla="*/ 1625600 w 1978"/>
              <a:gd name="T5" fmla="*/ 788988 h 504"/>
              <a:gd name="T6" fmla="*/ 2192338 w 1978"/>
              <a:gd name="T7" fmla="*/ 693738 h 504"/>
              <a:gd name="T8" fmla="*/ 2978150 w 1978"/>
              <a:gd name="T9" fmla="*/ 598488 h 504"/>
              <a:gd name="T10" fmla="*/ 3140075 w 1978"/>
              <a:gd name="T11" fmla="*/ 560388 h 504"/>
              <a:gd name="T12" fmla="*/ 3049588 w 1978"/>
              <a:gd name="T13" fmla="*/ 460375 h 504"/>
              <a:gd name="T14" fmla="*/ 3006725 w 1978"/>
              <a:gd name="T15" fmla="*/ 446088 h 504"/>
              <a:gd name="T16" fmla="*/ 2854325 w 1978"/>
              <a:gd name="T17" fmla="*/ 488950 h 504"/>
              <a:gd name="T18" fmla="*/ 2792413 w 1978"/>
              <a:gd name="T19" fmla="*/ 436563 h 504"/>
              <a:gd name="T20" fmla="*/ 2611438 w 1978"/>
              <a:gd name="T21" fmla="*/ 522288 h 504"/>
              <a:gd name="T22" fmla="*/ 2544763 w 1978"/>
              <a:gd name="T23" fmla="*/ 346075 h 504"/>
              <a:gd name="T24" fmla="*/ 2444750 w 1978"/>
              <a:gd name="T25" fmla="*/ 379413 h 504"/>
              <a:gd name="T26" fmla="*/ 2301875 w 1978"/>
              <a:gd name="T27" fmla="*/ 450850 h 504"/>
              <a:gd name="T28" fmla="*/ 2254250 w 1978"/>
              <a:gd name="T29" fmla="*/ 398463 h 504"/>
              <a:gd name="T30" fmla="*/ 2125663 w 1978"/>
              <a:gd name="T31" fmla="*/ 374650 h 504"/>
              <a:gd name="T32" fmla="*/ 2097088 w 1978"/>
              <a:gd name="T33" fmla="*/ 355600 h 504"/>
              <a:gd name="T34" fmla="*/ 2039938 w 1978"/>
              <a:gd name="T35" fmla="*/ 355600 h 504"/>
              <a:gd name="T36" fmla="*/ 1954213 w 1978"/>
              <a:gd name="T37" fmla="*/ 322263 h 504"/>
              <a:gd name="T38" fmla="*/ 1901825 w 1978"/>
              <a:gd name="T39" fmla="*/ 398463 h 504"/>
              <a:gd name="T40" fmla="*/ 1844675 w 1978"/>
              <a:gd name="T41" fmla="*/ 412750 h 504"/>
              <a:gd name="T42" fmla="*/ 1801813 w 1978"/>
              <a:gd name="T43" fmla="*/ 346075 h 504"/>
              <a:gd name="T44" fmla="*/ 1630363 w 1978"/>
              <a:gd name="T45" fmla="*/ 293688 h 504"/>
              <a:gd name="T46" fmla="*/ 1573212 w 1978"/>
              <a:gd name="T47" fmla="*/ 203200 h 504"/>
              <a:gd name="T48" fmla="*/ 1501775 w 1978"/>
              <a:gd name="T49" fmla="*/ 212725 h 504"/>
              <a:gd name="T50" fmla="*/ 1349375 w 1978"/>
              <a:gd name="T51" fmla="*/ 169863 h 504"/>
              <a:gd name="T52" fmla="*/ 1263650 w 1978"/>
              <a:gd name="T53" fmla="*/ 165100 h 504"/>
              <a:gd name="T54" fmla="*/ 1230313 w 1978"/>
              <a:gd name="T55" fmla="*/ 88900 h 504"/>
              <a:gd name="T56" fmla="*/ 1149350 w 1978"/>
              <a:gd name="T57" fmla="*/ 112713 h 504"/>
              <a:gd name="T58" fmla="*/ 1092200 w 1978"/>
              <a:gd name="T59" fmla="*/ 74613 h 504"/>
              <a:gd name="T60" fmla="*/ 1001713 w 1978"/>
              <a:gd name="T61" fmla="*/ 88900 h 504"/>
              <a:gd name="T62" fmla="*/ 963613 w 1978"/>
              <a:gd name="T63" fmla="*/ 50800 h 504"/>
              <a:gd name="T64" fmla="*/ 763588 w 1978"/>
              <a:gd name="T65" fmla="*/ 26988 h 504"/>
              <a:gd name="T66" fmla="*/ 687388 w 1978"/>
              <a:gd name="T67" fmla="*/ 12700 h 504"/>
              <a:gd name="T68" fmla="*/ 611188 w 1978"/>
              <a:gd name="T69" fmla="*/ 3175 h 504"/>
              <a:gd name="T70" fmla="*/ 506413 w 1978"/>
              <a:gd name="T71" fmla="*/ 36513 h 504"/>
              <a:gd name="T72" fmla="*/ 349250 w 1978"/>
              <a:gd name="T73" fmla="*/ 60325 h 504"/>
              <a:gd name="T74" fmla="*/ 306388 w 1978"/>
              <a:gd name="T75" fmla="*/ 112713 h 504"/>
              <a:gd name="T76" fmla="*/ 244475 w 1978"/>
              <a:gd name="T77" fmla="*/ 136525 h 504"/>
              <a:gd name="T78" fmla="*/ 177800 w 1978"/>
              <a:gd name="T79" fmla="*/ 184150 h 504"/>
              <a:gd name="T80" fmla="*/ 25400 w 1978"/>
              <a:gd name="T81" fmla="*/ 179388 h 504"/>
              <a:gd name="T82" fmla="*/ 20638 w 1978"/>
              <a:gd name="T83" fmla="*/ 265113 h 504"/>
              <a:gd name="T84" fmla="*/ 20638 w 1978"/>
              <a:gd name="T85" fmla="*/ 441325 h 504"/>
              <a:gd name="T86" fmla="*/ 87313 w 1978"/>
              <a:gd name="T87" fmla="*/ 588963 h 504"/>
              <a:gd name="T88" fmla="*/ 139700 w 1978"/>
              <a:gd name="T89" fmla="*/ 679450 h 504"/>
              <a:gd name="T90" fmla="*/ 153988 w 1978"/>
              <a:gd name="T91" fmla="*/ 760413 h 504"/>
              <a:gd name="T92" fmla="*/ 77788 w 1978"/>
              <a:gd name="T93" fmla="*/ 760413 h 5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978"/>
              <a:gd name="T142" fmla="*/ 0 h 504"/>
              <a:gd name="T143" fmla="*/ 1978 w 1978"/>
              <a:gd name="T144" fmla="*/ 504 h 5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978" h="504">
                <a:moveTo>
                  <a:pt x="49" y="479"/>
                </a:moveTo>
                <a:cubicBezTo>
                  <a:pt x="265" y="479"/>
                  <a:pt x="511" y="476"/>
                  <a:pt x="673" y="479"/>
                </a:cubicBezTo>
                <a:cubicBezTo>
                  <a:pt x="835" y="482"/>
                  <a:pt x="906" y="504"/>
                  <a:pt x="1024" y="497"/>
                </a:cubicBezTo>
                <a:cubicBezTo>
                  <a:pt x="1142" y="490"/>
                  <a:pt x="1239" y="457"/>
                  <a:pt x="1381" y="437"/>
                </a:cubicBezTo>
                <a:cubicBezTo>
                  <a:pt x="1523" y="417"/>
                  <a:pt x="1777" y="391"/>
                  <a:pt x="1876" y="377"/>
                </a:cubicBezTo>
                <a:cubicBezTo>
                  <a:pt x="1975" y="363"/>
                  <a:pt x="1971" y="367"/>
                  <a:pt x="1978" y="353"/>
                </a:cubicBezTo>
                <a:lnTo>
                  <a:pt x="1921" y="290"/>
                </a:lnTo>
                <a:lnTo>
                  <a:pt x="1894" y="281"/>
                </a:lnTo>
                <a:cubicBezTo>
                  <a:pt x="1874" y="284"/>
                  <a:pt x="1820" y="309"/>
                  <a:pt x="1798" y="308"/>
                </a:cubicBezTo>
                <a:cubicBezTo>
                  <a:pt x="1776" y="307"/>
                  <a:pt x="1784" y="272"/>
                  <a:pt x="1759" y="275"/>
                </a:cubicBezTo>
                <a:cubicBezTo>
                  <a:pt x="1734" y="278"/>
                  <a:pt x="1671" y="339"/>
                  <a:pt x="1645" y="329"/>
                </a:cubicBezTo>
                <a:cubicBezTo>
                  <a:pt x="1619" y="319"/>
                  <a:pt x="1621" y="233"/>
                  <a:pt x="1603" y="218"/>
                </a:cubicBezTo>
                <a:cubicBezTo>
                  <a:pt x="1585" y="203"/>
                  <a:pt x="1565" y="228"/>
                  <a:pt x="1540" y="239"/>
                </a:cubicBezTo>
                <a:cubicBezTo>
                  <a:pt x="1515" y="250"/>
                  <a:pt x="1470" y="282"/>
                  <a:pt x="1450" y="284"/>
                </a:cubicBezTo>
                <a:cubicBezTo>
                  <a:pt x="1430" y="286"/>
                  <a:pt x="1438" y="259"/>
                  <a:pt x="1420" y="251"/>
                </a:cubicBezTo>
                <a:cubicBezTo>
                  <a:pt x="1402" y="243"/>
                  <a:pt x="1355" y="240"/>
                  <a:pt x="1339" y="236"/>
                </a:cubicBezTo>
                <a:cubicBezTo>
                  <a:pt x="1323" y="232"/>
                  <a:pt x="1330" y="226"/>
                  <a:pt x="1321" y="224"/>
                </a:cubicBezTo>
                <a:cubicBezTo>
                  <a:pt x="1312" y="222"/>
                  <a:pt x="1300" y="227"/>
                  <a:pt x="1285" y="224"/>
                </a:cubicBezTo>
                <a:cubicBezTo>
                  <a:pt x="1270" y="221"/>
                  <a:pt x="1245" y="199"/>
                  <a:pt x="1231" y="203"/>
                </a:cubicBezTo>
                <a:cubicBezTo>
                  <a:pt x="1217" y="207"/>
                  <a:pt x="1209" y="241"/>
                  <a:pt x="1198" y="251"/>
                </a:cubicBezTo>
                <a:cubicBezTo>
                  <a:pt x="1187" y="261"/>
                  <a:pt x="1172" y="265"/>
                  <a:pt x="1162" y="260"/>
                </a:cubicBezTo>
                <a:cubicBezTo>
                  <a:pt x="1152" y="255"/>
                  <a:pt x="1157" y="231"/>
                  <a:pt x="1135" y="218"/>
                </a:cubicBezTo>
                <a:cubicBezTo>
                  <a:pt x="1113" y="205"/>
                  <a:pt x="1051" y="200"/>
                  <a:pt x="1027" y="185"/>
                </a:cubicBezTo>
                <a:cubicBezTo>
                  <a:pt x="1003" y="170"/>
                  <a:pt x="1004" y="136"/>
                  <a:pt x="991" y="128"/>
                </a:cubicBezTo>
                <a:cubicBezTo>
                  <a:pt x="978" y="120"/>
                  <a:pt x="969" y="137"/>
                  <a:pt x="946" y="134"/>
                </a:cubicBezTo>
                <a:cubicBezTo>
                  <a:pt x="923" y="131"/>
                  <a:pt x="875" y="112"/>
                  <a:pt x="850" y="107"/>
                </a:cubicBezTo>
                <a:cubicBezTo>
                  <a:pt x="825" y="102"/>
                  <a:pt x="808" y="112"/>
                  <a:pt x="796" y="104"/>
                </a:cubicBezTo>
                <a:lnTo>
                  <a:pt x="775" y="56"/>
                </a:lnTo>
                <a:cubicBezTo>
                  <a:pt x="763" y="50"/>
                  <a:pt x="738" y="72"/>
                  <a:pt x="724" y="71"/>
                </a:cubicBezTo>
                <a:cubicBezTo>
                  <a:pt x="710" y="70"/>
                  <a:pt x="703" y="49"/>
                  <a:pt x="688" y="47"/>
                </a:cubicBezTo>
                <a:cubicBezTo>
                  <a:pt x="673" y="45"/>
                  <a:pt x="644" y="58"/>
                  <a:pt x="631" y="56"/>
                </a:cubicBezTo>
                <a:cubicBezTo>
                  <a:pt x="618" y="54"/>
                  <a:pt x="632" y="38"/>
                  <a:pt x="607" y="32"/>
                </a:cubicBezTo>
                <a:cubicBezTo>
                  <a:pt x="582" y="26"/>
                  <a:pt x="510" y="21"/>
                  <a:pt x="481" y="17"/>
                </a:cubicBezTo>
                <a:cubicBezTo>
                  <a:pt x="452" y="13"/>
                  <a:pt x="449" y="10"/>
                  <a:pt x="433" y="8"/>
                </a:cubicBezTo>
                <a:cubicBezTo>
                  <a:pt x="417" y="6"/>
                  <a:pt x="404" y="0"/>
                  <a:pt x="385" y="2"/>
                </a:cubicBezTo>
                <a:cubicBezTo>
                  <a:pt x="366" y="4"/>
                  <a:pt x="346" y="17"/>
                  <a:pt x="319" y="23"/>
                </a:cubicBezTo>
                <a:cubicBezTo>
                  <a:pt x="292" y="29"/>
                  <a:pt x="241" y="30"/>
                  <a:pt x="220" y="38"/>
                </a:cubicBezTo>
                <a:cubicBezTo>
                  <a:pt x="199" y="46"/>
                  <a:pt x="204" y="63"/>
                  <a:pt x="193" y="71"/>
                </a:cubicBezTo>
                <a:cubicBezTo>
                  <a:pt x="182" y="79"/>
                  <a:pt x="167" y="79"/>
                  <a:pt x="154" y="86"/>
                </a:cubicBezTo>
                <a:cubicBezTo>
                  <a:pt x="141" y="93"/>
                  <a:pt x="135" y="111"/>
                  <a:pt x="112" y="116"/>
                </a:cubicBezTo>
                <a:cubicBezTo>
                  <a:pt x="89" y="121"/>
                  <a:pt x="32" y="105"/>
                  <a:pt x="16" y="113"/>
                </a:cubicBezTo>
                <a:cubicBezTo>
                  <a:pt x="0" y="121"/>
                  <a:pt x="13" y="140"/>
                  <a:pt x="13" y="167"/>
                </a:cubicBezTo>
                <a:cubicBezTo>
                  <a:pt x="13" y="194"/>
                  <a:pt x="6" y="244"/>
                  <a:pt x="13" y="278"/>
                </a:cubicBezTo>
                <a:cubicBezTo>
                  <a:pt x="20" y="312"/>
                  <a:pt x="43" y="346"/>
                  <a:pt x="55" y="371"/>
                </a:cubicBezTo>
                <a:cubicBezTo>
                  <a:pt x="67" y="396"/>
                  <a:pt x="81" y="410"/>
                  <a:pt x="88" y="428"/>
                </a:cubicBezTo>
                <a:cubicBezTo>
                  <a:pt x="95" y="446"/>
                  <a:pt x="103" y="471"/>
                  <a:pt x="97" y="479"/>
                </a:cubicBezTo>
                <a:cubicBezTo>
                  <a:pt x="91" y="487"/>
                  <a:pt x="49" y="479"/>
                  <a:pt x="49" y="479"/>
                </a:cubicBezTo>
                <a:close/>
              </a:path>
            </a:pathLst>
          </a:custGeom>
          <a:solidFill>
            <a:srgbClr val="0080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" name="Freeform 10"/>
          <p:cNvSpPr>
            <a:spLocks/>
          </p:cNvSpPr>
          <p:nvPr/>
        </p:nvSpPr>
        <p:spPr bwMode="auto">
          <a:xfrm>
            <a:off x="771525" y="1824038"/>
            <a:ext cx="2000250" cy="1924050"/>
          </a:xfrm>
          <a:custGeom>
            <a:avLst/>
            <a:gdLst>
              <a:gd name="T0" fmla="*/ 1171575 w 1260"/>
              <a:gd name="T1" fmla="*/ 0 h 1212"/>
              <a:gd name="T2" fmla="*/ 1900238 w 1260"/>
              <a:gd name="T3" fmla="*/ 33337 h 1212"/>
              <a:gd name="T4" fmla="*/ 1885950 w 1260"/>
              <a:gd name="T5" fmla="*/ 242887 h 1212"/>
              <a:gd name="T6" fmla="*/ 1900238 w 1260"/>
              <a:gd name="T7" fmla="*/ 342900 h 1212"/>
              <a:gd name="T8" fmla="*/ 1928813 w 1260"/>
              <a:gd name="T9" fmla="*/ 552450 h 1212"/>
              <a:gd name="T10" fmla="*/ 1990725 w 1260"/>
              <a:gd name="T11" fmla="*/ 909638 h 1212"/>
              <a:gd name="T12" fmla="*/ 1990725 w 1260"/>
              <a:gd name="T13" fmla="*/ 1133475 h 1212"/>
              <a:gd name="T14" fmla="*/ 1928813 w 1260"/>
              <a:gd name="T15" fmla="*/ 1590675 h 1212"/>
              <a:gd name="T16" fmla="*/ 1928813 w 1260"/>
              <a:gd name="T17" fmla="*/ 1852613 h 1212"/>
              <a:gd name="T18" fmla="*/ 1714500 w 1260"/>
              <a:gd name="T19" fmla="*/ 1895475 h 1212"/>
              <a:gd name="T20" fmla="*/ 1614487 w 1260"/>
              <a:gd name="T21" fmla="*/ 1862138 h 1212"/>
              <a:gd name="T22" fmla="*/ 1528762 w 1260"/>
              <a:gd name="T23" fmla="*/ 1919288 h 1212"/>
              <a:gd name="T24" fmla="*/ 1438275 w 1260"/>
              <a:gd name="T25" fmla="*/ 1833563 h 1212"/>
              <a:gd name="T26" fmla="*/ 1200150 w 1260"/>
              <a:gd name="T27" fmla="*/ 1704975 h 1212"/>
              <a:gd name="T28" fmla="*/ 590550 w 1260"/>
              <a:gd name="T29" fmla="*/ 1304925 h 1212"/>
              <a:gd name="T30" fmla="*/ 0 w 1260"/>
              <a:gd name="T31" fmla="*/ 847725 h 1212"/>
              <a:gd name="T32" fmla="*/ 138112 w 1260"/>
              <a:gd name="T33" fmla="*/ 833438 h 1212"/>
              <a:gd name="T34" fmla="*/ 295275 w 1260"/>
              <a:gd name="T35" fmla="*/ 795337 h 1212"/>
              <a:gd name="T36" fmla="*/ 600075 w 1260"/>
              <a:gd name="T37" fmla="*/ 695325 h 1212"/>
              <a:gd name="T38" fmla="*/ 852488 w 1260"/>
              <a:gd name="T39" fmla="*/ 561975 h 1212"/>
              <a:gd name="T40" fmla="*/ 995363 w 1260"/>
              <a:gd name="T41" fmla="*/ 390525 h 1212"/>
              <a:gd name="T42" fmla="*/ 1123950 w 1260"/>
              <a:gd name="T43" fmla="*/ 190500 h 1212"/>
              <a:gd name="T44" fmla="*/ 1171575 w 1260"/>
              <a:gd name="T45" fmla="*/ 0 h 121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60"/>
              <a:gd name="T70" fmla="*/ 0 h 1212"/>
              <a:gd name="T71" fmla="*/ 1260 w 1260"/>
              <a:gd name="T72" fmla="*/ 1212 h 121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60" h="1212">
                <a:moveTo>
                  <a:pt x="738" y="0"/>
                </a:moveTo>
                <a:lnTo>
                  <a:pt x="1197" y="21"/>
                </a:lnTo>
                <a:lnTo>
                  <a:pt x="1188" y="153"/>
                </a:lnTo>
                <a:lnTo>
                  <a:pt x="1197" y="216"/>
                </a:lnTo>
                <a:cubicBezTo>
                  <a:pt x="1202" y="249"/>
                  <a:pt x="1206" y="289"/>
                  <a:pt x="1215" y="348"/>
                </a:cubicBezTo>
                <a:cubicBezTo>
                  <a:pt x="1224" y="407"/>
                  <a:pt x="1248" y="512"/>
                  <a:pt x="1254" y="573"/>
                </a:cubicBezTo>
                <a:cubicBezTo>
                  <a:pt x="1260" y="634"/>
                  <a:pt x="1260" y="643"/>
                  <a:pt x="1254" y="714"/>
                </a:cubicBezTo>
                <a:cubicBezTo>
                  <a:pt x="1248" y="785"/>
                  <a:pt x="1221" y="927"/>
                  <a:pt x="1215" y="1002"/>
                </a:cubicBezTo>
                <a:lnTo>
                  <a:pt x="1215" y="1167"/>
                </a:lnTo>
                <a:cubicBezTo>
                  <a:pt x="1193" y="1199"/>
                  <a:pt x="1113" y="1193"/>
                  <a:pt x="1080" y="1194"/>
                </a:cubicBezTo>
                <a:cubicBezTo>
                  <a:pt x="1047" y="1195"/>
                  <a:pt x="1036" y="1171"/>
                  <a:pt x="1017" y="1173"/>
                </a:cubicBezTo>
                <a:cubicBezTo>
                  <a:pt x="998" y="1175"/>
                  <a:pt x="981" y="1212"/>
                  <a:pt x="963" y="1209"/>
                </a:cubicBezTo>
                <a:cubicBezTo>
                  <a:pt x="945" y="1206"/>
                  <a:pt x="940" y="1177"/>
                  <a:pt x="906" y="1155"/>
                </a:cubicBezTo>
                <a:cubicBezTo>
                  <a:pt x="872" y="1133"/>
                  <a:pt x="845" y="1129"/>
                  <a:pt x="756" y="1074"/>
                </a:cubicBezTo>
                <a:cubicBezTo>
                  <a:pt x="667" y="1019"/>
                  <a:pt x="498" y="912"/>
                  <a:pt x="372" y="822"/>
                </a:cubicBezTo>
                <a:cubicBezTo>
                  <a:pt x="246" y="732"/>
                  <a:pt x="48" y="584"/>
                  <a:pt x="0" y="534"/>
                </a:cubicBezTo>
                <a:lnTo>
                  <a:pt x="87" y="525"/>
                </a:lnTo>
                <a:lnTo>
                  <a:pt x="186" y="501"/>
                </a:lnTo>
                <a:cubicBezTo>
                  <a:pt x="234" y="487"/>
                  <a:pt x="320" y="462"/>
                  <a:pt x="378" y="438"/>
                </a:cubicBezTo>
                <a:cubicBezTo>
                  <a:pt x="436" y="414"/>
                  <a:pt x="496" y="386"/>
                  <a:pt x="537" y="354"/>
                </a:cubicBezTo>
                <a:cubicBezTo>
                  <a:pt x="578" y="322"/>
                  <a:pt x="598" y="285"/>
                  <a:pt x="627" y="246"/>
                </a:cubicBezTo>
                <a:cubicBezTo>
                  <a:pt x="656" y="207"/>
                  <a:pt x="690" y="161"/>
                  <a:pt x="708" y="120"/>
                </a:cubicBezTo>
                <a:cubicBezTo>
                  <a:pt x="726" y="79"/>
                  <a:pt x="738" y="0"/>
                  <a:pt x="738" y="0"/>
                </a:cubicBezTo>
                <a:close/>
              </a:path>
            </a:pathLst>
          </a:custGeom>
          <a:solidFill>
            <a:srgbClr val="FFADAD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53975" y="2509838"/>
            <a:ext cx="6704013" cy="4200525"/>
            <a:chOff x="34" y="1581"/>
            <a:chExt cx="4223" cy="2646"/>
          </a:xfrm>
        </p:grpSpPr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34" y="1581"/>
              <a:ext cx="1421" cy="1015"/>
            </a:xfrm>
            <a:custGeom>
              <a:avLst/>
              <a:gdLst>
                <a:gd name="T0" fmla="*/ 317 w 1421"/>
                <a:gd name="T1" fmla="*/ 0 h 1015"/>
                <a:gd name="T2" fmla="*/ 647 w 1421"/>
                <a:gd name="T3" fmla="*/ 240 h 1015"/>
                <a:gd name="T4" fmla="*/ 755 w 1421"/>
                <a:gd name="T5" fmla="*/ 324 h 1015"/>
                <a:gd name="T6" fmla="*/ 1217 w 1421"/>
                <a:gd name="T7" fmla="*/ 621 h 1015"/>
                <a:gd name="T8" fmla="*/ 1406 w 1421"/>
                <a:gd name="T9" fmla="*/ 771 h 1015"/>
                <a:gd name="T10" fmla="*/ 1304 w 1421"/>
                <a:gd name="T11" fmla="*/ 861 h 1015"/>
                <a:gd name="T12" fmla="*/ 1259 w 1421"/>
                <a:gd name="T13" fmla="*/ 891 h 1015"/>
                <a:gd name="T14" fmla="*/ 1238 w 1421"/>
                <a:gd name="T15" fmla="*/ 927 h 1015"/>
                <a:gd name="T16" fmla="*/ 989 w 1421"/>
                <a:gd name="T17" fmla="*/ 939 h 1015"/>
                <a:gd name="T18" fmla="*/ 866 w 1421"/>
                <a:gd name="T19" fmla="*/ 1014 h 1015"/>
                <a:gd name="T20" fmla="*/ 758 w 1421"/>
                <a:gd name="T21" fmla="*/ 933 h 1015"/>
                <a:gd name="T22" fmla="*/ 722 w 1421"/>
                <a:gd name="T23" fmla="*/ 870 h 1015"/>
                <a:gd name="T24" fmla="*/ 638 w 1421"/>
                <a:gd name="T25" fmla="*/ 915 h 1015"/>
                <a:gd name="T26" fmla="*/ 566 w 1421"/>
                <a:gd name="T27" fmla="*/ 876 h 1015"/>
                <a:gd name="T28" fmla="*/ 485 w 1421"/>
                <a:gd name="T29" fmla="*/ 858 h 1015"/>
                <a:gd name="T30" fmla="*/ 371 w 1421"/>
                <a:gd name="T31" fmla="*/ 849 h 1015"/>
                <a:gd name="T32" fmla="*/ 302 w 1421"/>
                <a:gd name="T33" fmla="*/ 771 h 1015"/>
                <a:gd name="T34" fmla="*/ 269 w 1421"/>
                <a:gd name="T35" fmla="*/ 783 h 1015"/>
                <a:gd name="T36" fmla="*/ 227 w 1421"/>
                <a:gd name="T37" fmla="*/ 843 h 1015"/>
                <a:gd name="T38" fmla="*/ 181 w 1421"/>
                <a:gd name="T39" fmla="*/ 784 h 1015"/>
                <a:gd name="T40" fmla="*/ 128 w 1421"/>
                <a:gd name="T41" fmla="*/ 780 h 1015"/>
                <a:gd name="T42" fmla="*/ 134 w 1421"/>
                <a:gd name="T43" fmla="*/ 735 h 1015"/>
                <a:gd name="T44" fmla="*/ 8 w 1421"/>
                <a:gd name="T45" fmla="*/ 603 h 1015"/>
                <a:gd name="T46" fmla="*/ 83 w 1421"/>
                <a:gd name="T47" fmla="*/ 480 h 1015"/>
                <a:gd name="T48" fmla="*/ 164 w 1421"/>
                <a:gd name="T49" fmla="*/ 363 h 1015"/>
                <a:gd name="T50" fmla="*/ 242 w 1421"/>
                <a:gd name="T51" fmla="*/ 360 h 1015"/>
                <a:gd name="T52" fmla="*/ 230 w 1421"/>
                <a:gd name="T53" fmla="*/ 285 h 1015"/>
                <a:gd name="T54" fmla="*/ 236 w 1421"/>
                <a:gd name="T55" fmla="*/ 228 h 1015"/>
                <a:gd name="T56" fmla="*/ 224 w 1421"/>
                <a:gd name="T57" fmla="*/ 165 h 1015"/>
                <a:gd name="T58" fmla="*/ 224 w 1421"/>
                <a:gd name="T59" fmla="*/ 108 h 1015"/>
                <a:gd name="T60" fmla="*/ 317 w 1421"/>
                <a:gd name="T61" fmla="*/ 0 h 101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21"/>
                <a:gd name="T94" fmla="*/ 0 h 1015"/>
                <a:gd name="T95" fmla="*/ 1421 w 1421"/>
                <a:gd name="T96" fmla="*/ 1015 h 101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21" h="1015">
                  <a:moveTo>
                    <a:pt x="317" y="0"/>
                  </a:moveTo>
                  <a:cubicBezTo>
                    <a:pt x="388" y="23"/>
                    <a:pt x="574" y="186"/>
                    <a:pt x="647" y="240"/>
                  </a:cubicBezTo>
                  <a:cubicBezTo>
                    <a:pt x="720" y="294"/>
                    <a:pt x="660" y="261"/>
                    <a:pt x="755" y="324"/>
                  </a:cubicBezTo>
                  <a:cubicBezTo>
                    <a:pt x="850" y="387"/>
                    <a:pt x="1109" y="547"/>
                    <a:pt x="1217" y="621"/>
                  </a:cubicBezTo>
                  <a:cubicBezTo>
                    <a:pt x="1325" y="695"/>
                    <a:pt x="1391" y="731"/>
                    <a:pt x="1406" y="771"/>
                  </a:cubicBezTo>
                  <a:cubicBezTo>
                    <a:pt x="1421" y="811"/>
                    <a:pt x="1328" y="841"/>
                    <a:pt x="1304" y="861"/>
                  </a:cubicBezTo>
                  <a:lnTo>
                    <a:pt x="1259" y="891"/>
                  </a:lnTo>
                  <a:lnTo>
                    <a:pt x="1238" y="927"/>
                  </a:lnTo>
                  <a:cubicBezTo>
                    <a:pt x="1193" y="935"/>
                    <a:pt x="1051" y="925"/>
                    <a:pt x="989" y="939"/>
                  </a:cubicBezTo>
                  <a:cubicBezTo>
                    <a:pt x="927" y="953"/>
                    <a:pt x="904" y="1015"/>
                    <a:pt x="866" y="1014"/>
                  </a:cubicBezTo>
                  <a:cubicBezTo>
                    <a:pt x="828" y="1013"/>
                    <a:pt x="782" y="957"/>
                    <a:pt x="758" y="933"/>
                  </a:cubicBezTo>
                  <a:cubicBezTo>
                    <a:pt x="734" y="909"/>
                    <a:pt x="742" y="873"/>
                    <a:pt x="722" y="870"/>
                  </a:cubicBezTo>
                  <a:cubicBezTo>
                    <a:pt x="702" y="867"/>
                    <a:pt x="664" y="914"/>
                    <a:pt x="638" y="915"/>
                  </a:cubicBezTo>
                  <a:cubicBezTo>
                    <a:pt x="612" y="916"/>
                    <a:pt x="592" y="885"/>
                    <a:pt x="566" y="876"/>
                  </a:cubicBezTo>
                  <a:cubicBezTo>
                    <a:pt x="540" y="867"/>
                    <a:pt x="518" y="863"/>
                    <a:pt x="485" y="858"/>
                  </a:cubicBezTo>
                  <a:cubicBezTo>
                    <a:pt x="452" y="853"/>
                    <a:pt x="402" y="863"/>
                    <a:pt x="371" y="849"/>
                  </a:cubicBezTo>
                  <a:cubicBezTo>
                    <a:pt x="340" y="835"/>
                    <a:pt x="319" y="782"/>
                    <a:pt x="302" y="771"/>
                  </a:cubicBezTo>
                  <a:cubicBezTo>
                    <a:pt x="285" y="760"/>
                    <a:pt x="282" y="771"/>
                    <a:pt x="269" y="783"/>
                  </a:cubicBezTo>
                  <a:cubicBezTo>
                    <a:pt x="256" y="795"/>
                    <a:pt x="242" y="843"/>
                    <a:pt x="227" y="843"/>
                  </a:cubicBezTo>
                  <a:cubicBezTo>
                    <a:pt x="212" y="843"/>
                    <a:pt x="198" y="795"/>
                    <a:pt x="181" y="784"/>
                  </a:cubicBezTo>
                  <a:cubicBezTo>
                    <a:pt x="164" y="773"/>
                    <a:pt x="136" y="788"/>
                    <a:pt x="128" y="780"/>
                  </a:cubicBezTo>
                  <a:cubicBezTo>
                    <a:pt x="120" y="772"/>
                    <a:pt x="154" y="764"/>
                    <a:pt x="134" y="735"/>
                  </a:cubicBezTo>
                  <a:cubicBezTo>
                    <a:pt x="114" y="706"/>
                    <a:pt x="16" y="645"/>
                    <a:pt x="8" y="603"/>
                  </a:cubicBezTo>
                  <a:cubicBezTo>
                    <a:pt x="0" y="561"/>
                    <a:pt x="57" y="520"/>
                    <a:pt x="83" y="480"/>
                  </a:cubicBezTo>
                  <a:cubicBezTo>
                    <a:pt x="109" y="440"/>
                    <a:pt x="138" y="383"/>
                    <a:pt x="164" y="363"/>
                  </a:cubicBezTo>
                  <a:cubicBezTo>
                    <a:pt x="190" y="343"/>
                    <a:pt x="231" y="373"/>
                    <a:pt x="242" y="360"/>
                  </a:cubicBezTo>
                  <a:cubicBezTo>
                    <a:pt x="253" y="347"/>
                    <a:pt x="231" y="307"/>
                    <a:pt x="230" y="285"/>
                  </a:cubicBezTo>
                  <a:cubicBezTo>
                    <a:pt x="229" y="263"/>
                    <a:pt x="237" y="248"/>
                    <a:pt x="236" y="228"/>
                  </a:cubicBezTo>
                  <a:cubicBezTo>
                    <a:pt x="235" y="208"/>
                    <a:pt x="226" y="185"/>
                    <a:pt x="224" y="165"/>
                  </a:cubicBezTo>
                  <a:cubicBezTo>
                    <a:pt x="222" y="145"/>
                    <a:pt x="208" y="135"/>
                    <a:pt x="224" y="108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3649" y="3900"/>
              <a:ext cx="608" cy="327"/>
            </a:xfrm>
            <a:custGeom>
              <a:avLst/>
              <a:gdLst>
                <a:gd name="T0" fmla="*/ 5 w 608"/>
                <a:gd name="T1" fmla="*/ 261 h 327"/>
                <a:gd name="T2" fmla="*/ 74 w 608"/>
                <a:gd name="T3" fmla="*/ 213 h 327"/>
                <a:gd name="T4" fmla="*/ 122 w 608"/>
                <a:gd name="T5" fmla="*/ 156 h 327"/>
                <a:gd name="T6" fmla="*/ 152 w 608"/>
                <a:gd name="T7" fmla="*/ 93 h 327"/>
                <a:gd name="T8" fmla="*/ 239 w 608"/>
                <a:gd name="T9" fmla="*/ 36 h 327"/>
                <a:gd name="T10" fmla="*/ 470 w 608"/>
                <a:gd name="T11" fmla="*/ 12 h 327"/>
                <a:gd name="T12" fmla="*/ 509 w 608"/>
                <a:gd name="T13" fmla="*/ 3 h 327"/>
                <a:gd name="T14" fmla="*/ 599 w 608"/>
                <a:gd name="T15" fmla="*/ 30 h 327"/>
                <a:gd name="T16" fmla="*/ 566 w 608"/>
                <a:gd name="T17" fmla="*/ 78 h 327"/>
                <a:gd name="T18" fmla="*/ 518 w 608"/>
                <a:gd name="T19" fmla="*/ 114 h 327"/>
                <a:gd name="T20" fmla="*/ 410 w 608"/>
                <a:gd name="T21" fmla="*/ 123 h 327"/>
                <a:gd name="T22" fmla="*/ 320 w 608"/>
                <a:gd name="T23" fmla="*/ 201 h 327"/>
                <a:gd name="T24" fmla="*/ 281 w 608"/>
                <a:gd name="T25" fmla="*/ 246 h 327"/>
                <a:gd name="T26" fmla="*/ 260 w 608"/>
                <a:gd name="T27" fmla="*/ 261 h 327"/>
                <a:gd name="T28" fmla="*/ 230 w 608"/>
                <a:gd name="T29" fmla="*/ 288 h 327"/>
                <a:gd name="T30" fmla="*/ 218 w 608"/>
                <a:gd name="T31" fmla="*/ 315 h 327"/>
                <a:gd name="T32" fmla="*/ 89 w 608"/>
                <a:gd name="T33" fmla="*/ 318 h 327"/>
                <a:gd name="T34" fmla="*/ 5 w 608"/>
                <a:gd name="T35" fmla="*/ 261 h 3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08"/>
                <a:gd name="T55" fmla="*/ 0 h 327"/>
                <a:gd name="T56" fmla="*/ 608 w 608"/>
                <a:gd name="T57" fmla="*/ 327 h 32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08" h="327">
                  <a:moveTo>
                    <a:pt x="5" y="261"/>
                  </a:moveTo>
                  <a:cubicBezTo>
                    <a:pt x="0" y="246"/>
                    <a:pt x="55" y="230"/>
                    <a:pt x="74" y="213"/>
                  </a:cubicBezTo>
                  <a:cubicBezTo>
                    <a:pt x="93" y="196"/>
                    <a:pt x="109" y="176"/>
                    <a:pt x="122" y="156"/>
                  </a:cubicBezTo>
                  <a:cubicBezTo>
                    <a:pt x="135" y="136"/>
                    <a:pt x="133" y="113"/>
                    <a:pt x="152" y="93"/>
                  </a:cubicBezTo>
                  <a:cubicBezTo>
                    <a:pt x="171" y="73"/>
                    <a:pt x="186" y="50"/>
                    <a:pt x="239" y="36"/>
                  </a:cubicBezTo>
                  <a:cubicBezTo>
                    <a:pt x="292" y="22"/>
                    <a:pt x="425" y="18"/>
                    <a:pt x="470" y="12"/>
                  </a:cubicBezTo>
                  <a:cubicBezTo>
                    <a:pt x="515" y="6"/>
                    <a:pt x="488" y="0"/>
                    <a:pt x="509" y="3"/>
                  </a:cubicBezTo>
                  <a:cubicBezTo>
                    <a:pt x="530" y="6"/>
                    <a:pt x="590" y="18"/>
                    <a:pt x="599" y="30"/>
                  </a:cubicBezTo>
                  <a:cubicBezTo>
                    <a:pt x="608" y="42"/>
                    <a:pt x="579" y="64"/>
                    <a:pt x="566" y="78"/>
                  </a:cubicBezTo>
                  <a:cubicBezTo>
                    <a:pt x="553" y="92"/>
                    <a:pt x="544" y="106"/>
                    <a:pt x="518" y="114"/>
                  </a:cubicBezTo>
                  <a:cubicBezTo>
                    <a:pt x="492" y="122"/>
                    <a:pt x="443" y="109"/>
                    <a:pt x="410" y="123"/>
                  </a:cubicBezTo>
                  <a:cubicBezTo>
                    <a:pt x="377" y="137"/>
                    <a:pt x="341" y="181"/>
                    <a:pt x="320" y="201"/>
                  </a:cubicBezTo>
                  <a:cubicBezTo>
                    <a:pt x="299" y="221"/>
                    <a:pt x="291" y="236"/>
                    <a:pt x="281" y="246"/>
                  </a:cubicBezTo>
                  <a:cubicBezTo>
                    <a:pt x="271" y="256"/>
                    <a:pt x="268" y="254"/>
                    <a:pt x="260" y="261"/>
                  </a:cubicBezTo>
                  <a:cubicBezTo>
                    <a:pt x="252" y="268"/>
                    <a:pt x="237" y="279"/>
                    <a:pt x="230" y="288"/>
                  </a:cubicBezTo>
                  <a:cubicBezTo>
                    <a:pt x="223" y="297"/>
                    <a:pt x="241" y="310"/>
                    <a:pt x="218" y="315"/>
                  </a:cubicBezTo>
                  <a:cubicBezTo>
                    <a:pt x="195" y="320"/>
                    <a:pt x="124" y="327"/>
                    <a:pt x="89" y="318"/>
                  </a:cubicBezTo>
                  <a:cubicBezTo>
                    <a:pt x="54" y="309"/>
                    <a:pt x="23" y="273"/>
                    <a:pt x="5" y="261"/>
                  </a:cubicBez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" name="Freeform 14"/>
          <p:cNvSpPr>
            <a:spLocks/>
          </p:cNvSpPr>
          <p:nvPr/>
        </p:nvSpPr>
        <p:spPr bwMode="auto">
          <a:xfrm>
            <a:off x="4168775" y="760413"/>
            <a:ext cx="3752850" cy="3019425"/>
          </a:xfrm>
          <a:custGeom>
            <a:avLst/>
            <a:gdLst>
              <a:gd name="T0" fmla="*/ 22225 w 2364"/>
              <a:gd name="T1" fmla="*/ 896938 h 1902"/>
              <a:gd name="T2" fmla="*/ 146050 w 2364"/>
              <a:gd name="T3" fmla="*/ 863600 h 1902"/>
              <a:gd name="T4" fmla="*/ 169862 w 2364"/>
              <a:gd name="T5" fmla="*/ 758825 h 1902"/>
              <a:gd name="T6" fmla="*/ 127000 w 2364"/>
              <a:gd name="T7" fmla="*/ 687388 h 1902"/>
              <a:gd name="T8" fmla="*/ 122237 w 2364"/>
              <a:gd name="T9" fmla="*/ 601663 h 1902"/>
              <a:gd name="T10" fmla="*/ 265112 w 2364"/>
              <a:gd name="T11" fmla="*/ 373063 h 1902"/>
              <a:gd name="T12" fmla="*/ 303212 w 2364"/>
              <a:gd name="T13" fmla="*/ 306388 h 1902"/>
              <a:gd name="T14" fmla="*/ 417513 w 2364"/>
              <a:gd name="T15" fmla="*/ 344488 h 1902"/>
              <a:gd name="T16" fmla="*/ 508000 w 2364"/>
              <a:gd name="T17" fmla="*/ 301625 h 1902"/>
              <a:gd name="T18" fmla="*/ 669925 w 2364"/>
              <a:gd name="T19" fmla="*/ 292100 h 1902"/>
              <a:gd name="T20" fmla="*/ 808037 w 2364"/>
              <a:gd name="T21" fmla="*/ 315913 h 1902"/>
              <a:gd name="T22" fmla="*/ 917575 w 2364"/>
              <a:gd name="T23" fmla="*/ 215900 h 1902"/>
              <a:gd name="T24" fmla="*/ 936625 w 2364"/>
              <a:gd name="T25" fmla="*/ 77788 h 1902"/>
              <a:gd name="T26" fmla="*/ 1031875 w 2364"/>
              <a:gd name="T27" fmla="*/ 125413 h 1902"/>
              <a:gd name="T28" fmla="*/ 1155700 w 2364"/>
              <a:gd name="T29" fmla="*/ 125413 h 1902"/>
              <a:gd name="T30" fmla="*/ 1408112 w 2364"/>
              <a:gd name="T31" fmla="*/ 63500 h 1902"/>
              <a:gd name="T32" fmla="*/ 1527175 w 2364"/>
              <a:gd name="T33" fmla="*/ 511175 h 1902"/>
              <a:gd name="T34" fmla="*/ 1793875 w 2364"/>
              <a:gd name="T35" fmla="*/ 1035050 h 1902"/>
              <a:gd name="T36" fmla="*/ 2384425 w 2364"/>
              <a:gd name="T37" fmla="*/ 1525587 h 1902"/>
              <a:gd name="T38" fmla="*/ 3146424 w 2364"/>
              <a:gd name="T39" fmla="*/ 1830388 h 1902"/>
              <a:gd name="T40" fmla="*/ 3522663 w 2364"/>
              <a:gd name="T41" fmla="*/ 1897063 h 1902"/>
              <a:gd name="T42" fmla="*/ 3743325 w 2364"/>
              <a:gd name="T43" fmla="*/ 1946275 h 1902"/>
              <a:gd name="T44" fmla="*/ 3584575 w 2364"/>
              <a:gd name="T45" fmla="*/ 2227263 h 1902"/>
              <a:gd name="T46" fmla="*/ 3279775 w 2364"/>
              <a:gd name="T47" fmla="*/ 2665413 h 1902"/>
              <a:gd name="T48" fmla="*/ 3109912 w 2364"/>
              <a:gd name="T49" fmla="*/ 3019425 h 1902"/>
              <a:gd name="T50" fmla="*/ 2547937 w 2364"/>
              <a:gd name="T51" fmla="*/ 2868613 h 1902"/>
              <a:gd name="T52" fmla="*/ 2079625 w 2364"/>
              <a:gd name="T53" fmla="*/ 2790825 h 1902"/>
              <a:gd name="T54" fmla="*/ 1925637 w 2364"/>
              <a:gd name="T55" fmla="*/ 2744788 h 1902"/>
              <a:gd name="T56" fmla="*/ 1808163 w 2364"/>
              <a:gd name="T57" fmla="*/ 2663825 h 1902"/>
              <a:gd name="T58" fmla="*/ 1674813 w 2364"/>
              <a:gd name="T59" fmla="*/ 2587625 h 1902"/>
              <a:gd name="T60" fmla="*/ 1270000 w 2364"/>
              <a:gd name="T61" fmla="*/ 2392363 h 1902"/>
              <a:gd name="T62" fmla="*/ 869950 w 2364"/>
              <a:gd name="T63" fmla="*/ 2206625 h 1902"/>
              <a:gd name="T64" fmla="*/ 536575 w 2364"/>
              <a:gd name="T65" fmla="*/ 2039938 h 1902"/>
              <a:gd name="T66" fmla="*/ 488950 w 2364"/>
              <a:gd name="T67" fmla="*/ 1863725 h 1902"/>
              <a:gd name="T68" fmla="*/ 274637 w 2364"/>
              <a:gd name="T69" fmla="*/ 1825625 h 1902"/>
              <a:gd name="T70" fmla="*/ 174625 w 2364"/>
              <a:gd name="T71" fmla="*/ 1677988 h 1902"/>
              <a:gd name="T72" fmla="*/ 98425 w 2364"/>
              <a:gd name="T73" fmla="*/ 1449388 h 1902"/>
              <a:gd name="T74" fmla="*/ 12700 w 2364"/>
              <a:gd name="T75" fmla="*/ 1282700 h 1902"/>
              <a:gd name="T76" fmla="*/ 22225 w 2364"/>
              <a:gd name="T77" fmla="*/ 896938 h 190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364"/>
              <a:gd name="T118" fmla="*/ 0 h 1902"/>
              <a:gd name="T119" fmla="*/ 2364 w 2364"/>
              <a:gd name="T120" fmla="*/ 1902 h 190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364" h="1902">
                <a:moveTo>
                  <a:pt x="14" y="565"/>
                </a:moveTo>
                <a:lnTo>
                  <a:pt x="92" y="544"/>
                </a:lnTo>
                <a:cubicBezTo>
                  <a:pt x="108" y="529"/>
                  <a:pt x="109" y="496"/>
                  <a:pt x="107" y="478"/>
                </a:cubicBezTo>
                <a:cubicBezTo>
                  <a:pt x="105" y="460"/>
                  <a:pt x="85" y="449"/>
                  <a:pt x="80" y="433"/>
                </a:cubicBezTo>
                <a:cubicBezTo>
                  <a:pt x="75" y="417"/>
                  <a:pt x="63" y="412"/>
                  <a:pt x="77" y="379"/>
                </a:cubicBezTo>
                <a:cubicBezTo>
                  <a:pt x="91" y="346"/>
                  <a:pt x="148" y="266"/>
                  <a:pt x="167" y="235"/>
                </a:cubicBezTo>
                <a:cubicBezTo>
                  <a:pt x="186" y="204"/>
                  <a:pt x="175" y="196"/>
                  <a:pt x="191" y="193"/>
                </a:cubicBezTo>
                <a:cubicBezTo>
                  <a:pt x="207" y="190"/>
                  <a:pt x="242" y="217"/>
                  <a:pt x="263" y="217"/>
                </a:cubicBezTo>
                <a:cubicBezTo>
                  <a:pt x="284" y="217"/>
                  <a:pt x="294" y="195"/>
                  <a:pt x="320" y="190"/>
                </a:cubicBezTo>
                <a:cubicBezTo>
                  <a:pt x="346" y="185"/>
                  <a:pt x="391" y="183"/>
                  <a:pt x="422" y="184"/>
                </a:cubicBezTo>
                <a:cubicBezTo>
                  <a:pt x="453" y="185"/>
                  <a:pt x="483" y="207"/>
                  <a:pt x="509" y="199"/>
                </a:cubicBezTo>
                <a:cubicBezTo>
                  <a:pt x="535" y="191"/>
                  <a:pt x="564" y="161"/>
                  <a:pt x="578" y="136"/>
                </a:cubicBezTo>
                <a:cubicBezTo>
                  <a:pt x="592" y="111"/>
                  <a:pt x="578" y="58"/>
                  <a:pt x="590" y="49"/>
                </a:cubicBezTo>
                <a:cubicBezTo>
                  <a:pt x="602" y="40"/>
                  <a:pt x="627" y="74"/>
                  <a:pt x="650" y="79"/>
                </a:cubicBezTo>
                <a:cubicBezTo>
                  <a:pt x="673" y="84"/>
                  <a:pt x="689" y="85"/>
                  <a:pt x="728" y="79"/>
                </a:cubicBezTo>
                <a:cubicBezTo>
                  <a:pt x="767" y="73"/>
                  <a:pt x="848" y="0"/>
                  <a:pt x="887" y="40"/>
                </a:cubicBezTo>
                <a:cubicBezTo>
                  <a:pt x="926" y="80"/>
                  <a:pt x="922" y="220"/>
                  <a:pt x="962" y="322"/>
                </a:cubicBezTo>
                <a:cubicBezTo>
                  <a:pt x="1002" y="424"/>
                  <a:pt x="1040" y="545"/>
                  <a:pt x="1130" y="652"/>
                </a:cubicBezTo>
                <a:cubicBezTo>
                  <a:pt x="1220" y="759"/>
                  <a:pt x="1360" y="878"/>
                  <a:pt x="1502" y="961"/>
                </a:cubicBezTo>
                <a:cubicBezTo>
                  <a:pt x="1644" y="1044"/>
                  <a:pt x="1862" y="1114"/>
                  <a:pt x="1982" y="1153"/>
                </a:cubicBezTo>
                <a:cubicBezTo>
                  <a:pt x="2102" y="1192"/>
                  <a:pt x="2156" y="1183"/>
                  <a:pt x="2219" y="1195"/>
                </a:cubicBezTo>
                <a:cubicBezTo>
                  <a:pt x="2282" y="1207"/>
                  <a:pt x="2352" y="1191"/>
                  <a:pt x="2358" y="1226"/>
                </a:cubicBezTo>
                <a:cubicBezTo>
                  <a:pt x="2364" y="1261"/>
                  <a:pt x="2307" y="1327"/>
                  <a:pt x="2258" y="1403"/>
                </a:cubicBezTo>
                <a:cubicBezTo>
                  <a:pt x="2209" y="1479"/>
                  <a:pt x="2116" y="1596"/>
                  <a:pt x="2066" y="1679"/>
                </a:cubicBezTo>
                <a:cubicBezTo>
                  <a:pt x="2016" y="1762"/>
                  <a:pt x="2036" y="1881"/>
                  <a:pt x="1959" y="1902"/>
                </a:cubicBezTo>
                <a:lnTo>
                  <a:pt x="1605" y="1807"/>
                </a:lnTo>
                <a:lnTo>
                  <a:pt x="1310" y="1758"/>
                </a:lnTo>
                <a:lnTo>
                  <a:pt x="1213" y="1729"/>
                </a:lnTo>
                <a:cubicBezTo>
                  <a:pt x="1185" y="1716"/>
                  <a:pt x="1165" y="1694"/>
                  <a:pt x="1139" y="1678"/>
                </a:cubicBezTo>
                <a:cubicBezTo>
                  <a:pt x="1113" y="1662"/>
                  <a:pt x="1111" y="1658"/>
                  <a:pt x="1055" y="1630"/>
                </a:cubicBezTo>
                <a:cubicBezTo>
                  <a:pt x="999" y="1602"/>
                  <a:pt x="884" y="1547"/>
                  <a:pt x="800" y="1507"/>
                </a:cubicBezTo>
                <a:cubicBezTo>
                  <a:pt x="716" y="1467"/>
                  <a:pt x="625" y="1427"/>
                  <a:pt x="548" y="1390"/>
                </a:cubicBezTo>
                <a:cubicBezTo>
                  <a:pt x="471" y="1353"/>
                  <a:pt x="378" y="1321"/>
                  <a:pt x="338" y="1285"/>
                </a:cubicBezTo>
                <a:cubicBezTo>
                  <a:pt x="298" y="1249"/>
                  <a:pt x="335" y="1196"/>
                  <a:pt x="308" y="1174"/>
                </a:cubicBezTo>
                <a:cubicBezTo>
                  <a:pt x="281" y="1152"/>
                  <a:pt x="206" y="1169"/>
                  <a:pt x="173" y="1150"/>
                </a:cubicBezTo>
                <a:cubicBezTo>
                  <a:pt x="140" y="1131"/>
                  <a:pt x="128" y="1096"/>
                  <a:pt x="110" y="1057"/>
                </a:cubicBezTo>
                <a:cubicBezTo>
                  <a:pt x="92" y="1018"/>
                  <a:pt x="79" y="954"/>
                  <a:pt x="62" y="913"/>
                </a:cubicBezTo>
                <a:cubicBezTo>
                  <a:pt x="45" y="872"/>
                  <a:pt x="16" y="866"/>
                  <a:pt x="8" y="808"/>
                </a:cubicBezTo>
                <a:cubicBezTo>
                  <a:pt x="0" y="750"/>
                  <a:pt x="9" y="618"/>
                  <a:pt x="14" y="565"/>
                </a:cubicBezTo>
                <a:close/>
              </a:path>
            </a:pathLst>
          </a:custGeom>
          <a:solidFill>
            <a:srgbClr val="B2B2B2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" name="Freeform 15"/>
          <p:cNvSpPr>
            <a:spLocks/>
          </p:cNvSpPr>
          <p:nvPr/>
        </p:nvSpPr>
        <p:spPr bwMode="auto">
          <a:xfrm>
            <a:off x="7296150" y="2587625"/>
            <a:ext cx="1668463" cy="1541463"/>
          </a:xfrm>
          <a:custGeom>
            <a:avLst/>
            <a:gdLst>
              <a:gd name="T0" fmla="*/ 0 w 1051"/>
              <a:gd name="T1" fmla="*/ 1190625 h 971"/>
              <a:gd name="T2" fmla="*/ 55563 w 1051"/>
              <a:gd name="T3" fmla="*/ 1106488 h 971"/>
              <a:gd name="T4" fmla="*/ 69850 w 1051"/>
              <a:gd name="T5" fmla="*/ 1055688 h 971"/>
              <a:gd name="T6" fmla="*/ 149225 w 1051"/>
              <a:gd name="T7" fmla="*/ 823913 h 971"/>
              <a:gd name="T8" fmla="*/ 598488 w 1051"/>
              <a:gd name="T9" fmla="*/ 179388 h 971"/>
              <a:gd name="T10" fmla="*/ 628650 w 1051"/>
              <a:gd name="T11" fmla="*/ 79375 h 971"/>
              <a:gd name="T12" fmla="*/ 1392238 w 1051"/>
              <a:gd name="T13" fmla="*/ 20638 h 971"/>
              <a:gd name="T14" fmla="*/ 1457325 w 1051"/>
              <a:gd name="T15" fmla="*/ 71438 h 971"/>
              <a:gd name="T16" fmla="*/ 1592263 w 1051"/>
              <a:gd name="T17" fmla="*/ 3175 h 971"/>
              <a:gd name="T18" fmla="*/ 1565275 w 1051"/>
              <a:gd name="T19" fmla="*/ 95250 h 971"/>
              <a:gd name="T20" fmla="*/ 1625601 w 1051"/>
              <a:gd name="T21" fmla="*/ 211138 h 971"/>
              <a:gd name="T22" fmla="*/ 1570038 w 1051"/>
              <a:gd name="T23" fmla="*/ 327025 h 971"/>
              <a:gd name="T24" fmla="*/ 1452563 w 1051"/>
              <a:gd name="T25" fmla="*/ 438150 h 971"/>
              <a:gd name="T26" fmla="*/ 1490663 w 1051"/>
              <a:gd name="T27" fmla="*/ 512763 h 971"/>
              <a:gd name="T28" fmla="*/ 1550988 w 1051"/>
              <a:gd name="T29" fmla="*/ 573088 h 971"/>
              <a:gd name="T30" fmla="*/ 1490663 w 1051"/>
              <a:gd name="T31" fmla="*/ 633413 h 971"/>
              <a:gd name="T32" fmla="*/ 1495425 w 1051"/>
              <a:gd name="T33" fmla="*/ 731838 h 971"/>
              <a:gd name="T34" fmla="*/ 1531938 w 1051"/>
              <a:gd name="T35" fmla="*/ 782638 h 971"/>
              <a:gd name="T36" fmla="*/ 1582738 w 1051"/>
              <a:gd name="T37" fmla="*/ 879475 h 971"/>
              <a:gd name="T38" fmla="*/ 1657351 w 1051"/>
              <a:gd name="T39" fmla="*/ 920750 h 971"/>
              <a:gd name="T40" fmla="*/ 1652588 w 1051"/>
              <a:gd name="T41" fmla="*/ 1084263 h 971"/>
              <a:gd name="T42" fmla="*/ 1597025 w 1051"/>
              <a:gd name="T43" fmla="*/ 1190625 h 971"/>
              <a:gd name="T44" fmla="*/ 1565275 w 1051"/>
              <a:gd name="T45" fmla="*/ 1287463 h 971"/>
              <a:gd name="T46" fmla="*/ 1384300 w 1051"/>
              <a:gd name="T47" fmla="*/ 1306513 h 971"/>
              <a:gd name="T48" fmla="*/ 1189038 w 1051"/>
              <a:gd name="T49" fmla="*/ 1306513 h 971"/>
              <a:gd name="T50" fmla="*/ 1063625 w 1051"/>
              <a:gd name="T51" fmla="*/ 1460500 h 971"/>
              <a:gd name="T52" fmla="*/ 979488 w 1051"/>
              <a:gd name="T53" fmla="*/ 1525588 h 971"/>
              <a:gd name="T54" fmla="*/ 687388 w 1051"/>
              <a:gd name="T55" fmla="*/ 1528763 h 971"/>
              <a:gd name="T56" fmla="*/ 628650 w 1051"/>
              <a:gd name="T57" fmla="*/ 1450975 h 971"/>
              <a:gd name="T58" fmla="*/ 396875 w 1051"/>
              <a:gd name="T59" fmla="*/ 1314450 h 971"/>
              <a:gd name="T60" fmla="*/ 263525 w 1051"/>
              <a:gd name="T61" fmla="*/ 1289050 h 971"/>
              <a:gd name="T62" fmla="*/ 0 w 1051"/>
              <a:gd name="T63" fmla="*/ 1190625 h 97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1"/>
              <a:gd name="T97" fmla="*/ 0 h 971"/>
              <a:gd name="T98" fmla="*/ 1051 w 1051"/>
              <a:gd name="T99" fmla="*/ 971 h 97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1" h="971">
                <a:moveTo>
                  <a:pt x="0" y="750"/>
                </a:moveTo>
                <a:lnTo>
                  <a:pt x="35" y="697"/>
                </a:lnTo>
                <a:lnTo>
                  <a:pt x="44" y="665"/>
                </a:lnTo>
                <a:cubicBezTo>
                  <a:pt x="54" y="635"/>
                  <a:pt x="39" y="611"/>
                  <a:pt x="94" y="519"/>
                </a:cubicBezTo>
                <a:cubicBezTo>
                  <a:pt x="149" y="427"/>
                  <a:pt x="327" y="191"/>
                  <a:pt x="377" y="113"/>
                </a:cubicBezTo>
                <a:cubicBezTo>
                  <a:pt x="427" y="35"/>
                  <a:pt x="313" y="67"/>
                  <a:pt x="396" y="50"/>
                </a:cubicBezTo>
                <a:cubicBezTo>
                  <a:pt x="479" y="33"/>
                  <a:pt x="790" y="14"/>
                  <a:pt x="877" y="13"/>
                </a:cubicBezTo>
                <a:lnTo>
                  <a:pt x="918" y="45"/>
                </a:lnTo>
                <a:cubicBezTo>
                  <a:pt x="939" y="43"/>
                  <a:pt x="992" y="0"/>
                  <a:pt x="1003" y="2"/>
                </a:cubicBezTo>
                <a:cubicBezTo>
                  <a:pt x="1014" y="4"/>
                  <a:pt x="983" y="38"/>
                  <a:pt x="986" y="60"/>
                </a:cubicBezTo>
                <a:cubicBezTo>
                  <a:pt x="989" y="82"/>
                  <a:pt x="1024" y="109"/>
                  <a:pt x="1024" y="133"/>
                </a:cubicBezTo>
                <a:cubicBezTo>
                  <a:pt x="1024" y="157"/>
                  <a:pt x="1007" y="182"/>
                  <a:pt x="989" y="206"/>
                </a:cubicBezTo>
                <a:cubicBezTo>
                  <a:pt x="971" y="230"/>
                  <a:pt x="923" y="256"/>
                  <a:pt x="915" y="276"/>
                </a:cubicBezTo>
                <a:cubicBezTo>
                  <a:pt x="907" y="296"/>
                  <a:pt x="929" y="309"/>
                  <a:pt x="939" y="323"/>
                </a:cubicBezTo>
                <a:cubicBezTo>
                  <a:pt x="949" y="337"/>
                  <a:pt x="977" y="348"/>
                  <a:pt x="977" y="361"/>
                </a:cubicBezTo>
                <a:cubicBezTo>
                  <a:pt x="977" y="374"/>
                  <a:pt x="945" y="382"/>
                  <a:pt x="939" y="399"/>
                </a:cubicBezTo>
                <a:cubicBezTo>
                  <a:pt x="933" y="416"/>
                  <a:pt x="938" y="445"/>
                  <a:pt x="942" y="461"/>
                </a:cubicBezTo>
                <a:cubicBezTo>
                  <a:pt x="946" y="477"/>
                  <a:pt x="956" y="478"/>
                  <a:pt x="965" y="493"/>
                </a:cubicBezTo>
                <a:cubicBezTo>
                  <a:pt x="974" y="508"/>
                  <a:pt x="984" y="540"/>
                  <a:pt x="997" y="554"/>
                </a:cubicBezTo>
                <a:cubicBezTo>
                  <a:pt x="1010" y="568"/>
                  <a:pt x="1037" y="559"/>
                  <a:pt x="1044" y="580"/>
                </a:cubicBezTo>
                <a:cubicBezTo>
                  <a:pt x="1051" y="601"/>
                  <a:pt x="1047" y="655"/>
                  <a:pt x="1041" y="683"/>
                </a:cubicBezTo>
                <a:cubicBezTo>
                  <a:pt x="1035" y="711"/>
                  <a:pt x="1015" y="729"/>
                  <a:pt x="1006" y="750"/>
                </a:cubicBezTo>
                <a:lnTo>
                  <a:pt x="986" y="811"/>
                </a:lnTo>
                <a:cubicBezTo>
                  <a:pt x="964" y="823"/>
                  <a:pt x="911" y="821"/>
                  <a:pt x="872" y="823"/>
                </a:cubicBezTo>
                <a:cubicBezTo>
                  <a:pt x="833" y="825"/>
                  <a:pt x="783" y="807"/>
                  <a:pt x="749" y="823"/>
                </a:cubicBezTo>
                <a:cubicBezTo>
                  <a:pt x="715" y="839"/>
                  <a:pt x="692" y="897"/>
                  <a:pt x="670" y="920"/>
                </a:cubicBezTo>
                <a:cubicBezTo>
                  <a:pt x="648" y="943"/>
                  <a:pt x="656" y="954"/>
                  <a:pt x="617" y="961"/>
                </a:cubicBezTo>
                <a:cubicBezTo>
                  <a:pt x="578" y="968"/>
                  <a:pt x="470" y="971"/>
                  <a:pt x="433" y="963"/>
                </a:cubicBezTo>
                <a:lnTo>
                  <a:pt x="396" y="914"/>
                </a:lnTo>
                <a:cubicBezTo>
                  <a:pt x="366" y="892"/>
                  <a:pt x="288" y="845"/>
                  <a:pt x="250" y="828"/>
                </a:cubicBezTo>
                <a:cubicBezTo>
                  <a:pt x="212" y="811"/>
                  <a:pt x="208" y="825"/>
                  <a:pt x="166" y="812"/>
                </a:cubicBezTo>
                <a:cubicBezTo>
                  <a:pt x="124" y="799"/>
                  <a:pt x="35" y="763"/>
                  <a:pt x="0" y="750"/>
                </a:cubicBezTo>
                <a:close/>
              </a:path>
            </a:pathLst>
          </a:custGeom>
          <a:solidFill>
            <a:srgbClr val="AD5427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" name="Freeform 16"/>
          <p:cNvSpPr>
            <a:spLocks/>
          </p:cNvSpPr>
          <p:nvPr/>
        </p:nvSpPr>
        <p:spPr bwMode="auto">
          <a:xfrm>
            <a:off x="5605463" y="814388"/>
            <a:ext cx="3086100" cy="1865312"/>
          </a:xfrm>
          <a:custGeom>
            <a:avLst/>
            <a:gdLst>
              <a:gd name="T0" fmla="*/ 0 w 1944"/>
              <a:gd name="T1" fmla="*/ 23812 h 1175"/>
              <a:gd name="T2" fmla="*/ 76200 w 1944"/>
              <a:gd name="T3" fmla="*/ 414337 h 1175"/>
              <a:gd name="T4" fmla="*/ 173038 w 1944"/>
              <a:gd name="T5" fmla="*/ 696912 h 1175"/>
              <a:gd name="T6" fmla="*/ 247650 w 1944"/>
              <a:gd name="T7" fmla="*/ 842962 h 1175"/>
              <a:gd name="T8" fmla="*/ 395287 w 1944"/>
              <a:gd name="T9" fmla="*/ 1033462 h 1175"/>
              <a:gd name="T10" fmla="*/ 527050 w 1944"/>
              <a:gd name="T11" fmla="*/ 1160462 h 1175"/>
              <a:gd name="T12" fmla="*/ 695325 w 1944"/>
              <a:gd name="T13" fmla="*/ 1309687 h 1175"/>
              <a:gd name="T14" fmla="*/ 852488 w 1944"/>
              <a:gd name="T15" fmla="*/ 1414462 h 1175"/>
              <a:gd name="T16" fmla="*/ 1095375 w 1944"/>
              <a:gd name="T17" fmla="*/ 1557337 h 1175"/>
              <a:gd name="T18" fmla="*/ 1619250 w 1944"/>
              <a:gd name="T19" fmla="*/ 1752600 h 1175"/>
              <a:gd name="T20" fmla="*/ 1943100 w 1944"/>
              <a:gd name="T21" fmla="*/ 1838325 h 1175"/>
              <a:gd name="T22" fmla="*/ 2281238 w 1944"/>
              <a:gd name="T23" fmla="*/ 1862137 h 1175"/>
              <a:gd name="T24" fmla="*/ 2686050 w 1944"/>
              <a:gd name="T25" fmla="*/ 1819275 h 1175"/>
              <a:gd name="T26" fmla="*/ 3086100 w 1944"/>
              <a:gd name="T27" fmla="*/ 1785937 h 1175"/>
              <a:gd name="T28" fmla="*/ 3014663 w 1944"/>
              <a:gd name="T29" fmla="*/ 1704975 h 1175"/>
              <a:gd name="T30" fmla="*/ 2886075 w 1944"/>
              <a:gd name="T31" fmla="*/ 1719262 h 1175"/>
              <a:gd name="T32" fmla="*/ 2824163 w 1944"/>
              <a:gd name="T33" fmla="*/ 1676400 h 1175"/>
              <a:gd name="T34" fmla="*/ 2738438 w 1944"/>
              <a:gd name="T35" fmla="*/ 1690687 h 1175"/>
              <a:gd name="T36" fmla="*/ 2557463 w 1944"/>
              <a:gd name="T37" fmla="*/ 1604962 h 1175"/>
              <a:gd name="T38" fmla="*/ 2466975 w 1944"/>
              <a:gd name="T39" fmla="*/ 1604962 h 1175"/>
              <a:gd name="T40" fmla="*/ 2386013 w 1944"/>
              <a:gd name="T41" fmla="*/ 1547812 h 1175"/>
              <a:gd name="T42" fmla="*/ 2347913 w 1944"/>
              <a:gd name="T43" fmla="*/ 1624012 h 1175"/>
              <a:gd name="T44" fmla="*/ 2281238 w 1944"/>
              <a:gd name="T45" fmla="*/ 1628775 h 1175"/>
              <a:gd name="T46" fmla="*/ 2095500 w 1944"/>
              <a:gd name="T47" fmla="*/ 1523999 h 1175"/>
              <a:gd name="T48" fmla="*/ 2033588 w 1944"/>
              <a:gd name="T49" fmla="*/ 1395412 h 1175"/>
              <a:gd name="T50" fmla="*/ 1976438 w 1944"/>
              <a:gd name="T51" fmla="*/ 1366837 h 1175"/>
              <a:gd name="T52" fmla="*/ 1933575 w 1944"/>
              <a:gd name="T53" fmla="*/ 1300162 h 1175"/>
              <a:gd name="T54" fmla="*/ 1757363 w 1944"/>
              <a:gd name="T55" fmla="*/ 1423987 h 1175"/>
              <a:gd name="T56" fmla="*/ 1638300 w 1944"/>
              <a:gd name="T57" fmla="*/ 1428749 h 1175"/>
              <a:gd name="T58" fmla="*/ 1557337 w 1944"/>
              <a:gd name="T59" fmla="*/ 1500187 h 1175"/>
              <a:gd name="T60" fmla="*/ 1433513 w 1944"/>
              <a:gd name="T61" fmla="*/ 1462087 h 1175"/>
              <a:gd name="T62" fmla="*/ 1352550 w 1944"/>
              <a:gd name="T63" fmla="*/ 1419224 h 1175"/>
              <a:gd name="T64" fmla="*/ 1309688 w 1944"/>
              <a:gd name="T65" fmla="*/ 1366837 h 1175"/>
              <a:gd name="T66" fmla="*/ 1181100 w 1944"/>
              <a:gd name="T67" fmla="*/ 1395412 h 1175"/>
              <a:gd name="T68" fmla="*/ 1066800 w 1944"/>
              <a:gd name="T69" fmla="*/ 1433512 h 1175"/>
              <a:gd name="T70" fmla="*/ 938213 w 1944"/>
              <a:gd name="T71" fmla="*/ 1243012 h 1175"/>
              <a:gd name="T72" fmla="*/ 971550 w 1944"/>
              <a:gd name="T73" fmla="*/ 1128712 h 1175"/>
              <a:gd name="T74" fmla="*/ 890588 w 1944"/>
              <a:gd name="T75" fmla="*/ 1033462 h 1175"/>
              <a:gd name="T76" fmla="*/ 871538 w 1944"/>
              <a:gd name="T77" fmla="*/ 938212 h 1175"/>
              <a:gd name="T78" fmla="*/ 781050 w 1944"/>
              <a:gd name="T79" fmla="*/ 890587 h 1175"/>
              <a:gd name="T80" fmla="*/ 742950 w 1944"/>
              <a:gd name="T81" fmla="*/ 804862 h 1175"/>
              <a:gd name="T82" fmla="*/ 623888 w 1944"/>
              <a:gd name="T83" fmla="*/ 847725 h 1175"/>
              <a:gd name="T84" fmla="*/ 366713 w 1944"/>
              <a:gd name="T85" fmla="*/ 795337 h 1175"/>
              <a:gd name="T86" fmla="*/ 352425 w 1944"/>
              <a:gd name="T87" fmla="*/ 638175 h 1175"/>
              <a:gd name="T88" fmla="*/ 295275 w 1944"/>
              <a:gd name="T89" fmla="*/ 476250 h 1175"/>
              <a:gd name="T90" fmla="*/ 385763 w 1944"/>
              <a:gd name="T91" fmla="*/ 385762 h 1175"/>
              <a:gd name="T92" fmla="*/ 223838 w 1944"/>
              <a:gd name="T93" fmla="*/ 219075 h 1175"/>
              <a:gd name="T94" fmla="*/ 238125 w 1944"/>
              <a:gd name="T95" fmla="*/ 100012 h 1175"/>
              <a:gd name="T96" fmla="*/ 171450 w 1944"/>
              <a:gd name="T97" fmla="*/ 76200 h 1175"/>
              <a:gd name="T98" fmla="*/ 152400 w 1944"/>
              <a:gd name="T99" fmla="*/ 0 h 1175"/>
              <a:gd name="T100" fmla="*/ 28575 w 1944"/>
              <a:gd name="T101" fmla="*/ 33337 h 1175"/>
              <a:gd name="T102" fmla="*/ 0 w 1944"/>
              <a:gd name="T103" fmla="*/ 23812 h 117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944"/>
              <a:gd name="T157" fmla="*/ 0 h 1175"/>
              <a:gd name="T158" fmla="*/ 1944 w 1944"/>
              <a:gd name="T159" fmla="*/ 1175 h 1175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944" h="1175">
                <a:moveTo>
                  <a:pt x="0" y="15"/>
                </a:moveTo>
                <a:cubicBezTo>
                  <a:pt x="5" y="55"/>
                  <a:pt x="30" y="190"/>
                  <a:pt x="48" y="261"/>
                </a:cubicBezTo>
                <a:cubicBezTo>
                  <a:pt x="66" y="332"/>
                  <a:pt x="91" y="394"/>
                  <a:pt x="109" y="439"/>
                </a:cubicBezTo>
                <a:cubicBezTo>
                  <a:pt x="127" y="484"/>
                  <a:pt x="133" y="496"/>
                  <a:pt x="156" y="531"/>
                </a:cubicBezTo>
                <a:lnTo>
                  <a:pt x="249" y="651"/>
                </a:lnTo>
                <a:cubicBezTo>
                  <a:pt x="278" y="684"/>
                  <a:pt x="301" y="702"/>
                  <a:pt x="332" y="731"/>
                </a:cubicBezTo>
                <a:cubicBezTo>
                  <a:pt x="363" y="760"/>
                  <a:pt x="404" y="798"/>
                  <a:pt x="438" y="825"/>
                </a:cubicBezTo>
                <a:cubicBezTo>
                  <a:pt x="472" y="852"/>
                  <a:pt x="495" y="865"/>
                  <a:pt x="537" y="891"/>
                </a:cubicBezTo>
                <a:cubicBezTo>
                  <a:pt x="579" y="917"/>
                  <a:pt x="610" y="946"/>
                  <a:pt x="690" y="981"/>
                </a:cubicBezTo>
                <a:cubicBezTo>
                  <a:pt x="770" y="1016"/>
                  <a:pt x="931" y="1075"/>
                  <a:pt x="1020" y="1104"/>
                </a:cubicBezTo>
                <a:cubicBezTo>
                  <a:pt x="1109" y="1133"/>
                  <a:pt x="1155" y="1147"/>
                  <a:pt x="1224" y="1158"/>
                </a:cubicBezTo>
                <a:cubicBezTo>
                  <a:pt x="1293" y="1169"/>
                  <a:pt x="1359" y="1175"/>
                  <a:pt x="1437" y="1173"/>
                </a:cubicBezTo>
                <a:lnTo>
                  <a:pt x="1692" y="1146"/>
                </a:lnTo>
                <a:cubicBezTo>
                  <a:pt x="1776" y="1138"/>
                  <a:pt x="1909" y="1137"/>
                  <a:pt x="1944" y="1125"/>
                </a:cubicBezTo>
                <a:lnTo>
                  <a:pt x="1899" y="1074"/>
                </a:lnTo>
                <a:cubicBezTo>
                  <a:pt x="1878" y="1067"/>
                  <a:pt x="1838" y="1086"/>
                  <a:pt x="1818" y="1083"/>
                </a:cubicBezTo>
                <a:cubicBezTo>
                  <a:pt x="1798" y="1080"/>
                  <a:pt x="1794" y="1059"/>
                  <a:pt x="1779" y="1056"/>
                </a:cubicBezTo>
                <a:cubicBezTo>
                  <a:pt x="1764" y="1053"/>
                  <a:pt x="1753" y="1073"/>
                  <a:pt x="1725" y="1065"/>
                </a:cubicBezTo>
                <a:cubicBezTo>
                  <a:pt x="1697" y="1057"/>
                  <a:pt x="1639" y="1020"/>
                  <a:pt x="1611" y="1011"/>
                </a:cubicBezTo>
                <a:cubicBezTo>
                  <a:pt x="1583" y="1002"/>
                  <a:pt x="1572" y="1017"/>
                  <a:pt x="1554" y="1011"/>
                </a:cubicBezTo>
                <a:cubicBezTo>
                  <a:pt x="1536" y="1005"/>
                  <a:pt x="1515" y="973"/>
                  <a:pt x="1503" y="975"/>
                </a:cubicBezTo>
                <a:cubicBezTo>
                  <a:pt x="1491" y="977"/>
                  <a:pt x="1490" y="1015"/>
                  <a:pt x="1479" y="1023"/>
                </a:cubicBezTo>
                <a:cubicBezTo>
                  <a:pt x="1468" y="1031"/>
                  <a:pt x="1463" y="1036"/>
                  <a:pt x="1437" y="1026"/>
                </a:cubicBezTo>
                <a:cubicBezTo>
                  <a:pt x="1411" y="1016"/>
                  <a:pt x="1346" y="984"/>
                  <a:pt x="1320" y="960"/>
                </a:cubicBezTo>
                <a:cubicBezTo>
                  <a:pt x="1294" y="936"/>
                  <a:pt x="1293" y="895"/>
                  <a:pt x="1281" y="879"/>
                </a:cubicBezTo>
                <a:lnTo>
                  <a:pt x="1245" y="861"/>
                </a:lnTo>
                <a:lnTo>
                  <a:pt x="1218" y="819"/>
                </a:lnTo>
                <a:cubicBezTo>
                  <a:pt x="1195" y="825"/>
                  <a:pt x="1138" y="884"/>
                  <a:pt x="1107" y="897"/>
                </a:cubicBezTo>
                <a:cubicBezTo>
                  <a:pt x="1076" y="910"/>
                  <a:pt x="1053" y="892"/>
                  <a:pt x="1032" y="900"/>
                </a:cubicBezTo>
                <a:cubicBezTo>
                  <a:pt x="1011" y="908"/>
                  <a:pt x="1002" y="942"/>
                  <a:pt x="981" y="945"/>
                </a:cubicBezTo>
                <a:cubicBezTo>
                  <a:pt x="960" y="948"/>
                  <a:pt x="925" y="929"/>
                  <a:pt x="903" y="921"/>
                </a:cubicBezTo>
                <a:cubicBezTo>
                  <a:pt x="881" y="913"/>
                  <a:pt x="865" y="904"/>
                  <a:pt x="852" y="894"/>
                </a:cubicBezTo>
                <a:cubicBezTo>
                  <a:pt x="839" y="884"/>
                  <a:pt x="843" y="863"/>
                  <a:pt x="825" y="861"/>
                </a:cubicBezTo>
                <a:cubicBezTo>
                  <a:pt x="807" y="859"/>
                  <a:pt x="769" y="872"/>
                  <a:pt x="744" y="879"/>
                </a:cubicBezTo>
                <a:cubicBezTo>
                  <a:pt x="719" y="886"/>
                  <a:pt x="697" y="919"/>
                  <a:pt x="672" y="903"/>
                </a:cubicBezTo>
                <a:cubicBezTo>
                  <a:pt x="647" y="887"/>
                  <a:pt x="601" y="815"/>
                  <a:pt x="591" y="783"/>
                </a:cubicBezTo>
                <a:cubicBezTo>
                  <a:pt x="581" y="751"/>
                  <a:pt x="617" y="733"/>
                  <a:pt x="612" y="711"/>
                </a:cubicBezTo>
                <a:cubicBezTo>
                  <a:pt x="607" y="689"/>
                  <a:pt x="571" y="671"/>
                  <a:pt x="561" y="651"/>
                </a:cubicBezTo>
                <a:cubicBezTo>
                  <a:pt x="551" y="631"/>
                  <a:pt x="561" y="606"/>
                  <a:pt x="549" y="591"/>
                </a:cubicBezTo>
                <a:cubicBezTo>
                  <a:pt x="537" y="576"/>
                  <a:pt x="505" y="575"/>
                  <a:pt x="492" y="561"/>
                </a:cubicBezTo>
                <a:cubicBezTo>
                  <a:pt x="479" y="547"/>
                  <a:pt x="484" y="511"/>
                  <a:pt x="468" y="507"/>
                </a:cubicBezTo>
                <a:cubicBezTo>
                  <a:pt x="452" y="503"/>
                  <a:pt x="432" y="535"/>
                  <a:pt x="393" y="534"/>
                </a:cubicBezTo>
                <a:cubicBezTo>
                  <a:pt x="354" y="533"/>
                  <a:pt x="259" y="523"/>
                  <a:pt x="231" y="501"/>
                </a:cubicBezTo>
                <a:cubicBezTo>
                  <a:pt x="203" y="479"/>
                  <a:pt x="229" y="435"/>
                  <a:pt x="222" y="402"/>
                </a:cubicBezTo>
                <a:cubicBezTo>
                  <a:pt x="215" y="369"/>
                  <a:pt x="183" y="326"/>
                  <a:pt x="186" y="300"/>
                </a:cubicBezTo>
                <a:cubicBezTo>
                  <a:pt x="189" y="274"/>
                  <a:pt x="251" y="270"/>
                  <a:pt x="243" y="243"/>
                </a:cubicBezTo>
                <a:cubicBezTo>
                  <a:pt x="235" y="216"/>
                  <a:pt x="156" y="168"/>
                  <a:pt x="141" y="138"/>
                </a:cubicBezTo>
                <a:cubicBezTo>
                  <a:pt x="126" y="108"/>
                  <a:pt x="155" y="78"/>
                  <a:pt x="150" y="63"/>
                </a:cubicBezTo>
                <a:cubicBezTo>
                  <a:pt x="145" y="48"/>
                  <a:pt x="117" y="58"/>
                  <a:pt x="108" y="48"/>
                </a:cubicBezTo>
                <a:cubicBezTo>
                  <a:pt x="99" y="38"/>
                  <a:pt x="111" y="5"/>
                  <a:pt x="96" y="0"/>
                </a:cubicBezTo>
                <a:lnTo>
                  <a:pt x="18" y="21"/>
                </a:lnTo>
                <a:lnTo>
                  <a:pt x="0" y="15"/>
                </a:lnTo>
                <a:close/>
              </a:path>
            </a:pathLst>
          </a:custGeom>
          <a:solidFill>
            <a:srgbClr val="CC00CC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0" name="Group 17"/>
          <p:cNvGrpSpPr>
            <a:grpSpLocks/>
          </p:cNvGrpSpPr>
          <p:nvPr/>
        </p:nvGrpSpPr>
        <p:grpSpPr bwMode="auto">
          <a:xfrm>
            <a:off x="231775" y="2819400"/>
            <a:ext cx="1804988" cy="1119188"/>
            <a:chOff x="146" y="1776"/>
            <a:chExt cx="1137" cy="705"/>
          </a:xfrm>
        </p:grpSpPr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240" y="1776"/>
              <a:ext cx="1043" cy="697"/>
            </a:xfrm>
            <a:custGeom>
              <a:avLst/>
              <a:gdLst>
                <a:gd name="T0" fmla="*/ 0 w 1043"/>
                <a:gd name="T1" fmla="*/ 0 h 697"/>
                <a:gd name="T2" fmla="*/ 444 w 1043"/>
                <a:gd name="T3" fmla="*/ 275 h 697"/>
                <a:gd name="T4" fmla="*/ 589 w 1043"/>
                <a:gd name="T5" fmla="*/ 382 h 697"/>
                <a:gd name="T6" fmla="*/ 1043 w 1043"/>
                <a:gd name="T7" fmla="*/ 697 h 6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3"/>
                <a:gd name="T13" fmla="*/ 0 h 697"/>
                <a:gd name="T14" fmla="*/ 1043 w 1043"/>
                <a:gd name="T15" fmla="*/ 697 h 6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3" h="697">
                  <a:moveTo>
                    <a:pt x="0" y="0"/>
                  </a:moveTo>
                  <a:cubicBezTo>
                    <a:pt x="74" y="46"/>
                    <a:pt x="346" y="211"/>
                    <a:pt x="444" y="275"/>
                  </a:cubicBezTo>
                  <a:cubicBezTo>
                    <a:pt x="542" y="339"/>
                    <a:pt x="489" y="312"/>
                    <a:pt x="589" y="382"/>
                  </a:cubicBezTo>
                  <a:cubicBezTo>
                    <a:pt x="689" y="452"/>
                    <a:pt x="948" y="631"/>
                    <a:pt x="1043" y="697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46" y="1997"/>
              <a:ext cx="530" cy="484"/>
            </a:xfrm>
            <a:custGeom>
              <a:avLst/>
              <a:gdLst>
                <a:gd name="T0" fmla="*/ 0 w 530"/>
                <a:gd name="T1" fmla="*/ 0 h 484"/>
                <a:gd name="T2" fmla="*/ 269 w 530"/>
                <a:gd name="T3" fmla="*/ 184 h 484"/>
                <a:gd name="T4" fmla="*/ 530 w 530"/>
                <a:gd name="T5" fmla="*/ 484 h 484"/>
                <a:gd name="T6" fmla="*/ 0 60000 65536"/>
                <a:gd name="T7" fmla="*/ 0 60000 65536"/>
                <a:gd name="T8" fmla="*/ 0 60000 65536"/>
                <a:gd name="T9" fmla="*/ 0 w 530"/>
                <a:gd name="T10" fmla="*/ 0 h 484"/>
                <a:gd name="T11" fmla="*/ 530 w 530"/>
                <a:gd name="T12" fmla="*/ 484 h 4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30" h="484">
                  <a:moveTo>
                    <a:pt x="0" y="0"/>
                  </a:moveTo>
                  <a:cubicBezTo>
                    <a:pt x="45" y="31"/>
                    <a:pt x="181" y="103"/>
                    <a:pt x="269" y="184"/>
                  </a:cubicBezTo>
                  <a:cubicBezTo>
                    <a:pt x="357" y="265"/>
                    <a:pt x="486" y="434"/>
                    <a:pt x="530" y="484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3" name="Group 104"/>
          <p:cNvGrpSpPr>
            <a:grpSpLocks/>
          </p:cNvGrpSpPr>
          <p:nvPr/>
        </p:nvGrpSpPr>
        <p:grpSpPr bwMode="auto">
          <a:xfrm>
            <a:off x="8077200" y="3733800"/>
            <a:ext cx="304800" cy="304800"/>
            <a:chOff x="528" y="3264"/>
            <a:chExt cx="192" cy="192"/>
          </a:xfrm>
        </p:grpSpPr>
        <p:grpSp>
          <p:nvGrpSpPr>
            <p:cNvPr id="34" name="Group 105"/>
            <p:cNvGrpSpPr>
              <a:grpSpLocks/>
            </p:cNvGrpSpPr>
            <p:nvPr/>
          </p:nvGrpSpPr>
          <p:grpSpPr bwMode="auto">
            <a:xfrm flipH="1">
              <a:off x="528" y="3264"/>
              <a:ext cx="192" cy="192"/>
              <a:chOff x="960" y="3024"/>
              <a:chExt cx="192" cy="192"/>
            </a:xfrm>
          </p:grpSpPr>
          <p:sp>
            <p:nvSpPr>
              <p:cNvPr id="36" name="Rectangle 106"/>
              <p:cNvSpPr>
                <a:spLocks noChangeArrowheads="1"/>
              </p:cNvSpPr>
              <p:nvPr/>
            </p:nvSpPr>
            <p:spPr bwMode="auto">
              <a:xfrm>
                <a:off x="960" y="3024"/>
                <a:ext cx="192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7" name="Line 107"/>
              <p:cNvSpPr>
                <a:spLocks noChangeShapeType="1"/>
              </p:cNvSpPr>
              <p:nvPr/>
            </p:nvSpPr>
            <p:spPr bwMode="auto">
              <a:xfrm flipH="1">
                <a:off x="960" y="3024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5" name="Line 108"/>
            <p:cNvSpPr>
              <a:spLocks noChangeShapeType="1"/>
            </p:cNvSpPr>
            <p:nvPr/>
          </p:nvSpPr>
          <p:spPr bwMode="auto">
            <a:xfrm flipH="1">
              <a:off x="528" y="3264"/>
              <a:ext cx="19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8" name="Group 109"/>
          <p:cNvGrpSpPr>
            <a:grpSpLocks/>
          </p:cNvGrpSpPr>
          <p:nvPr/>
        </p:nvGrpSpPr>
        <p:grpSpPr bwMode="auto">
          <a:xfrm>
            <a:off x="5943600" y="5943600"/>
            <a:ext cx="304800" cy="304800"/>
            <a:chOff x="528" y="3264"/>
            <a:chExt cx="192" cy="192"/>
          </a:xfrm>
        </p:grpSpPr>
        <p:grpSp>
          <p:nvGrpSpPr>
            <p:cNvPr id="39" name="Group 110"/>
            <p:cNvGrpSpPr>
              <a:grpSpLocks/>
            </p:cNvGrpSpPr>
            <p:nvPr/>
          </p:nvGrpSpPr>
          <p:grpSpPr bwMode="auto">
            <a:xfrm flipH="1">
              <a:off x="528" y="3264"/>
              <a:ext cx="192" cy="192"/>
              <a:chOff x="960" y="3024"/>
              <a:chExt cx="192" cy="192"/>
            </a:xfrm>
          </p:grpSpPr>
          <p:sp>
            <p:nvSpPr>
              <p:cNvPr id="41" name="Rectangle 111"/>
              <p:cNvSpPr>
                <a:spLocks noChangeArrowheads="1"/>
              </p:cNvSpPr>
              <p:nvPr/>
            </p:nvSpPr>
            <p:spPr bwMode="auto">
              <a:xfrm>
                <a:off x="960" y="3024"/>
                <a:ext cx="192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" name="Line 112"/>
              <p:cNvSpPr>
                <a:spLocks noChangeShapeType="1"/>
              </p:cNvSpPr>
              <p:nvPr/>
            </p:nvSpPr>
            <p:spPr bwMode="auto">
              <a:xfrm flipH="1">
                <a:off x="960" y="3024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0" name="Line 113"/>
            <p:cNvSpPr>
              <a:spLocks noChangeShapeType="1"/>
            </p:cNvSpPr>
            <p:nvPr/>
          </p:nvSpPr>
          <p:spPr bwMode="auto">
            <a:xfrm flipH="1">
              <a:off x="528" y="3264"/>
              <a:ext cx="19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3" name="Text Box 114"/>
          <p:cNvSpPr txBox="1">
            <a:spLocks noChangeArrowheads="1"/>
          </p:cNvSpPr>
          <p:nvPr/>
        </p:nvSpPr>
        <p:spPr bwMode="auto">
          <a:xfrm>
            <a:off x="838200" y="32004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Калуш</a:t>
            </a:r>
            <a:endParaRPr lang="ru-RU" sz="2000" b="1" i="1"/>
          </a:p>
        </p:txBody>
      </p:sp>
      <p:sp>
        <p:nvSpPr>
          <p:cNvPr id="44" name="Text Box 115"/>
          <p:cNvSpPr txBox="1">
            <a:spLocks noChangeArrowheads="1"/>
          </p:cNvSpPr>
          <p:nvPr/>
        </p:nvSpPr>
        <p:spPr bwMode="auto">
          <a:xfrm>
            <a:off x="1384300" y="29210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Розділ</a:t>
            </a:r>
            <a:endParaRPr lang="ru-RU" sz="2000" b="1" i="1"/>
          </a:p>
        </p:txBody>
      </p:sp>
      <p:sp>
        <p:nvSpPr>
          <p:cNvPr id="45" name="Text Box 116"/>
          <p:cNvSpPr txBox="1">
            <a:spLocks noChangeArrowheads="1"/>
          </p:cNvSpPr>
          <p:nvPr/>
        </p:nvSpPr>
        <p:spPr bwMode="auto">
          <a:xfrm>
            <a:off x="342900" y="24892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Стебник</a:t>
            </a:r>
            <a:endParaRPr lang="ru-RU" sz="2000" b="1" i="1"/>
          </a:p>
        </p:txBody>
      </p:sp>
      <p:sp>
        <p:nvSpPr>
          <p:cNvPr id="46" name="AutoShape 117"/>
          <p:cNvSpPr>
            <a:spLocks noChangeArrowheads="1"/>
          </p:cNvSpPr>
          <p:nvPr/>
        </p:nvSpPr>
        <p:spPr bwMode="auto">
          <a:xfrm>
            <a:off x="6096000" y="5334000"/>
            <a:ext cx="304800" cy="304800"/>
          </a:xfrm>
          <a:prstGeom prst="cube">
            <a:avLst>
              <a:gd name="adj" fmla="val 25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" name="AutoShape 121"/>
          <p:cNvSpPr>
            <a:spLocks noChangeArrowheads="1"/>
          </p:cNvSpPr>
          <p:nvPr/>
        </p:nvSpPr>
        <p:spPr bwMode="auto">
          <a:xfrm>
            <a:off x="7924800" y="2971800"/>
            <a:ext cx="304800" cy="304800"/>
          </a:xfrm>
          <a:prstGeom prst="cube">
            <a:avLst>
              <a:gd name="adj" fmla="val 25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8" name="Group 123"/>
          <p:cNvGrpSpPr>
            <a:grpSpLocks/>
          </p:cNvGrpSpPr>
          <p:nvPr/>
        </p:nvGrpSpPr>
        <p:grpSpPr bwMode="auto">
          <a:xfrm>
            <a:off x="1155700" y="2997200"/>
            <a:ext cx="381000" cy="304800"/>
            <a:chOff x="0" y="0"/>
            <a:chExt cx="20000" cy="20000"/>
          </a:xfrm>
        </p:grpSpPr>
        <p:sp>
          <p:nvSpPr>
            <p:cNvPr id="49" name="Freeform 124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>
                <a:gd name="T0" fmla="*/ 0 w 20000"/>
                <a:gd name="T1" fmla="*/ 19931 h 20000"/>
                <a:gd name="T2" fmla="*/ 9965 w 20000"/>
                <a:gd name="T3" fmla="*/ 0 h 20000"/>
                <a:gd name="T4" fmla="*/ 19931 w 20000"/>
                <a:gd name="T5" fmla="*/ 19931 h 20000"/>
                <a:gd name="T6" fmla="*/ 0 w 20000"/>
                <a:gd name="T7" fmla="*/ 19931 h 2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00"/>
                <a:gd name="T13" fmla="*/ 0 h 20000"/>
                <a:gd name="T14" fmla="*/ 20000 w 20000"/>
                <a:gd name="T15" fmla="*/ 20000 h 2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00" h="20000">
                  <a:moveTo>
                    <a:pt x="0" y="19931"/>
                  </a:moveTo>
                  <a:lnTo>
                    <a:pt x="9965" y="0"/>
                  </a:lnTo>
                  <a:lnTo>
                    <a:pt x="19931" y="19931"/>
                  </a:lnTo>
                  <a:lnTo>
                    <a:pt x="0" y="19931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125"/>
            <p:cNvSpPr>
              <a:spLocks/>
            </p:cNvSpPr>
            <p:nvPr/>
          </p:nvSpPr>
          <p:spPr bwMode="auto">
            <a:xfrm>
              <a:off x="9965" y="0"/>
              <a:ext cx="10035" cy="2000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19931 h 20000"/>
                <a:gd name="T4" fmla="*/ 9966 w 20000"/>
                <a:gd name="T5" fmla="*/ 19931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00"/>
                <a:gd name="T13" fmla="*/ 0 h 20000"/>
                <a:gd name="T14" fmla="*/ 20000 w 20000"/>
                <a:gd name="T15" fmla="*/ 20000 h 2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00" h="20000">
                  <a:moveTo>
                    <a:pt x="0" y="0"/>
                  </a:moveTo>
                  <a:lnTo>
                    <a:pt x="0" y="19931"/>
                  </a:lnTo>
                  <a:lnTo>
                    <a:pt x="19862" y="199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" name="Group 126"/>
          <p:cNvGrpSpPr>
            <a:grpSpLocks/>
          </p:cNvGrpSpPr>
          <p:nvPr/>
        </p:nvGrpSpPr>
        <p:grpSpPr bwMode="auto">
          <a:xfrm>
            <a:off x="838200" y="2286000"/>
            <a:ext cx="381000" cy="304800"/>
            <a:chOff x="0" y="0"/>
            <a:chExt cx="20000" cy="20000"/>
          </a:xfrm>
        </p:grpSpPr>
        <p:sp>
          <p:nvSpPr>
            <p:cNvPr id="52" name="Freeform 127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>
                <a:gd name="T0" fmla="*/ 0 w 20000"/>
                <a:gd name="T1" fmla="*/ 19931 h 20000"/>
                <a:gd name="T2" fmla="*/ 9965 w 20000"/>
                <a:gd name="T3" fmla="*/ 0 h 20000"/>
                <a:gd name="T4" fmla="*/ 19931 w 20000"/>
                <a:gd name="T5" fmla="*/ 19931 h 20000"/>
                <a:gd name="T6" fmla="*/ 0 w 20000"/>
                <a:gd name="T7" fmla="*/ 19931 h 2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00"/>
                <a:gd name="T13" fmla="*/ 0 h 20000"/>
                <a:gd name="T14" fmla="*/ 20000 w 20000"/>
                <a:gd name="T15" fmla="*/ 20000 h 2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00" h="20000">
                  <a:moveTo>
                    <a:pt x="0" y="19931"/>
                  </a:moveTo>
                  <a:lnTo>
                    <a:pt x="9965" y="0"/>
                  </a:lnTo>
                  <a:lnTo>
                    <a:pt x="19931" y="19931"/>
                  </a:lnTo>
                  <a:lnTo>
                    <a:pt x="0" y="19931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128"/>
            <p:cNvSpPr>
              <a:spLocks/>
            </p:cNvSpPr>
            <p:nvPr/>
          </p:nvSpPr>
          <p:spPr bwMode="auto">
            <a:xfrm>
              <a:off x="9965" y="0"/>
              <a:ext cx="10035" cy="2000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19931 h 20000"/>
                <a:gd name="T4" fmla="*/ 9966 w 20000"/>
                <a:gd name="T5" fmla="*/ 19931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00"/>
                <a:gd name="T13" fmla="*/ 0 h 20000"/>
                <a:gd name="T14" fmla="*/ 20000 w 20000"/>
                <a:gd name="T15" fmla="*/ 20000 h 2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00" h="20000">
                  <a:moveTo>
                    <a:pt x="0" y="0"/>
                  </a:moveTo>
                  <a:lnTo>
                    <a:pt x="0" y="19931"/>
                  </a:lnTo>
                  <a:lnTo>
                    <a:pt x="19862" y="199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" name="Group 225"/>
          <p:cNvGrpSpPr>
            <a:grpSpLocks/>
          </p:cNvGrpSpPr>
          <p:nvPr/>
        </p:nvGrpSpPr>
        <p:grpSpPr bwMode="auto">
          <a:xfrm>
            <a:off x="1600200" y="3505200"/>
            <a:ext cx="304800" cy="304800"/>
            <a:chOff x="1008" y="2208"/>
            <a:chExt cx="192" cy="192"/>
          </a:xfrm>
        </p:grpSpPr>
        <p:sp>
          <p:nvSpPr>
            <p:cNvPr id="55" name="AutoShape 131"/>
            <p:cNvSpPr>
              <a:spLocks noChangeArrowheads="1"/>
            </p:cNvSpPr>
            <p:nvPr/>
          </p:nvSpPr>
          <p:spPr bwMode="auto">
            <a:xfrm>
              <a:off x="1008" y="2208"/>
              <a:ext cx="192" cy="192"/>
            </a:xfrm>
            <a:prstGeom prst="cube">
              <a:avLst>
                <a:gd name="adj" fmla="val 27083"/>
              </a:avLst>
            </a:prstGeom>
            <a:solidFill>
              <a:srgbClr val="000000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" name="Rectangle 132"/>
            <p:cNvSpPr>
              <a:spLocks noChangeArrowheads="1"/>
            </p:cNvSpPr>
            <p:nvPr/>
          </p:nvSpPr>
          <p:spPr bwMode="auto">
            <a:xfrm>
              <a:off x="1008" y="2250"/>
              <a:ext cx="144" cy="15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7" name="Text Box 133"/>
          <p:cNvSpPr txBox="1">
            <a:spLocks noChangeArrowheads="1"/>
          </p:cNvSpPr>
          <p:nvPr/>
        </p:nvSpPr>
        <p:spPr bwMode="auto">
          <a:xfrm>
            <a:off x="990600" y="20574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Яворів</a:t>
            </a:r>
            <a:endParaRPr lang="ru-RU" sz="2000" b="1" i="1"/>
          </a:p>
        </p:txBody>
      </p:sp>
      <p:grpSp>
        <p:nvGrpSpPr>
          <p:cNvPr id="58" name="Group 144"/>
          <p:cNvGrpSpPr>
            <a:grpSpLocks/>
          </p:cNvGrpSpPr>
          <p:nvPr/>
        </p:nvGrpSpPr>
        <p:grpSpPr bwMode="auto">
          <a:xfrm>
            <a:off x="4267200" y="4800600"/>
            <a:ext cx="1981200" cy="457200"/>
            <a:chOff x="2688" y="3024"/>
            <a:chExt cx="1248" cy="288"/>
          </a:xfrm>
        </p:grpSpPr>
        <p:grpSp>
          <p:nvGrpSpPr>
            <p:cNvPr id="59" name="Group 134"/>
            <p:cNvGrpSpPr>
              <a:grpSpLocks/>
            </p:cNvGrpSpPr>
            <p:nvPr/>
          </p:nvGrpSpPr>
          <p:grpSpPr bwMode="auto">
            <a:xfrm>
              <a:off x="2688" y="3024"/>
              <a:ext cx="192" cy="192"/>
              <a:chOff x="528" y="3264"/>
              <a:chExt cx="192" cy="192"/>
            </a:xfrm>
          </p:grpSpPr>
          <p:grpSp>
            <p:nvGrpSpPr>
              <p:cNvPr id="65" name="Group 135"/>
              <p:cNvGrpSpPr>
                <a:grpSpLocks/>
              </p:cNvGrpSpPr>
              <p:nvPr/>
            </p:nvGrpSpPr>
            <p:grpSpPr bwMode="auto">
              <a:xfrm flipH="1">
                <a:off x="528" y="3264"/>
                <a:ext cx="192" cy="192"/>
                <a:chOff x="960" y="3024"/>
                <a:chExt cx="192" cy="192"/>
              </a:xfrm>
            </p:grpSpPr>
            <p:sp>
              <p:nvSpPr>
                <p:cNvPr id="67" name="Rectangle 136"/>
                <p:cNvSpPr>
                  <a:spLocks noChangeArrowheads="1"/>
                </p:cNvSpPr>
                <p:nvPr/>
              </p:nvSpPr>
              <p:spPr bwMode="auto">
                <a:xfrm>
                  <a:off x="960" y="3024"/>
                  <a:ext cx="192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8" name="Line 137"/>
                <p:cNvSpPr>
                  <a:spLocks noChangeShapeType="1"/>
                </p:cNvSpPr>
                <p:nvPr/>
              </p:nvSpPr>
              <p:spPr bwMode="auto">
                <a:xfrm flipH="1">
                  <a:off x="960" y="3024"/>
                  <a:ext cx="192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6" name="Line 138"/>
              <p:cNvSpPr>
                <a:spLocks noChangeShapeType="1"/>
              </p:cNvSpPr>
              <p:nvPr/>
            </p:nvSpPr>
            <p:spPr bwMode="auto">
              <a:xfrm flipH="1">
                <a:off x="528" y="3264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0" name="Group 139"/>
            <p:cNvGrpSpPr>
              <a:grpSpLocks/>
            </p:cNvGrpSpPr>
            <p:nvPr/>
          </p:nvGrpSpPr>
          <p:grpSpPr bwMode="auto">
            <a:xfrm>
              <a:off x="3744" y="3120"/>
              <a:ext cx="192" cy="192"/>
              <a:chOff x="528" y="3264"/>
              <a:chExt cx="192" cy="192"/>
            </a:xfrm>
          </p:grpSpPr>
          <p:grpSp>
            <p:nvGrpSpPr>
              <p:cNvPr id="61" name="Group 140"/>
              <p:cNvGrpSpPr>
                <a:grpSpLocks/>
              </p:cNvGrpSpPr>
              <p:nvPr/>
            </p:nvGrpSpPr>
            <p:grpSpPr bwMode="auto">
              <a:xfrm flipH="1">
                <a:off x="528" y="3264"/>
                <a:ext cx="192" cy="192"/>
                <a:chOff x="960" y="3024"/>
                <a:chExt cx="192" cy="192"/>
              </a:xfrm>
            </p:grpSpPr>
            <p:sp>
              <p:nvSpPr>
                <p:cNvPr id="63" name="Rectangle 141"/>
                <p:cNvSpPr>
                  <a:spLocks noChangeArrowheads="1"/>
                </p:cNvSpPr>
                <p:nvPr/>
              </p:nvSpPr>
              <p:spPr bwMode="auto">
                <a:xfrm>
                  <a:off x="960" y="3024"/>
                  <a:ext cx="192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4" name="Line 142"/>
                <p:cNvSpPr>
                  <a:spLocks noChangeShapeType="1"/>
                </p:cNvSpPr>
                <p:nvPr/>
              </p:nvSpPr>
              <p:spPr bwMode="auto">
                <a:xfrm flipH="1">
                  <a:off x="960" y="3024"/>
                  <a:ext cx="192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2" name="Line 143"/>
              <p:cNvSpPr>
                <a:spLocks noChangeShapeType="1"/>
              </p:cNvSpPr>
              <p:nvPr/>
            </p:nvSpPr>
            <p:spPr bwMode="auto">
              <a:xfrm flipH="1">
                <a:off x="528" y="3264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9" name="Group 145"/>
          <p:cNvGrpSpPr>
            <a:grpSpLocks/>
          </p:cNvGrpSpPr>
          <p:nvPr/>
        </p:nvGrpSpPr>
        <p:grpSpPr bwMode="auto">
          <a:xfrm>
            <a:off x="1905000" y="2362200"/>
            <a:ext cx="304800" cy="304800"/>
            <a:chOff x="528" y="3264"/>
            <a:chExt cx="192" cy="192"/>
          </a:xfrm>
        </p:grpSpPr>
        <p:grpSp>
          <p:nvGrpSpPr>
            <p:cNvPr id="70" name="Group 146"/>
            <p:cNvGrpSpPr>
              <a:grpSpLocks/>
            </p:cNvGrpSpPr>
            <p:nvPr/>
          </p:nvGrpSpPr>
          <p:grpSpPr bwMode="auto">
            <a:xfrm flipH="1">
              <a:off x="528" y="3264"/>
              <a:ext cx="192" cy="192"/>
              <a:chOff x="960" y="3024"/>
              <a:chExt cx="192" cy="192"/>
            </a:xfrm>
          </p:grpSpPr>
          <p:sp>
            <p:nvSpPr>
              <p:cNvPr id="72" name="Rectangle 147"/>
              <p:cNvSpPr>
                <a:spLocks noChangeArrowheads="1"/>
              </p:cNvSpPr>
              <p:nvPr/>
            </p:nvSpPr>
            <p:spPr bwMode="auto">
              <a:xfrm>
                <a:off x="960" y="3024"/>
                <a:ext cx="192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3" name="Line 148"/>
              <p:cNvSpPr>
                <a:spLocks noChangeShapeType="1"/>
              </p:cNvSpPr>
              <p:nvPr/>
            </p:nvSpPr>
            <p:spPr bwMode="auto">
              <a:xfrm flipH="1">
                <a:off x="960" y="3024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" name="Line 149"/>
            <p:cNvSpPr>
              <a:spLocks noChangeShapeType="1"/>
            </p:cNvSpPr>
            <p:nvPr/>
          </p:nvSpPr>
          <p:spPr bwMode="auto">
            <a:xfrm flipH="1">
              <a:off x="528" y="3264"/>
              <a:ext cx="19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4" name="AutoShape 150"/>
          <p:cNvSpPr>
            <a:spLocks noChangeArrowheads="1"/>
          </p:cNvSpPr>
          <p:nvPr/>
        </p:nvSpPr>
        <p:spPr bwMode="auto">
          <a:xfrm>
            <a:off x="7543800" y="3200400"/>
            <a:ext cx="304800" cy="304800"/>
          </a:xfrm>
          <a:prstGeom prst="cube">
            <a:avLst>
              <a:gd name="adj" fmla="val 25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5" name="AutoShape 151"/>
          <p:cNvSpPr>
            <a:spLocks noChangeArrowheads="1"/>
          </p:cNvSpPr>
          <p:nvPr/>
        </p:nvSpPr>
        <p:spPr bwMode="auto">
          <a:xfrm>
            <a:off x="762000" y="3733800"/>
            <a:ext cx="304800" cy="304800"/>
          </a:xfrm>
          <a:prstGeom prst="cube">
            <a:avLst>
              <a:gd name="adj" fmla="val 25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6" name="Group 156"/>
          <p:cNvGrpSpPr>
            <a:grpSpLocks/>
          </p:cNvGrpSpPr>
          <p:nvPr/>
        </p:nvGrpSpPr>
        <p:grpSpPr bwMode="auto">
          <a:xfrm>
            <a:off x="467544" y="4114800"/>
            <a:ext cx="2664296" cy="381000"/>
            <a:chOff x="96" y="2592"/>
            <a:chExt cx="1440" cy="240"/>
          </a:xfrm>
        </p:grpSpPr>
        <p:sp>
          <p:nvSpPr>
            <p:cNvPr id="77" name="Text Box 87"/>
            <p:cNvSpPr txBox="1">
              <a:spLocks noChangeArrowheads="1"/>
            </p:cNvSpPr>
            <p:nvPr/>
          </p:nvSpPr>
          <p:spPr bwMode="auto">
            <a:xfrm>
              <a:off x="288" y="2592"/>
              <a:ext cx="12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- кухонна сіль</a:t>
              </a:r>
              <a:endParaRPr lang="ru-RU" sz="1800"/>
            </a:p>
          </p:txBody>
        </p:sp>
        <p:sp>
          <p:nvSpPr>
            <p:cNvPr id="78" name="AutoShape 152"/>
            <p:cNvSpPr>
              <a:spLocks noChangeArrowheads="1"/>
            </p:cNvSpPr>
            <p:nvPr/>
          </p:nvSpPr>
          <p:spPr bwMode="auto">
            <a:xfrm>
              <a:off x="96" y="2640"/>
              <a:ext cx="192" cy="192"/>
            </a:xfrm>
            <a:prstGeom prst="cube">
              <a:avLst>
                <a:gd name="adj" fmla="val 25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9" name="Group 230"/>
          <p:cNvGrpSpPr>
            <a:grpSpLocks/>
          </p:cNvGrpSpPr>
          <p:nvPr/>
        </p:nvGrpSpPr>
        <p:grpSpPr bwMode="auto">
          <a:xfrm>
            <a:off x="467544" y="4572000"/>
            <a:ext cx="2448272" cy="366713"/>
            <a:chOff x="96" y="2880"/>
            <a:chExt cx="1248" cy="231"/>
          </a:xfrm>
        </p:grpSpPr>
        <p:sp>
          <p:nvSpPr>
            <p:cNvPr id="80" name="Text Box 90"/>
            <p:cNvSpPr txBox="1">
              <a:spLocks noChangeArrowheads="1"/>
            </p:cNvSpPr>
            <p:nvPr/>
          </p:nvSpPr>
          <p:spPr bwMode="auto">
            <a:xfrm>
              <a:off x="288" y="2880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 dirty="0"/>
                <a:t>- калійні солі</a:t>
              </a:r>
              <a:endParaRPr lang="ru-RU" sz="1800" dirty="0"/>
            </a:p>
          </p:txBody>
        </p:sp>
        <p:grpSp>
          <p:nvGrpSpPr>
            <p:cNvPr id="81" name="Group 229"/>
            <p:cNvGrpSpPr>
              <a:grpSpLocks/>
            </p:cNvGrpSpPr>
            <p:nvPr/>
          </p:nvGrpSpPr>
          <p:grpSpPr bwMode="auto">
            <a:xfrm>
              <a:off x="96" y="2880"/>
              <a:ext cx="192" cy="192"/>
              <a:chOff x="96" y="2880"/>
              <a:chExt cx="192" cy="192"/>
            </a:xfrm>
          </p:grpSpPr>
          <p:sp>
            <p:nvSpPr>
              <p:cNvPr id="82" name="AutoShape 154"/>
              <p:cNvSpPr>
                <a:spLocks noChangeArrowheads="1"/>
              </p:cNvSpPr>
              <p:nvPr/>
            </p:nvSpPr>
            <p:spPr bwMode="auto">
              <a:xfrm>
                <a:off x="96" y="2880"/>
                <a:ext cx="192" cy="192"/>
              </a:xfrm>
              <a:prstGeom prst="cube">
                <a:avLst>
                  <a:gd name="adj" fmla="val 27083"/>
                </a:avLst>
              </a:prstGeom>
              <a:solidFill>
                <a:srgbClr val="000000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3" name="Rectangle 155"/>
              <p:cNvSpPr>
                <a:spLocks noChangeArrowheads="1"/>
              </p:cNvSpPr>
              <p:nvPr/>
            </p:nvSpPr>
            <p:spPr bwMode="auto">
              <a:xfrm>
                <a:off x="96" y="2922"/>
                <a:ext cx="144" cy="150"/>
              </a:xfrm>
              <a:prstGeom prst="rect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84" name="Group 187"/>
          <p:cNvGrpSpPr>
            <a:grpSpLocks/>
          </p:cNvGrpSpPr>
          <p:nvPr/>
        </p:nvGrpSpPr>
        <p:grpSpPr bwMode="auto">
          <a:xfrm>
            <a:off x="467544" y="4953000"/>
            <a:ext cx="2808312" cy="366713"/>
            <a:chOff x="96" y="3120"/>
            <a:chExt cx="1536" cy="231"/>
          </a:xfrm>
        </p:grpSpPr>
        <p:grpSp>
          <p:nvGrpSpPr>
            <p:cNvPr id="85" name="Group 157"/>
            <p:cNvGrpSpPr>
              <a:grpSpLocks/>
            </p:cNvGrpSpPr>
            <p:nvPr/>
          </p:nvGrpSpPr>
          <p:grpSpPr bwMode="auto">
            <a:xfrm>
              <a:off x="96" y="3120"/>
              <a:ext cx="240" cy="192"/>
              <a:chOff x="0" y="0"/>
              <a:chExt cx="20000" cy="20000"/>
            </a:xfrm>
          </p:grpSpPr>
          <p:sp>
            <p:nvSpPr>
              <p:cNvPr id="87" name="Freeform 158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0 w 20000"/>
                  <a:gd name="T1" fmla="*/ 19931 h 20000"/>
                  <a:gd name="T2" fmla="*/ 9965 w 20000"/>
                  <a:gd name="T3" fmla="*/ 0 h 20000"/>
                  <a:gd name="T4" fmla="*/ 19931 w 20000"/>
                  <a:gd name="T5" fmla="*/ 19931 h 20000"/>
                  <a:gd name="T6" fmla="*/ 0 w 20000"/>
                  <a:gd name="T7" fmla="*/ 19931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0" y="19931"/>
                    </a:moveTo>
                    <a:lnTo>
                      <a:pt x="9965" y="0"/>
                    </a:lnTo>
                    <a:lnTo>
                      <a:pt x="19931" y="19931"/>
                    </a:lnTo>
                    <a:lnTo>
                      <a:pt x="0" y="19931"/>
                    </a:ln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Freeform 159"/>
              <p:cNvSpPr>
                <a:spLocks/>
              </p:cNvSpPr>
              <p:nvPr/>
            </p:nvSpPr>
            <p:spPr bwMode="auto">
              <a:xfrm>
                <a:off x="9965" y="0"/>
                <a:ext cx="10035" cy="20000"/>
              </a:xfrm>
              <a:custGeom>
                <a:avLst/>
                <a:gdLst>
                  <a:gd name="T0" fmla="*/ 0 w 20000"/>
                  <a:gd name="T1" fmla="*/ 0 h 20000"/>
                  <a:gd name="T2" fmla="*/ 0 w 20000"/>
                  <a:gd name="T3" fmla="*/ 19931 h 20000"/>
                  <a:gd name="T4" fmla="*/ 9966 w 20000"/>
                  <a:gd name="T5" fmla="*/ 19931 h 20000"/>
                  <a:gd name="T6" fmla="*/ 0 w 20000"/>
                  <a:gd name="T7" fmla="*/ 0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0" y="0"/>
                    </a:moveTo>
                    <a:lnTo>
                      <a:pt x="0" y="19931"/>
                    </a:lnTo>
                    <a:lnTo>
                      <a:pt x="19862" y="199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6" name="Text Box 160"/>
            <p:cNvSpPr txBox="1">
              <a:spLocks noChangeArrowheads="1"/>
            </p:cNvSpPr>
            <p:nvPr/>
          </p:nvSpPr>
          <p:spPr bwMode="auto">
            <a:xfrm>
              <a:off x="288" y="3120"/>
              <a:ext cx="13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 dirty="0"/>
                <a:t>- самородна сірка</a:t>
              </a:r>
              <a:endParaRPr lang="ru-RU" sz="1800" dirty="0"/>
            </a:p>
          </p:txBody>
        </p:sp>
      </p:grpSp>
      <p:grpSp>
        <p:nvGrpSpPr>
          <p:cNvPr id="89" name="Group 161"/>
          <p:cNvGrpSpPr>
            <a:grpSpLocks/>
          </p:cNvGrpSpPr>
          <p:nvPr/>
        </p:nvGrpSpPr>
        <p:grpSpPr bwMode="auto">
          <a:xfrm>
            <a:off x="2590800" y="1295400"/>
            <a:ext cx="3352800" cy="381000"/>
            <a:chOff x="1584" y="768"/>
            <a:chExt cx="2112" cy="240"/>
          </a:xfrm>
        </p:grpSpPr>
        <p:grpSp>
          <p:nvGrpSpPr>
            <p:cNvPr id="90" name="Group 162"/>
            <p:cNvGrpSpPr>
              <a:grpSpLocks/>
            </p:cNvGrpSpPr>
            <p:nvPr/>
          </p:nvGrpSpPr>
          <p:grpSpPr bwMode="auto">
            <a:xfrm>
              <a:off x="3552" y="768"/>
              <a:ext cx="144" cy="144"/>
              <a:chOff x="1152" y="3408"/>
              <a:chExt cx="826" cy="816"/>
            </a:xfrm>
          </p:grpSpPr>
          <p:sp>
            <p:nvSpPr>
              <p:cNvPr id="95" name="Rectangle 163"/>
              <p:cNvSpPr>
                <a:spLocks noChangeArrowheads="1"/>
              </p:cNvSpPr>
              <p:nvPr/>
            </p:nvSpPr>
            <p:spPr bwMode="auto">
              <a:xfrm>
                <a:off x="1152" y="3408"/>
                <a:ext cx="816" cy="8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" name="Freeform 164"/>
              <p:cNvSpPr>
                <a:spLocks/>
              </p:cNvSpPr>
              <p:nvPr/>
            </p:nvSpPr>
            <p:spPr bwMode="auto">
              <a:xfrm>
                <a:off x="1551" y="3411"/>
                <a:ext cx="5" cy="810"/>
              </a:xfrm>
              <a:custGeom>
                <a:avLst/>
                <a:gdLst>
                  <a:gd name="T0" fmla="*/ 3 w 5"/>
                  <a:gd name="T1" fmla="*/ 0 h 810"/>
                  <a:gd name="T2" fmla="*/ 3 w 5"/>
                  <a:gd name="T3" fmla="*/ 810 h 810"/>
                  <a:gd name="T4" fmla="*/ 0 60000 65536"/>
                  <a:gd name="T5" fmla="*/ 0 60000 65536"/>
                  <a:gd name="T6" fmla="*/ 0 w 5"/>
                  <a:gd name="T7" fmla="*/ 0 h 810"/>
                  <a:gd name="T8" fmla="*/ 5 w 5"/>
                  <a:gd name="T9" fmla="*/ 810 h 81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810">
                    <a:moveTo>
                      <a:pt x="3" y="0"/>
                    </a:moveTo>
                    <a:cubicBezTo>
                      <a:pt x="5" y="136"/>
                      <a:pt x="0" y="674"/>
                      <a:pt x="3" y="81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Freeform 165"/>
              <p:cNvSpPr>
                <a:spLocks/>
              </p:cNvSpPr>
              <p:nvPr/>
            </p:nvSpPr>
            <p:spPr bwMode="auto">
              <a:xfrm>
                <a:off x="1152" y="3812"/>
                <a:ext cx="826" cy="1"/>
              </a:xfrm>
              <a:custGeom>
                <a:avLst/>
                <a:gdLst>
                  <a:gd name="T0" fmla="*/ 0 w 826"/>
                  <a:gd name="T1" fmla="*/ 0 h 1"/>
                  <a:gd name="T2" fmla="*/ 826 w 826"/>
                  <a:gd name="T3" fmla="*/ 0 h 1"/>
                  <a:gd name="T4" fmla="*/ 0 60000 65536"/>
                  <a:gd name="T5" fmla="*/ 0 60000 65536"/>
                  <a:gd name="T6" fmla="*/ 0 w 826"/>
                  <a:gd name="T7" fmla="*/ 0 h 1"/>
                  <a:gd name="T8" fmla="*/ 826 w 82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26" h="1">
                    <a:moveTo>
                      <a:pt x="0" y="0"/>
                    </a:moveTo>
                    <a:cubicBezTo>
                      <a:pt x="138" y="0"/>
                      <a:pt x="688" y="0"/>
                      <a:pt x="826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1" name="Group 166"/>
            <p:cNvGrpSpPr>
              <a:grpSpLocks/>
            </p:cNvGrpSpPr>
            <p:nvPr/>
          </p:nvGrpSpPr>
          <p:grpSpPr bwMode="auto">
            <a:xfrm>
              <a:off x="1584" y="864"/>
              <a:ext cx="144" cy="144"/>
              <a:chOff x="1152" y="3408"/>
              <a:chExt cx="826" cy="816"/>
            </a:xfrm>
          </p:grpSpPr>
          <p:sp>
            <p:nvSpPr>
              <p:cNvPr id="92" name="Rectangle 167"/>
              <p:cNvSpPr>
                <a:spLocks noChangeArrowheads="1"/>
              </p:cNvSpPr>
              <p:nvPr/>
            </p:nvSpPr>
            <p:spPr bwMode="auto">
              <a:xfrm>
                <a:off x="1152" y="3408"/>
                <a:ext cx="816" cy="8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3" name="Freeform 168"/>
              <p:cNvSpPr>
                <a:spLocks/>
              </p:cNvSpPr>
              <p:nvPr/>
            </p:nvSpPr>
            <p:spPr bwMode="auto">
              <a:xfrm>
                <a:off x="1551" y="3411"/>
                <a:ext cx="5" cy="810"/>
              </a:xfrm>
              <a:custGeom>
                <a:avLst/>
                <a:gdLst>
                  <a:gd name="T0" fmla="*/ 3 w 5"/>
                  <a:gd name="T1" fmla="*/ 0 h 810"/>
                  <a:gd name="T2" fmla="*/ 3 w 5"/>
                  <a:gd name="T3" fmla="*/ 810 h 810"/>
                  <a:gd name="T4" fmla="*/ 0 60000 65536"/>
                  <a:gd name="T5" fmla="*/ 0 60000 65536"/>
                  <a:gd name="T6" fmla="*/ 0 w 5"/>
                  <a:gd name="T7" fmla="*/ 0 h 810"/>
                  <a:gd name="T8" fmla="*/ 5 w 5"/>
                  <a:gd name="T9" fmla="*/ 810 h 81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810">
                    <a:moveTo>
                      <a:pt x="3" y="0"/>
                    </a:moveTo>
                    <a:cubicBezTo>
                      <a:pt x="5" y="136"/>
                      <a:pt x="0" y="674"/>
                      <a:pt x="3" y="81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Freeform 169"/>
              <p:cNvSpPr>
                <a:spLocks/>
              </p:cNvSpPr>
              <p:nvPr/>
            </p:nvSpPr>
            <p:spPr bwMode="auto">
              <a:xfrm>
                <a:off x="1152" y="3812"/>
                <a:ext cx="826" cy="1"/>
              </a:xfrm>
              <a:custGeom>
                <a:avLst/>
                <a:gdLst>
                  <a:gd name="T0" fmla="*/ 0 w 826"/>
                  <a:gd name="T1" fmla="*/ 0 h 1"/>
                  <a:gd name="T2" fmla="*/ 826 w 826"/>
                  <a:gd name="T3" fmla="*/ 0 h 1"/>
                  <a:gd name="T4" fmla="*/ 0 60000 65536"/>
                  <a:gd name="T5" fmla="*/ 0 60000 65536"/>
                  <a:gd name="T6" fmla="*/ 0 w 826"/>
                  <a:gd name="T7" fmla="*/ 0 h 1"/>
                  <a:gd name="T8" fmla="*/ 826 w 82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26" h="1">
                    <a:moveTo>
                      <a:pt x="0" y="0"/>
                    </a:moveTo>
                    <a:cubicBezTo>
                      <a:pt x="138" y="0"/>
                      <a:pt x="688" y="0"/>
                      <a:pt x="826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98" name="Group 172"/>
          <p:cNvGrpSpPr>
            <a:grpSpLocks/>
          </p:cNvGrpSpPr>
          <p:nvPr/>
        </p:nvGrpSpPr>
        <p:grpSpPr bwMode="auto">
          <a:xfrm>
            <a:off x="3505200" y="2438400"/>
            <a:ext cx="228600" cy="381000"/>
            <a:chOff x="0" y="0"/>
            <a:chExt cx="20000" cy="20000"/>
          </a:xfrm>
        </p:grpSpPr>
        <p:sp>
          <p:nvSpPr>
            <p:cNvPr id="99" name="Freeform 173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>
                <a:gd name="T0" fmla="*/ 0 w 20000"/>
                <a:gd name="T1" fmla="*/ 10019 h 20000"/>
                <a:gd name="T2" fmla="*/ 0 w 20000"/>
                <a:gd name="T3" fmla="*/ 9904 h 20000"/>
                <a:gd name="T4" fmla="*/ 10000 w 20000"/>
                <a:gd name="T5" fmla="*/ 0 h 20000"/>
                <a:gd name="T6" fmla="*/ 19839 w 20000"/>
                <a:gd name="T7" fmla="*/ 10019 h 20000"/>
                <a:gd name="T8" fmla="*/ 10000 w 20000"/>
                <a:gd name="T9" fmla="*/ 19962 h 20000"/>
                <a:gd name="T10" fmla="*/ 0 w 20000"/>
                <a:gd name="T11" fmla="*/ 10019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000"/>
                <a:gd name="T19" fmla="*/ 0 h 20000"/>
                <a:gd name="T20" fmla="*/ 20000 w 20000"/>
                <a:gd name="T21" fmla="*/ 20000 h 200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000" h="20000">
                  <a:moveTo>
                    <a:pt x="0" y="10019"/>
                  </a:moveTo>
                  <a:lnTo>
                    <a:pt x="0" y="9904"/>
                  </a:lnTo>
                  <a:lnTo>
                    <a:pt x="10000" y="0"/>
                  </a:lnTo>
                  <a:lnTo>
                    <a:pt x="19839" y="10019"/>
                  </a:lnTo>
                  <a:lnTo>
                    <a:pt x="10000" y="19962"/>
                  </a:lnTo>
                  <a:lnTo>
                    <a:pt x="0" y="1001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Line 174"/>
            <p:cNvSpPr>
              <a:spLocks noChangeShapeType="1"/>
            </p:cNvSpPr>
            <p:nvPr/>
          </p:nvSpPr>
          <p:spPr bwMode="auto">
            <a:xfrm>
              <a:off x="0" y="10019"/>
              <a:ext cx="20000" cy="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1" name="Freeform 175"/>
          <p:cNvSpPr>
            <a:spLocks/>
          </p:cNvSpPr>
          <p:nvPr/>
        </p:nvSpPr>
        <p:spPr bwMode="auto">
          <a:xfrm>
            <a:off x="3962400" y="3581400"/>
            <a:ext cx="152400" cy="381000"/>
          </a:xfrm>
          <a:custGeom>
            <a:avLst/>
            <a:gdLst>
              <a:gd name="T0" fmla="*/ 0 w 20000"/>
              <a:gd name="T1" fmla="*/ 93269 h 20000"/>
              <a:gd name="T2" fmla="*/ 0 w 20000"/>
              <a:gd name="T3" fmla="*/ 373094 h 20000"/>
              <a:gd name="T4" fmla="*/ 151257 w 20000"/>
              <a:gd name="T5" fmla="*/ 380219 h 20000"/>
              <a:gd name="T6" fmla="*/ 151257 w 20000"/>
              <a:gd name="T7" fmla="*/ 80620 h 20000"/>
              <a:gd name="T8" fmla="*/ 75629 w 20000"/>
              <a:gd name="T9" fmla="*/ 0 h 20000"/>
              <a:gd name="T10" fmla="*/ 0 w 20000"/>
              <a:gd name="T11" fmla="*/ 93269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0" y="4896"/>
                </a:moveTo>
                <a:lnTo>
                  <a:pt x="0" y="19585"/>
                </a:lnTo>
                <a:lnTo>
                  <a:pt x="19850" y="19959"/>
                </a:lnTo>
                <a:lnTo>
                  <a:pt x="19850" y="4232"/>
                </a:lnTo>
                <a:lnTo>
                  <a:pt x="9925" y="0"/>
                </a:lnTo>
                <a:lnTo>
                  <a:pt x="0" y="4896"/>
                </a:lnTo>
                <a:close/>
              </a:path>
            </a:pathLst>
          </a:custGeom>
          <a:solidFill>
            <a:srgbClr val="000000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102" name="Text Box 181"/>
          <p:cNvSpPr txBox="1">
            <a:spLocks noChangeArrowheads="1"/>
          </p:cNvSpPr>
          <p:nvPr/>
        </p:nvSpPr>
        <p:spPr bwMode="auto">
          <a:xfrm>
            <a:off x="4071938" y="35814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Завалля</a:t>
            </a:r>
            <a:endParaRPr lang="ru-RU" sz="2000" b="1" i="1"/>
          </a:p>
        </p:txBody>
      </p:sp>
      <p:grpSp>
        <p:nvGrpSpPr>
          <p:cNvPr id="103" name="Group 223"/>
          <p:cNvGrpSpPr>
            <a:grpSpLocks/>
          </p:cNvGrpSpPr>
          <p:nvPr/>
        </p:nvGrpSpPr>
        <p:grpSpPr bwMode="auto">
          <a:xfrm>
            <a:off x="539552" y="5503863"/>
            <a:ext cx="2664296" cy="366712"/>
            <a:chOff x="144" y="3552"/>
            <a:chExt cx="1536" cy="231"/>
          </a:xfrm>
        </p:grpSpPr>
        <p:grpSp>
          <p:nvGrpSpPr>
            <p:cNvPr id="104" name="Group 182"/>
            <p:cNvGrpSpPr>
              <a:grpSpLocks/>
            </p:cNvGrpSpPr>
            <p:nvPr/>
          </p:nvGrpSpPr>
          <p:grpSpPr bwMode="auto">
            <a:xfrm>
              <a:off x="144" y="3600"/>
              <a:ext cx="153" cy="172"/>
              <a:chOff x="0" y="0"/>
              <a:chExt cx="20000" cy="20000"/>
            </a:xfrm>
          </p:grpSpPr>
          <p:sp>
            <p:nvSpPr>
              <p:cNvPr id="106" name="Rectangle 18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915" cy="1992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" name="Freeform 184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0 w 20000"/>
                  <a:gd name="T1" fmla="*/ 0 h 20000"/>
                  <a:gd name="T2" fmla="*/ 19915 w 20000"/>
                  <a:gd name="T3" fmla="*/ 19925 h 20000"/>
                  <a:gd name="T4" fmla="*/ 19915 w 20000"/>
                  <a:gd name="T5" fmla="*/ 0 h 20000"/>
                  <a:gd name="T6" fmla="*/ 0 w 20000"/>
                  <a:gd name="T7" fmla="*/ 0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0" y="0"/>
                    </a:moveTo>
                    <a:lnTo>
                      <a:pt x="19915" y="19925"/>
                    </a:lnTo>
                    <a:lnTo>
                      <a:pt x="1991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 type="none" w="med" len="lg"/>
                <a:tailEnd type="none" w="med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5" name="Text Box 185"/>
            <p:cNvSpPr txBox="1">
              <a:spLocks noChangeArrowheads="1"/>
            </p:cNvSpPr>
            <p:nvPr/>
          </p:nvSpPr>
          <p:spPr bwMode="auto">
            <a:xfrm>
              <a:off x="288" y="3552"/>
              <a:ext cx="13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- каолін (біла глина)</a:t>
              </a:r>
              <a:endParaRPr lang="ru-RU" sz="1800"/>
            </a:p>
          </p:txBody>
        </p:sp>
      </p:grpSp>
      <p:grpSp>
        <p:nvGrpSpPr>
          <p:cNvPr id="108" name="Group 195"/>
          <p:cNvGrpSpPr>
            <a:grpSpLocks/>
          </p:cNvGrpSpPr>
          <p:nvPr/>
        </p:nvGrpSpPr>
        <p:grpSpPr bwMode="auto">
          <a:xfrm>
            <a:off x="2819400" y="2286000"/>
            <a:ext cx="623888" cy="425450"/>
            <a:chOff x="1872" y="1440"/>
            <a:chExt cx="393" cy="268"/>
          </a:xfrm>
        </p:grpSpPr>
        <p:grpSp>
          <p:nvGrpSpPr>
            <p:cNvPr id="109" name="Group 176"/>
            <p:cNvGrpSpPr>
              <a:grpSpLocks/>
            </p:cNvGrpSpPr>
            <p:nvPr/>
          </p:nvGrpSpPr>
          <p:grpSpPr bwMode="auto">
            <a:xfrm>
              <a:off x="2112" y="1440"/>
              <a:ext cx="153" cy="172"/>
              <a:chOff x="0" y="0"/>
              <a:chExt cx="20000" cy="20000"/>
            </a:xfrm>
          </p:grpSpPr>
          <p:sp>
            <p:nvSpPr>
              <p:cNvPr id="113" name="Rectangle 17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915" cy="1992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4" name="Freeform 178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0 w 20000"/>
                  <a:gd name="T1" fmla="*/ 0 h 20000"/>
                  <a:gd name="T2" fmla="*/ 19915 w 20000"/>
                  <a:gd name="T3" fmla="*/ 19925 h 20000"/>
                  <a:gd name="T4" fmla="*/ 19915 w 20000"/>
                  <a:gd name="T5" fmla="*/ 0 h 20000"/>
                  <a:gd name="T6" fmla="*/ 0 w 20000"/>
                  <a:gd name="T7" fmla="*/ 0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0" y="0"/>
                    </a:moveTo>
                    <a:lnTo>
                      <a:pt x="19915" y="19925"/>
                    </a:lnTo>
                    <a:lnTo>
                      <a:pt x="1991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 type="none" w="med" len="lg"/>
                <a:tailEnd type="none" w="med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10" name="Group 189"/>
            <p:cNvGrpSpPr>
              <a:grpSpLocks/>
            </p:cNvGrpSpPr>
            <p:nvPr/>
          </p:nvGrpSpPr>
          <p:grpSpPr bwMode="auto">
            <a:xfrm>
              <a:off x="1872" y="1536"/>
              <a:ext cx="153" cy="172"/>
              <a:chOff x="0" y="0"/>
              <a:chExt cx="20000" cy="20000"/>
            </a:xfrm>
          </p:grpSpPr>
          <p:sp>
            <p:nvSpPr>
              <p:cNvPr id="111" name="Rectangle 19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915" cy="1992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" name="Freeform 191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0 w 20000"/>
                  <a:gd name="T1" fmla="*/ 0 h 20000"/>
                  <a:gd name="T2" fmla="*/ 19915 w 20000"/>
                  <a:gd name="T3" fmla="*/ 19925 h 20000"/>
                  <a:gd name="T4" fmla="*/ 19915 w 20000"/>
                  <a:gd name="T5" fmla="*/ 0 h 20000"/>
                  <a:gd name="T6" fmla="*/ 0 w 20000"/>
                  <a:gd name="T7" fmla="*/ 0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0" y="0"/>
                    </a:moveTo>
                    <a:lnTo>
                      <a:pt x="19915" y="19925"/>
                    </a:lnTo>
                    <a:lnTo>
                      <a:pt x="1991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 type="none" w="med" len="lg"/>
                <a:tailEnd type="none" w="med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15" name="Group 192"/>
          <p:cNvGrpSpPr>
            <a:grpSpLocks/>
          </p:cNvGrpSpPr>
          <p:nvPr/>
        </p:nvGrpSpPr>
        <p:grpSpPr bwMode="auto">
          <a:xfrm>
            <a:off x="2286000" y="2514600"/>
            <a:ext cx="242888" cy="273050"/>
            <a:chOff x="0" y="0"/>
            <a:chExt cx="20000" cy="20000"/>
          </a:xfrm>
        </p:grpSpPr>
        <p:sp>
          <p:nvSpPr>
            <p:cNvPr id="116" name="Rectangle 193"/>
            <p:cNvSpPr>
              <a:spLocks noChangeArrowheads="1"/>
            </p:cNvSpPr>
            <p:nvPr/>
          </p:nvSpPr>
          <p:spPr bwMode="auto">
            <a:xfrm>
              <a:off x="0" y="0"/>
              <a:ext cx="19915" cy="19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7" name="Freeform 194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>
                <a:gd name="T0" fmla="*/ 0 w 20000"/>
                <a:gd name="T1" fmla="*/ 0 h 20000"/>
                <a:gd name="T2" fmla="*/ 19915 w 20000"/>
                <a:gd name="T3" fmla="*/ 19925 h 20000"/>
                <a:gd name="T4" fmla="*/ 19915 w 20000"/>
                <a:gd name="T5" fmla="*/ 0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00"/>
                <a:gd name="T13" fmla="*/ 0 h 20000"/>
                <a:gd name="T14" fmla="*/ 20000 w 20000"/>
                <a:gd name="T15" fmla="*/ 20000 h 2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00" h="20000">
                  <a:moveTo>
                    <a:pt x="0" y="0"/>
                  </a:moveTo>
                  <a:lnTo>
                    <a:pt x="19915" y="19925"/>
                  </a:lnTo>
                  <a:lnTo>
                    <a:pt x="199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 type="none" w="med" len="lg"/>
              <a:tailEnd type="none" w="med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8" name="Group 222"/>
          <p:cNvGrpSpPr>
            <a:grpSpLocks/>
          </p:cNvGrpSpPr>
          <p:nvPr/>
        </p:nvGrpSpPr>
        <p:grpSpPr bwMode="auto">
          <a:xfrm>
            <a:off x="467544" y="5884863"/>
            <a:ext cx="2016224" cy="381000"/>
            <a:chOff x="144" y="3792"/>
            <a:chExt cx="720" cy="240"/>
          </a:xfrm>
        </p:grpSpPr>
        <p:grpSp>
          <p:nvGrpSpPr>
            <p:cNvPr id="119" name="Group 196"/>
            <p:cNvGrpSpPr>
              <a:grpSpLocks/>
            </p:cNvGrpSpPr>
            <p:nvPr/>
          </p:nvGrpSpPr>
          <p:grpSpPr bwMode="auto">
            <a:xfrm>
              <a:off x="144" y="3792"/>
              <a:ext cx="144" cy="240"/>
              <a:chOff x="0" y="0"/>
              <a:chExt cx="20000" cy="20000"/>
            </a:xfrm>
          </p:grpSpPr>
          <p:sp>
            <p:nvSpPr>
              <p:cNvPr id="121" name="Freeform 197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0 w 20000"/>
                  <a:gd name="T1" fmla="*/ 10019 h 20000"/>
                  <a:gd name="T2" fmla="*/ 0 w 20000"/>
                  <a:gd name="T3" fmla="*/ 9904 h 20000"/>
                  <a:gd name="T4" fmla="*/ 10000 w 20000"/>
                  <a:gd name="T5" fmla="*/ 0 h 20000"/>
                  <a:gd name="T6" fmla="*/ 19839 w 20000"/>
                  <a:gd name="T7" fmla="*/ 10019 h 20000"/>
                  <a:gd name="T8" fmla="*/ 10000 w 20000"/>
                  <a:gd name="T9" fmla="*/ 19962 h 20000"/>
                  <a:gd name="T10" fmla="*/ 0 w 20000"/>
                  <a:gd name="T11" fmla="*/ 10019 h 20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000"/>
                  <a:gd name="T19" fmla="*/ 0 h 20000"/>
                  <a:gd name="T20" fmla="*/ 20000 w 20000"/>
                  <a:gd name="T21" fmla="*/ 20000 h 200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000" h="20000">
                    <a:moveTo>
                      <a:pt x="0" y="10019"/>
                    </a:moveTo>
                    <a:lnTo>
                      <a:pt x="0" y="9904"/>
                    </a:lnTo>
                    <a:lnTo>
                      <a:pt x="10000" y="0"/>
                    </a:lnTo>
                    <a:lnTo>
                      <a:pt x="19839" y="10019"/>
                    </a:lnTo>
                    <a:lnTo>
                      <a:pt x="10000" y="19962"/>
                    </a:lnTo>
                    <a:lnTo>
                      <a:pt x="0" y="1001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 type="none" w="sm" len="lg"/>
                <a:tailEnd type="none" w="sm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" name="Line 198"/>
              <p:cNvSpPr>
                <a:spLocks noChangeShapeType="1"/>
              </p:cNvSpPr>
              <p:nvPr/>
            </p:nvSpPr>
            <p:spPr bwMode="auto">
              <a:xfrm>
                <a:off x="0" y="10019"/>
                <a:ext cx="20000" cy="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lg"/>
                <a:tailEnd type="none" w="sm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0" name="Text Box 199"/>
            <p:cNvSpPr txBox="1">
              <a:spLocks noChangeArrowheads="1"/>
            </p:cNvSpPr>
            <p:nvPr/>
          </p:nvSpPr>
          <p:spPr bwMode="auto">
            <a:xfrm>
              <a:off x="288" y="3792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 dirty="0"/>
                <a:t>- граніт</a:t>
              </a:r>
              <a:endParaRPr lang="ru-RU" sz="1800" dirty="0"/>
            </a:p>
          </p:txBody>
        </p:sp>
      </p:grpSp>
      <p:grpSp>
        <p:nvGrpSpPr>
          <p:cNvPr id="123" name="Group 221"/>
          <p:cNvGrpSpPr>
            <a:grpSpLocks/>
          </p:cNvGrpSpPr>
          <p:nvPr/>
        </p:nvGrpSpPr>
        <p:grpSpPr bwMode="auto">
          <a:xfrm>
            <a:off x="467544" y="6253163"/>
            <a:ext cx="2448272" cy="381000"/>
            <a:chOff x="144" y="3984"/>
            <a:chExt cx="768" cy="240"/>
          </a:xfrm>
        </p:grpSpPr>
        <p:grpSp>
          <p:nvGrpSpPr>
            <p:cNvPr id="124" name="Group 200"/>
            <p:cNvGrpSpPr>
              <a:grpSpLocks/>
            </p:cNvGrpSpPr>
            <p:nvPr/>
          </p:nvGrpSpPr>
          <p:grpSpPr bwMode="auto">
            <a:xfrm>
              <a:off x="144" y="4032"/>
              <a:ext cx="192" cy="192"/>
              <a:chOff x="528" y="3264"/>
              <a:chExt cx="192" cy="192"/>
            </a:xfrm>
          </p:grpSpPr>
          <p:grpSp>
            <p:nvGrpSpPr>
              <p:cNvPr id="126" name="Group 201"/>
              <p:cNvGrpSpPr>
                <a:grpSpLocks/>
              </p:cNvGrpSpPr>
              <p:nvPr/>
            </p:nvGrpSpPr>
            <p:grpSpPr bwMode="auto">
              <a:xfrm flipH="1">
                <a:off x="528" y="3264"/>
                <a:ext cx="192" cy="192"/>
                <a:chOff x="960" y="3024"/>
                <a:chExt cx="192" cy="192"/>
              </a:xfrm>
            </p:grpSpPr>
            <p:sp>
              <p:nvSpPr>
                <p:cNvPr id="128" name="Rectangle 202"/>
                <p:cNvSpPr>
                  <a:spLocks noChangeArrowheads="1"/>
                </p:cNvSpPr>
                <p:nvPr/>
              </p:nvSpPr>
              <p:spPr bwMode="auto">
                <a:xfrm>
                  <a:off x="960" y="3024"/>
                  <a:ext cx="192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9" name="Line 203"/>
                <p:cNvSpPr>
                  <a:spLocks noChangeShapeType="1"/>
                </p:cNvSpPr>
                <p:nvPr/>
              </p:nvSpPr>
              <p:spPr bwMode="auto">
                <a:xfrm flipH="1">
                  <a:off x="960" y="3024"/>
                  <a:ext cx="192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27" name="Line 204"/>
              <p:cNvSpPr>
                <a:spLocks noChangeShapeType="1"/>
              </p:cNvSpPr>
              <p:nvPr/>
            </p:nvSpPr>
            <p:spPr bwMode="auto">
              <a:xfrm flipH="1">
                <a:off x="528" y="3264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5" name="Text Box 210"/>
            <p:cNvSpPr txBox="1">
              <a:spLocks noChangeArrowheads="1"/>
            </p:cNvSpPr>
            <p:nvPr/>
          </p:nvSpPr>
          <p:spPr bwMode="auto">
            <a:xfrm>
              <a:off x="288" y="3984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 dirty="0"/>
                <a:t>- вапняк</a:t>
              </a:r>
              <a:endParaRPr lang="ru-RU" sz="1800" dirty="0"/>
            </a:p>
          </p:txBody>
        </p:sp>
      </p:grpSp>
      <p:grpSp>
        <p:nvGrpSpPr>
          <p:cNvPr id="130" name="Group 224"/>
          <p:cNvGrpSpPr>
            <a:grpSpLocks/>
          </p:cNvGrpSpPr>
          <p:nvPr/>
        </p:nvGrpSpPr>
        <p:grpSpPr bwMode="auto">
          <a:xfrm>
            <a:off x="2267744" y="6316663"/>
            <a:ext cx="1368152" cy="366712"/>
            <a:chOff x="1152" y="3984"/>
            <a:chExt cx="720" cy="231"/>
          </a:xfrm>
        </p:grpSpPr>
        <p:grpSp>
          <p:nvGrpSpPr>
            <p:cNvPr id="131" name="Group 212"/>
            <p:cNvGrpSpPr>
              <a:grpSpLocks/>
            </p:cNvGrpSpPr>
            <p:nvPr/>
          </p:nvGrpSpPr>
          <p:grpSpPr bwMode="auto">
            <a:xfrm>
              <a:off x="1152" y="4032"/>
              <a:ext cx="144" cy="144"/>
              <a:chOff x="1152" y="3408"/>
              <a:chExt cx="826" cy="816"/>
            </a:xfrm>
          </p:grpSpPr>
          <p:sp>
            <p:nvSpPr>
              <p:cNvPr id="133" name="Rectangle 213"/>
              <p:cNvSpPr>
                <a:spLocks noChangeArrowheads="1"/>
              </p:cNvSpPr>
              <p:nvPr/>
            </p:nvSpPr>
            <p:spPr bwMode="auto">
              <a:xfrm>
                <a:off x="1152" y="3408"/>
                <a:ext cx="816" cy="8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4" name="Freeform 214"/>
              <p:cNvSpPr>
                <a:spLocks/>
              </p:cNvSpPr>
              <p:nvPr/>
            </p:nvSpPr>
            <p:spPr bwMode="auto">
              <a:xfrm>
                <a:off x="1551" y="3411"/>
                <a:ext cx="5" cy="810"/>
              </a:xfrm>
              <a:custGeom>
                <a:avLst/>
                <a:gdLst>
                  <a:gd name="T0" fmla="*/ 3 w 5"/>
                  <a:gd name="T1" fmla="*/ 0 h 810"/>
                  <a:gd name="T2" fmla="*/ 3 w 5"/>
                  <a:gd name="T3" fmla="*/ 810 h 810"/>
                  <a:gd name="T4" fmla="*/ 0 60000 65536"/>
                  <a:gd name="T5" fmla="*/ 0 60000 65536"/>
                  <a:gd name="T6" fmla="*/ 0 w 5"/>
                  <a:gd name="T7" fmla="*/ 0 h 810"/>
                  <a:gd name="T8" fmla="*/ 5 w 5"/>
                  <a:gd name="T9" fmla="*/ 810 h 81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810">
                    <a:moveTo>
                      <a:pt x="3" y="0"/>
                    </a:moveTo>
                    <a:cubicBezTo>
                      <a:pt x="5" y="136"/>
                      <a:pt x="0" y="674"/>
                      <a:pt x="3" y="81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" name="Freeform 215"/>
              <p:cNvSpPr>
                <a:spLocks/>
              </p:cNvSpPr>
              <p:nvPr/>
            </p:nvSpPr>
            <p:spPr bwMode="auto">
              <a:xfrm>
                <a:off x="1152" y="3812"/>
                <a:ext cx="826" cy="1"/>
              </a:xfrm>
              <a:custGeom>
                <a:avLst/>
                <a:gdLst>
                  <a:gd name="T0" fmla="*/ 0 w 826"/>
                  <a:gd name="T1" fmla="*/ 0 h 1"/>
                  <a:gd name="T2" fmla="*/ 826 w 826"/>
                  <a:gd name="T3" fmla="*/ 0 h 1"/>
                  <a:gd name="T4" fmla="*/ 0 60000 65536"/>
                  <a:gd name="T5" fmla="*/ 0 60000 65536"/>
                  <a:gd name="T6" fmla="*/ 0 w 826"/>
                  <a:gd name="T7" fmla="*/ 0 h 1"/>
                  <a:gd name="T8" fmla="*/ 826 w 82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26" h="1">
                    <a:moveTo>
                      <a:pt x="0" y="0"/>
                    </a:moveTo>
                    <a:cubicBezTo>
                      <a:pt x="138" y="0"/>
                      <a:pt x="688" y="0"/>
                      <a:pt x="826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2" name="Text Box 220"/>
            <p:cNvSpPr txBox="1">
              <a:spLocks noChangeArrowheads="1"/>
            </p:cNvSpPr>
            <p:nvPr/>
          </p:nvSpPr>
          <p:spPr bwMode="auto">
            <a:xfrm>
              <a:off x="1248" y="3984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 dirty="0"/>
                <a:t>- крейда</a:t>
              </a:r>
              <a:endParaRPr lang="ru-RU" sz="1800" dirty="0"/>
            </a:p>
          </p:txBody>
        </p:sp>
      </p:grpSp>
      <p:grpSp>
        <p:nvGrpSpPr>
          <p:cNvPr id="136" name="Group 226"/>
          <p:cNvGrpSpPr>
            <a:grpSpLocks/>
          </p:cNvGrpSpPr>
          <p:nvPr/>
        </p:nvGrpSpPr>
        <p:grpSpPr bwMode="auto">
          <a:xfrm>
            <a:off x="685800" y="2819400"/>
            <a:ext cx="304800" cy="304800"/>
            <a:chOff x="1008" y="2208"/>
            <a:chExt cx="192" cy="192"/>
          </a:xfrm>
        </p:grpSpPr>
        <p:sp>
          <p:nvSpPr>
            <p:cNvPr id="137" name="AutoShape 227"/>
            <p:cNvSpPr>
              <a:spLocks noChangeArrowheads="1"/>
            </p:cNvSpPr>
            <p:nvPr/>
          </p:nvSpPr>
          <p:spPr bwMode="auto">
            <a:xfrm>
              <a:off x="1008" y="2208"/>
              <a:ext cx="192" cy="192"/>
            </a:xfrm>
            <a:prstGeom prst="cube">
              <a:avLst>
                <a:gd name="adj" fmla="val 27083"/>
              </a:avLst>
            </a:prstGeom>
            <a:solidFill>
              <a:srgbClr val="000000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8" name="Rectangle 228"/>
            <p:cNvSpPr>
              <a:spLocks noChangeArrowheads="1"/>
            </p:cNvSpPr>
            <p:nvPr/>
          </p:nvSpPr>
          <p:spPr bwMode="auto">
            <a:xfrm>
              <a:off x="1008" y="2250"/>
              <a:ext cx="144" cy="15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9" name="Group 232"/>
          <p:cNvGrpSpPr>
            <a:grpSpLocks/>
          </p:cNvGrpSpPr>
          <p:nvPr/>
        </p:nvGrpSpPr>
        <p:grpSpPr bwMode="auto">
          <a:xfrm>
            <a:off x="6588125" y="836613"/>
            <a:ext cx="1219200" cy="442912"/>
            <a:chOff x="192" y="3312"/>
            <a:chExt cx="768" cy="279"/>
          </a:xfrm>
        </p:grpSpPr>
        <p:sp>
          <p:nvSpPr>
            <p:cNvPr id="140" name="Text Box 180"/>
            <p:cNvSpPr txBox="1">
              <a:spLocks noChangeArrowheads="1"/>
            </p:cNvSpPr>
            <p:nvPr/>
          </p:nvSpPr>
          <p:spPr bwMode="auto">
            <a:xfrm>
              <a:off x="336" y="3360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1800"/>
                <a:t>– графіт</a:t>
              </a:r>
              <a:endParaRPr lang="ru-RU" sz="1800"/>
            </a:p>
          </p:txBody>
        </p:sp>
        <p:sp>
          <p:nvSpPr>
            <p:cNvPr id="141" name="Freeform 231"/>
            <p:cNvSpPr>
              <a:spLocks/>
            </p:cNvSpPr>
            <p:nvPr/>
          </p:nvSpPr>
          <p:spPr bwMode="auto">
            <a:xfrm>
              <a:off x="192" y="3312"/>
              <a:ext cx="96" cy="240"/>
            </a:xfrm>
            <a:custGeom>
              <a:avLst/>
              <a:gdLst>
                <a:gd name="T0" fmla="*/ 0 w 20000"/>
                <a:gd name="T1" fmla="*/ 59 h 20000"/>
                <a:gd name="T2" fmla="*/ 0 w 20000"/>
                <a:gd name="T3" fmla="*/ 235 h 20000"/>
                <a:gd name="T4" fmla="*/ 95 w 20000"/>
                <a:gd name="T5" fmla="*/ 240 h 20000"/>
                <a:gd name="T6" fmla="*/ 95 w 20000"/>
                <a:gd name="T7" fmla="*/ 51 h 20000"/>
                <a:gd name="T8" fmla="*/ 48 w 20000"/>
                <a:gd name="T9" fmla="*/ 0 h 20000"/>
                <a:gd name="T10" fmla="*/ 0 w 20000"/>
                <a:gd name="T11" fmla="*/ 59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000"/>
                <a:gd name="T19" fmla="*/ 0 h 20000"/>
                <a:gd name="T20" fmla="*/ 20000 w 20000"/>
                <a:gd name="T21" fmla="*/ 20000 h 200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000" h="20000">
                  <a:moveTo>
                    <a:pt x="0" y="4896"/>
                  </a:moveTo>
                  <a:lnTo>
                    <a:pt x="0" y="19585"/>
                  </a:lnTo>
                  <a:lnTo>
                    <a:pt x="19850" y="19959"/>
                  </a:lnTo>
                  <a:lnTo>
                    <a:pt x="19850" y="4232"/>
                  </a:lnTo>
                  <a:lnTo>
                    <a:pt x="9925" y="0"/>
                  </a:lnTo>
                  <a:lnTo>
                    <a:pt x="0" y="4896"/>
                  </a:lnTo>
                  <a:close/>
                </a:path>
              </a:pathLst>
            </a:custGeom>
            <a:solidFill>
              <a:srgbClr val="000000"/>
            </a:solidFill>
            <a:ln w="12700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2" name="Text Box 233"/>
          <p:cNvSpPr txBox="1">
            <a:spLocks noChangeArrowheads="1"/>
          </p:cNvSpPr>
          <p:nvPr/>
        </p:nvSpPr>
        <p:spPr bwMode="auto">
          <a:xfrm>
            <a:off x="0" y="34290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Солотвино</a:t>
            </a:r>
            <a:endParaRPr lang="ru-RU" sz="2000" b="1" i="1"/>
          </a:p>
        </p:txBody>
      </p:sp>
      <p:sp>
        <p:nvSpPr>
          <p:cNvPr id="143" name="Text Box 234"/>
          <p:cNvSpPr txBox="1">
            <a:spLocks noChangeArrowheads="1"/>
          </p:cNvSpPr>
          <p:nvPr/>
        </p:nvSpPr>
        <p:spPr bwMode="auto">
          <a:xfrm>
            <a:off x="6388100" y="53213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Сиваш</a:t>
            </a:r>
            <a:endParaRPr lang="ru-RU" sz="2000" b="1" i="1"/>
          </a:p>
        </p:txBody>
      </p:sp>
      <p:sp>
        <p:nvSpPr>
          <p:cNvPr id="144" name="Text Box 235"/>
          <p:cNvSpPr txBox="1">
            <a:spLocks noChangeArrowheads="1"/>
          </p:cNvSpPr>
          <p:nvPr/>
        </p:nvSpPr>
        <p:spPr bwMode="auto">
          <a:xfrm>
            <a:off x="5994400" y="31242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Артемівськ</a:t>
            </a:r>
            <a:endParaRPr lang="ru-RU" sz="2000" b="1" i="1"/>
          </a:p>
        </p:txBody>
      </p:sp>
      <p:sp>
        <p:nvSpPr>
          <p:cNvPr id="145" name="Text Box 236"/>
          <p:cNvSpPr txBox="1">
            <a:spLocks noChangeArrowheads="1"/>
          </p:cNvSpPr>
          <p:nvPr/>
        </p:nvSpPr>
        <p:spPr bwMode="auto">
          <a:xfrm>
            <a:off x="6858000" y="26289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Слов'янськ</a:t>
            </a:r>
            <a:endParaRPr lang="ru-RU" sz="2000" b="1" i="1"/>
          </a:p>
        </p:txBody>
      </p:sp>
      <p:sp>
        <p:nvSpPr>
          <p:cNvPr id="146" name="Text Box 23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717675" y="4170363"/>
            <a:ext cx="1198141" cy="427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 smtClean="0">
                <a:solidFill>
                  <a:schemeClr val="bg2"/>
                </a:solidFill>
                <a:sym typeface="Wingdings 2" pitchFamily="18" charset="2"/>
              </a:rPr>
              <a:t>    </a:t>
            </a:r>
            <a:endParaRPr lang="ru-RU" sz="2800" dirty="0">
              <a:solidFill>
                <a:schemeClr val="bg2"/>
              </a:solidFill>
              <a:sym typeface="Wingdings 2" pitchFamily="18" charset="2"/>
            </a:endParaRPr>
          </a:p>
        </p:txBody>
      </p:sp>
      <p:sp>
        <p:nvSpPr>
          <p:cNvPr id="147" name="Text Box 240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7083425" y="5373688"/>
            <a:ext cx="7921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48" name="Text Box 24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 rot="5400000">
            <a:off x="165894" y="3715544"/>
            <a:ext cx="79216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rgbClr val="1C1C1C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49" name="Text Box 24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692275" y="4635500"/>
            <a:ext cx="1223541" cy="427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 smtClean="0">
                <a:solidFill>
                  <a:schemeClr val="bg2"/>
                </a:solidFill>
                <a:sym typeface="Wingdings 2" pitchFamily="18" charset="2"/>
              </a:rPr>
              <a:t>      </a:t>
            </a:r>
            <a:endParaRPr lang="ru-RU" sz="2800" dirty="0">
              <a:solidFill>
                <a:schemeClr val="bg2"/>
              </a:solidFill>
              <a:sym typeface="Wingdings 2" pitchFamily="18" charset="2"/>
            </a:endParaRPr>
          </a:p>
        </p:txBody>
      </p:sp>
      <p:sp>
        <p:nvSpPr>
          <p:cNvPr id="150" name="Text Box 24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50950" y="2581275"/>
            <a:ext cx="7921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51" name="Text Box 244">
            <a:hlinkClick r:id="rId11" action="ppaction://hlinksldjump"/>
          </p:cNvPr>
          <p:cNvSpPr txBox="1">
            <a:spLocks noChangeArrowheads="1"/>
          </p:cNvSpPr>
          <p:nvPr/>
        </p:nvSpPr>
        <p:spPr bwMode="auto">
          <a:xfrm>
            <a:off x="2106612" y="4986338"/>
            <a:ext cx="1025227" cy="427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 smtClean="0">
                <a:solidFill>
                  <a:schemeClr val="bg2"/>
                </a:solidFill>
                <a:sym typeface="Wingdings 2" pitchFamily="18" charset="2"/>
              </a:rPr>
              <a:t>      </a:t>
            </a:r>
            <a:endParaRPr lang="ru-RU" sz="2800" dirty="0">
              <a:solidFill>
                <a:schemeClr val="bg2"/>
              </a:solidFill>
              <a:sym typeface="Wingdings 2" pitchFamily="18" charset="2"/>
            </a:endParaRPr>
          </a:p>
        </p:txBody>
      </p:sp>
      <p:sp>
        <p:nvSpPr>
          <p:cNvPr id="152" name="Text Box 245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691680" y="5949950"/>
            <a:ext cx="79208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53" name="Text Box 246"/>
          <p:cNvSpPr txBox="1">
            <a:spLocks noChangeArrowheads="1"/>
          </p:cNvSpPr>
          <p:nvPr/>
        </p:nvSpPr>
        <p:spPr bwMode="auto">
          <a:xfrm>
            <a:off x="3635375" y="2636838"/>
            <a:ext cx="1728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Коростишів</a:t>
            </a:r>
            <a:endParaRPr lang="ru-RU" sz="2000" b="1" i="1"/>
          </a:p>
        </p:txBody>
      </p:sp>
      <p:sp>
        <p:nvSpPr>
          <p:cNvPr id="154" name="Text Box 247">
            <a:hlinkClick r:id="rId12" action="ppaction://hlinksldjump"/>
          </p:cNvPr>
          <p:cNvSpPr txBox="1">
            <a:spLocks noChangeArrowheads="1"/>
          </p:cNvSpPr>
          <p:nvPr/>
        </p:nvSpPr>
        <p:spPr bwMode="auto">
          <a:xfrm>
            <a:off x="4957763" y="2713038"/>
            <a:ext cx="79216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rgbClr val="4D4D4D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55" name="Text Box 24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763688" y="6442502"/>
            <a:ext cx="50405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 dirty="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56" name="Text Box 24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7481888" y="965200"/>
            <a:ext cx="79216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57" name="Text Box 250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4860925" y="3644900"/>
            <a:ext cx="7921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sz="2800">
                <a:solidFill>
                  <a:schemeClr val="bg2"/>
                </a:solidFill>
                <a:sym typeface="Wingdings 2" pitchFamily="18" charset="2"/>
              </a:rPr>
              <a:t></a:t>
            </a:r>
          </a:p>
        </p:txBody>
      </p:sp>
      <p:sp>
        <p:nvSpPr>
          <p:cNvPr id="158" name="AutoShape 25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008938" y="6553200"/>
            <a:ext cx="381000" cy="304800"/>
          </a:xfrm>
          <a:prstGeom prst="actionButtonBackPrevious">
            <a:avLst/>
          </a:prstGeom>
          <a:solidFill>
            <a:srgbClr val="FFCC66"/>
          </a:solidFill>
          <a:ln w="9525" cap="rnd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9" name="AutoShape 25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63000" y="6546850"/>
            <a:ext cx="381000" cy="304800"/>
          </a:xfrm>
          <a:prstGeom prst="actionButtonForwardNext">
            <a:avLst/>
          </a:prstGeom>
          <a:solidFill>
            <a:srgbClr val="FFCC66"/>
          </a:solidFill>
          <a:ln w="9525" cap="rnd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0" name="AutoShape 253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6553200"/>
            <a:ext cx="381000" cy="304800"/>
          </a:xfrm>
          <a:prstGeom prst="actionButtonBlank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1400" b="1" dirty="0" smtClean="0">
                <a:solidFill>
                  <a:schemeClr val="bg2"/>
                </a:solidFill>
              </a:rPr>
              <a:t>6</a:t>
            </a:r>
            <a:endParaRPr lang="ru-RU" sz="1400" b="1" dirty="0">
              <a:solidFill>
                <a:schemeClr val="bg2"/>
              </a:solidFill>
            </a:endParaRPr>
          </a:p>
        </p:txBody>
      </p:sp>
      <p:sp>
        <p:nvSpPr>
          <p:cNvPr id="161" name="Text Box 254"/>
          <p:cNvSpPr txBox="1">
            <a:spLocks noChangeArrowheads="1"/>
          </p:cNvSpPr>
          <p:nvPr/>
        </p:nvSpPr>
        <p:spPr bwMode="auto">
          <a:xfrm>
            <a:off x="2700338" y="1989138"/>
            <a:ext cx="1728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Баранівка</a:t>
            </a:r>
            <a:endParaRPr lang="ru-RU" sz="2000" b="1" i="1"/>
          </a:p>
        </p:txBody>
      </p:sp>
      <p:sp>
        <p:nvSpPr>
          <p:cNvPr id="162" name="Oval 255"/>
          <p:cNvSpPr>
            <a:spLocks noChangeArrowheads="1"/>
          </p:cNvSpPr>
          <p:nvPr/>
        </p:nvSpPr>
        <p:spPr bwMode="auto">
          <a:xfrm>
            <a:off x="1042988" y="2924175"/>
            <a:ext cx="144462" cy="144463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" name="Freeform 256"/>
          <p:cNvSpPr>
            <a:spLocks/>
          </p:cNvSpPr>
          <p:nvPr/>
        </p:nvSpPr>
        <p:spPr bwMode="auto">
          <a:xfrm>
            <a:off x="1047750" y="3033713"/>
            <a:ext cx="101600" cy="252412"/>
          </a:xfrm>
          <a:custGeom>
            <a:avLst/>
            <a:gdLst>
              <a:gd name="T0" fmla="*/ 87312 w 64"/>
              <a:gd name="T1" fmla="*/ 0 h 159"/>
              <a:gd name="T2" fmla="*/ 58737 w 64"/>
              <a:gd name="T3" fmla="*/ 66675 h 159"/>
              <a:gd name="T4" fmla="*/ 20637 w 64"/>
              <a:gd name="T5" fmla="*/ 79375 h 159"/>
              <a:gd name="T6" fmla="*/ 4762 w 64"/>
              <a:gd name="T7" fmla="*/ 119062 h 159"/>
              <a:gd name="T8" fmla="*/ 30162 w 64"/>
              <a:gd name="T9" fmla="*/ 147637 h 159"/>
              <a:gd name="T10" fmla="*/ 74612 w 64"/>
              <a:gd name="T11" fmla="*/ 153987 h 159"/>
              <a:gd name="T12" fmla="*/ 98425 w 64"/>
              <a:gd name="T13" fmla="*/ 180975 h 159"/>
              <a:gd name="T14" fmla="*/ 76200 w 64"/>
              <a:gd name="T15" fmla="*/ 222250 h 159"/>
              <a:gd name="T16" fmla="*/ 47625 w 64"/>
              <a:gd name="T17" fmla="*/ 239712 h 159"/>
              <a:gd name="T18" fmla="*/ 19050 w 64"/>
              <a:gd name="T19" fmla="*/ 252412 h 1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159"/>
              <a:gd name="T32" fmla="*/ 64 w 64"/>
              <a:gd name="T33" fmla="*/ 159 h 1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159">
                <a:moveTo>
                  <a:pt x="55" y="0"/>
                </a:moveTo>
                <a:cubicBezTo>
                  <a:pt x="49" y="7"/>
                  <a:pt x="47" y="29"/>
                  <a:pt x="37" y="42"/>
                </a:cubicBezTo>
                <a:cubicBezTo>
                  <a:pt x="30" y="50"/>
                  <a:pt x="19" y="44"/>
                  <a:pt x="13" y="50"/>
                </a:cubicBezTo>
                <a:cubicBezTo>
                  <a:pt x="7" y="55"/>
                  <a:pt x="2" y="68"/>
                  <a:pt x="3" y="75"/>
                </a:cubicBezTo>
                <a:cubicBezTo>
                  <a:pt x="0" y="82"/>
                  <a:pt x="12" y="89"/>
                  <a:pt x="19" y="93"/>
                </a:cubicBezTo>
                <a:cubicBezTo>
                  <a:pt x="26" y="97"/>
                  <a:pt x="40" y="94"/>
                  <a:pt x="47" y="97"/>
                </a:cubicBezTo>
                <a:cubicBezTo>
                  <a:pt x="54" y="100"/>
                  <a:pt x="62" y="107"/>
                  <a:pt x="62" y="114"/>
                </a:cubicBezTo>
                <a:cubicBezTo>
                  <a:pt x="64" y="121"/>
                  <a:pt x="53" y="134"/>
                  <a:pt x="48" y="140"/>
                </a:cubicBezTo>
                <a:cubicBezTo>
                  <a:pt x="43" y="146"/>
                  <a:pt x="36" y="148"/>
                  <a:pt x="30" y="151"/>
                </a:cubicBezTo>
                <a:cubicBezTo>
                  <a:pt x="24" y="154"/>
                  <a:pt x="15" y="158"/>
                  <a:pt x="12" y="159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" name="Oval 257"/>
          <p:cNvSpPr>
            <a:spLocks noChangeArrowheads="1"/>
          </p:cNvSpPr>
          <p:nvPr/>
        </p:nvSpPr>
        <p:spPr bwMode="auto">
          <a:xfrm>
            <a:off x="6626225" y="1316038"/>
            <a:ext cx="144463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5" name="Freeform 258"/>
          <p:cNvSpPr>
            <a:spLocks/>
          </p:cNvSpPr>
          <p:nvPr/>
        </p:nvSpPr>
        <p:spPr bwMode="auto">
          <a:xfrm>
            <a:off x="6630988" y="1425575"/>
            <a:ext cx="101600" cy="252413"/>
          </a:xfrm>
          <a:custGeom>
            <a:avLst/>
            <a:gdLst>
              <a:gd name="T0" fmla="*/ 87312 w 64"/>
              <a:gd name="T1" fmla="*/ 0 h 159"/>
              <a:gd name="T2" fmla="*/ 58737 w 64"/>
              <a:gd name="T3" fmla="*/ 66675 h 159"/>
              <a:gd name="T4" fmla="*/ 20637 w 64"/>
              <a:gd name="T5" fmla="*/ 79375 h 159"/>
              <a:gd name="T6" fmla="*/ 4762 w 64"/>
              <a:gd name="T7" fmla="*/ 119063 h 159"/>
              <a:gd name="T8" fmla="*/ 30162 w 64"/>
              <a:gd name="T9" fmla="*/ 147638 h 159"/>
              <a:gd name="T10" fmla="*/ 74612 w 64"/>
              <a:gd name="T11" fmla="*/ 153988 h 159"/>
              <a:gd name="T12" fmla="*/ 98425 w 64"/>
              <a:gd name="T13" fmla="*/ 180975 h 159"/>
              <a:gd name="T14" fmla="*/ 76200 w 64"/>
              <a:gd name="T15" fmla="*/ 222250 h 159"/>
              <a:gd name="T16" fmla="*/ 47625 w 64"/>
              <a:gd name="T17" fmla="*/ 239713 h 159"/>
              <a:gd name="T18" fmla="*/ 19050 w 64"/>
              <a:gd name="T19" fmla="*/ 252413 h 1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159"/>
              <a:gd name="T32" fmla="*/ 64 w 64"/>
              <a:gd name="T33" fmla="*/ 159 h 1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159">
                <a:moveTo>
                  <a:pt x="55" y="0"/>
                </a:moveTo>
                <a:cubicBezTo>
                  <a:pt x="49" y="7"/>
                  <a:pt x="47" y="29"/>
                  <a:pt x="37" y="42"/>
                </a:cubicBezTo>
                <a:cubicBezTo>
                  <a:pt x="30" y="50"/>
                  <a:pt x="19" y="44"/>
                  <a:pt x="13" y="50"/>
                </a:cubicBezTo>
                <a:cubicBezTo>
                  <a:pt x="7" y="55"/>
                  <a:pt x="2" y="68"/>
                  <a:pt x="3" y="75"/>
                </a:cubicBezTo>
                <a:cubicBezTo>
                  <a:pt x="0" y="82"/>
                  <a:pt x="12" y="89"/>
                  <a:pt x="19" y="93"/>
                </a:cubicBezTo>
                <a:cubicBezTo>
                  <a:pt x="26" y="97"/>
                  <a:pt x="40" y="94"/>
                  <a:pt x="47" y="97"/>
                </a:cubicBezTo>
                <a:cubicBezTo>
                  <a:pt x="54" y="100"/>
                  <a:pt x="62" y="107"/>
                  <a:pt x="62" y="114"/>
                </a:cubicBezTo>
                <a:cubicBezTo>
                  <a:pt x="64" y="121"/>
                  <a:pt x="53" y="134"/>
                  <a:pt x="48" y="140"/>
                </a:cubicBezTo>
                <a:cubicBezTo>
                  <a:pt x="43" y="146"/>
                  <a:pt x="36" y="148"/>
                  <a:pt x="30" y="151"/>
                </a:cubicBezTo>
                <a:cubicBezTo>
                  <a:pt x="24" y="154"/>
                  <a:pt x="15" y="158"/>
                  <a:pt x="12" y="159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6" name="Text Box 259"/>
          <p:cNvSpPr txBox="1">
            <a:spLocks noChangeArrowheads="1"/>
          </p:cNvSpPr>
          <p:nvPr/>
        </p:nvSpPr>
        <p:spPr bwMode="auto">
          <a:xfrm>
            <a:off x="6767513" y="1268413"/>
            <a:ext cx="237648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uk-UA" sz="1800"/>
              <a:t>– мінеральні води</a:t>
            </a:r>
            <a:endParaRPr lang="ru-RU" sz="1800"/>
          </a:p>
        </p:txBody>
      </p:sp>
      <p:sp>
        <p:nvSpPr>
          <p:cNvPr id="167" name="Text Box 260"/>
          <p:cNvSpPr txBox="1">
            <a:spLocks noChangeArrowheads="1"/>
          </p:cNvSpPr>
          <p:nvPr/>
        </p:nvSpPr>
        <p:spPr bwMode="auto">
          <a:xfrm>
            <a:off x="1179513" y="2695575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/>
              <a:t>Трускавець</a:t>
            </a:r>
            <a:endParaRPr lang="ru-RU" sz="2000" b="1" i="1"/>
          </a:p>
        </p:txBody>
      </p:sp>
      <p:sp>
        <p:nvSpPr>
          <p:cNvPr id="168" name="Oval 261"/>
          <p:cNvSpPr>
            <a:spLocks noChangeArrowheads="1"/>
          </p:cNvSpPr>
          <p:nvPr/>
        </p:nvSpPr>
        <p:spPr bwMode="auto">
          <a:xfrm>
            <a:off x="5735638" y="2505075"/>
            <a:ext cx="144462" cy="144463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9" name="Freeform 262"/>
          <p:cNvSpPr>
            <a:spLocks/>
          </p:cNvSpPr>
          <p:nvPr/>
        </p:nvSpPr>
        <p:spPr bwMode="auto">
          <a:xfrm>
            <a:off x="5740400" y="2614613"/>
            <a:ext cx="101600" cy="252412"/>
          </a:xfrm>
          <a:custGeom>
            <a:avLst/>
            <a:gdLst>
              <a:gd name="T0" fmla="*/ 87312 w 64"/>
              <a:gd name="T1" fmla="*/ 0 h 159"/>
              <a:gd name="T2" fmla="*/ 58737 w 64"/>
              <a:gd name="T3" fmla="*/ 66675 h 159"/>
              <a:gd name="T4" fmla="*/ 20637 w 64"/>
              <a:gd name="T5" fmla="*/ 79375 h 159"/>
              <a:gd name="T6" fmla="*/ 4762 w 64"/>
              <a:gd name="T7" fmla="*/ 119062 h 159"/>
              <a:gd name="T8" fmla="*/ 30162 w 64"/>
              <a:gd name="T9" fmla="*/ 147637 h 159"/>
              <a:gd name="T10" fmla="*/ 74612 w 64"/>
              <a:gd name="T11" fmla="*/ 153987 h 159"/>
              <a:gd name="T12" fmla="*/ 98425 w 64"/>
              <a:gd name="T13" fmla="*/ 180975 h 159"/>
              <a:gd name="T14" fmla="*/ 76200 w 64"/>
              <a:gd name="T15" fmla="*/ 222250 h 159"/>
              <a:gd name="T16" fmla="*/ 47625 w 64"/>
              <a:gd name="T17" fmla="*/ 239712 h 159"/>
              <a:gd name="T18" fmla="*/ 19050 w 64"/>
              <a:gd name="T19" fmla="*/ 252412 h 1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159"/>
              <a:gd name="T32" fmla="*/ 64 w 64"/>
              <a:gd name="T33" fmla="*/ 159 h 1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159">
                <a:moveTo>
                  <a:pt x="55" y="0"/>
                </a:moveTo>
                <a:cubicBezTo>
                  <a:pt x="49" y="7"/>
                  <a:pt x="47" y="29"/>
                  <a:pt x="37" y="42"/>
                </a:cubicBezTo>
                <a:cubicBezTo>
                  <a:pt x="30" y="50"/>
                  <a:pt x="19" y="44"/>
                  <a:pt x="13" y="50"/>
                </a:cubicBezTo>
                <a:cubicBezTo>
                  <a:pt x="7" y="55"/>
                  <a:pt x="2" y="68"/>
                  <a:pt x="3" y="75"/>
                </a:cubicBezTo>
                <a:cubicBezTo>
                  <a:pt x="0" y="82"/>
                  <a:pt x="12" y="89"/>
                  <a:pt x="19" y="93"/>
                </a:cubicBezTo>
                <a:cubicBezTo>
                  <a:pt x="26" y="97"/>
                  <a:pt x="40" y="94"/>
                  <a:pt x="47" y="97"/>
                </a:cubicBezTo>
                <a:cubicBezTo>
                  <a:pt x="54" y="100"/>
                  <a:pt x="62" y="107"/>
                  <a:pt x="62" y="114"/>
                </a:cubicBezTo>
                <a:cubicBezTo>
                  <a:pt x="64" y="121"/>
                  <a:pt x="53" y="134"/>
                  <a:pt x="48" y="140"/>
                </a:cubicBezTo>
                <a:cubicBezTo>
                  <a:pt x="43" y="146"/>
                  <a:pt x="36" y="148"/>
                  <a:pt x="30" y="151"/>
                </a:cubicBezTo>
                <a:cubicBezTo>
                  <a:pt x="24" y="154"/>
                  <a:pt x="15" y="158"/>
                  <a:pt x="12" y="159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" name="Text Box 263"/>
          <p:cNvSpPr txBox="1">
            <a:spLocks noChangeArrowheads="1"/>
          </p:cNvSpPr>
          <p:nvPr/>
        </p:nvSpPr>
        <p:spPr bwMode="auto">
          <a:xfrm>
            <a:off x="5757863" y="2276475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/>
              <a:t>Миргород</a:t>
            </a:r>
            <a:endParaRPr lang="ru-RU" sz="2000" b="1" i="1"/>
          </a:p>
        </p:txBody>
      </p:sp>
      <p:pic>
        <p:nvPicPr>
          <p:cNvPr id="17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540568" y="90872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72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68560" y="-45943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73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540568" y="5085184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7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68560" y="378904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3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75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75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75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"/>
                            </p:stCondLst>
                            <p:childTnLst>
                              <p:par>
                                <p:cTn id="5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5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75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5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0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1" dur="75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2" dur="75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"/>
                            </p:stCondLst>
                            <p:childTnLst>
                              <p:par>
                                <p:cTn id="10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6" dur="3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6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7" dur="75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8" dur="75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5" dur="75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1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2" dur="75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750"/>
                            </p:stCondLst>
                            <p:childTnLst>
                              <p:par>
                                <p:cTn id="18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6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6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ICYCLE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500"/>
                            </p:stCondLst>
                            <p:childTnLst>
                              <p:par>
                                <p:cTn id="24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2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3" dur="75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25"/>
                            </p:stCondLst>
                            <p:childTnLst>
                              <p:par>
                                <p:cTn id="2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7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menu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menu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5" dur="75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menu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9" dur="75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3" grpId="0" autoUpdateAnimBg="0"/>
      <p:bldP spid="44" grpId="0" autoUpdateAnimBg="0"/>
      <p:bldP spid="45" grpId="0" autoUpdateAnimBg="0"/>
      <p:bldP spid="46" grpId="0" animBg="1"/>
      <p:bldP spid="47" grpId="0" animBg="1"/>
      <p:bldP spid="57" grpId="0" autoUpdateAnimBg="0"/>
      <p:bldP spid="74" grpId="0" animBg="1"/>
      <p:bldP spid="75" grpId="0" animBg="1"/>
      <p:bldP spid="101" grpId="0" animBg="1"/>
      <p:bldP spid="102" grpId="0" autoUpdateAnimBg="0"/>
      <p:bldP spid="142" grpId="0" autoUpdateAnimBg="0"/>
      <p:bldP spid="143" grpId="0" autoUpdateAnimBg="0"/>
      <p:bldP spid="144" grpId="0" autoUpdateAnimBg="0"/>
      <p:bldP spid="145" grpId="0" autoUpdateAnimBg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 autoUpdateAnimBg="0"/>
      <p:bldP spid="154" grpId="0"/>
      <p:bldP spid="155" grpId="0"/>
      <p:bldP spid="156" grpId="0"/>
      <p:bldP spid="157" grpId="0"/>
      <p:bldP spid="161" grpId="0" autoUpdateAnimBg="0"/>
      <p:bldP spid="162" grpId="0" animBg="1"/>
      <p:bldP spid="163" grpId="0" animBg="1"/>
      <p:bldP spid="164" grpId="0" animBg="1"/>
      <p:bldP spid="165" grpId="0" animBg="1"/>
      <p:bldP spid="166" grpId="0"/>
      <p:bldP spid="167" grpId="0" autoUpdateAnimBg="0"/>
      <p:bldP spid="168" grpId="0" animBg="1"/>
      <p:bldP spid="169" grpId="0" animBg="1"/>
      <p:bldP spid="17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732240" y="-171400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chemeClr val="bg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Граніт</a:t>
            </a:r>
            <a:r>
              <a:rPr lang="ru-RU" b="1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chemeClr val="bg1"/>
                  </a:outerShdw>
                </a:effectLst>
                <a:latin typeface="Comic Sans MS"/>
              </a:rPr>
              <a:t/>
            </a:r>
            <a:br>
              <a:rPr lang="ru-RU" b="1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chemeClr val="bg1"/>
                  </a:outerShdw>
                </a:effectLst>
                <a:latin typeface="Comic Sans MS"/>
              </a:rPr>
            </a:br>
            <a:endParaRPr lang="ru-RU" dirty="0"/>
          </a:p>
        </p:txBody>
      </p:sp>
      <p:pic>
        <p:nvPicPr>
          <p:cNvPr id="12" name="Picture 6" descr="Гранит Укр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556792"/>
            <a:ext cx="2000250" cy="28575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3" name="Picture 8" descr="Гранит Укр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1628800"/>
            <a:ext cx="2303661" cy="22731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7" name="Picture 12" descr="Картинка 6 из 5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1556792"/>
            <a:ext cx="2354164" cy="235416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8" name="Picture 7" descr="Гранит Укр2"/>
          <p:cNvPicPr>
            <a:picLocks noChangeAspect="1" noChangeArrowheads="1"/>
          </p:cNvPicPr>
          <p:nvPr/>
        </p:nvPicPr>
        <p:blipFill>
          <a:blip r:embed="rId8" cstate="print"/>
          <a:srcRect b="19257"/>
          <a:stretch>
            <a:fillRect/>
          </a:stretch>
        </p:blipFill>
        <p:spPr bwMode="auto">
          <a:xfrm>
            <a:off x="4211960" y="4293096"/>
            <a:ext cx="2735263" cy="220901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971601" y="980728"/>
            <a:ext cx="3384376" cy="44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  граніти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92080" y="3933056"/>
            <a:ext cx="360040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uk-UA" sz="2800" i="1" dirty="0" smtClean="0"/>
              <a:t>  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Гранатовий граніт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55576" y="4437112"/>
            <a:ext cx="3024336" cy="44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Рожевий  граніт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012160" y="6453336"/>
            <a:ext cx="313184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Сірий граніт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732240" y="-171400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1296144"/>
          </a:xfrm>
        </p:spPr>
        <p:txBody>
          <a:bodyPr/>
          <a:lstStyle/>
          <a:p>
            <a:pPr>
              <a:buNone/>
            </a:pPr>
            <a:endParaRPr lang="ru-RU" sz="6000" b="1" kern="10" dirty="0" smtClean="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AutoShape 4" descr="Картинки по запросу малюнок корисні копали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 descr="Картинки по запросу малюнок корисні копалин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7488832" cy="577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09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732240" y="-171400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Якщо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корисні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копалини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залягають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глибоко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землею, то для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добування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будують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шахти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бурять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свердловини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У шахтах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добувають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кам'яне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буре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вугілля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кам'яну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сіль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залізну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марганцеву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руди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домогою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свердловин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добувають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нафту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природний</a:t>
            </a:r>
            <a:r>
              <a:rPr lang="ru-RU" sz="31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газ.</a:t>
            </a:r>
            <a: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sandstone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293654"/>
            <a:ext cx="4032448" cy="2394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444208" y="0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2" name="Picture 2" descr="dirt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60648"/>
            <a:ext cx="7871954" cy="62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1763688" y="764704"/>
            <a:ext cx="59046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Корисні копалини, які</a:t>
            </a:r>
            <a:b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залягають близько до</a:t>
            </a:r>
            <a:b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земної поверхні добувають</a:t>
            </a:r>
          </a:p>
          <a:p>
            <a:pPr algn="ctr">
              <a:defRPr/>
            </a:pP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відкритим способом</a:t>
            </a: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у </a:t>
            </a:r>
            <a:b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кар'єрах. Так добувають </a:t>
            </a:r>
            <a:b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торф, залізну руду, </a:t>
            </a:r>
            <a:b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глину, пісок, вапняк, </a:t>
            </a:r>
            <a:b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граніт, мармур, пісковик.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732240" y="-171400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Содержимое 16"/>
          <p:cNvSpPr>
            <a:spLocks noGrp="1"/>
          </p:cNvSpPr>
          <p:nvPr>
            <p:ph idx="1"/>
          </p:nvPr>
        </p:nvSpPr>
        <p:spPr>
          <a:xfrm>
            <a:off x="251520" y="1196752"/>
            <a:ext cx="7992888" cy="492941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Запаси корисних копалин обмежені.</a:t>
            </a:r>
          </a:p>
          <a:p>
            <a:pPr algn="ctr">
              <a:buFont typeface="Wingdings" pitchFamily="2" charset="2"/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При надмірному видобуванні вони можуть вичерпатися і тоді може статися так, що   закриються фабрики і заводи, зупиниться транспорт, не буде чим опалювати будинки.</a:t>
            </a:r>
          </a:p>
          <a:p>
            <a:pPr algn="ctr">
              <a:buNone/>
            </a:pPr>
            <a:r>
              <a:rPr lang="uk-UA" b="1" i="1" dirty="0" smtClean="0">
                <a:solidFill>
                  <a:srgbClr val="FF0000"/>
                </a:solidFill>
              </a:rPr>
              <a:t>   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Тому корисні копалини треба</a:t>
            </a:r>
          </a:p>
          <a:p>
            <a:pPr algn="ctr">
              <a:buNone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витрачати бережно і економно.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7F2"/>
              </a:clrFrom>
              <a:clrTo>
                <a:srgbClr val="FAF7F2">
                  <a:alpha val="0"/>
                </a:srgbClr>
              </a:clrTo>
            </a:clrChange>
          </a:blip>
          <a:srcRect b="19316"/>
          <a:stretch>
            <a:fillRect/>
          </a:stretch>
        </p:blipFill>
        <p:spPr bwMode="auto">
          <a:xfrm>
            <a:off x="6301415" y="-112547"/>
            <a:ext cx="3095430" cy="3000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1428736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3000372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457200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1296144"/>
          </a:xfrm>
        </p:spPr>
        <p:txBody>
          <a:bodyPr/>
          <a:lstStyle/>
          <a:p>
            <a:pPr>
              <a:buNone/>
            </a:pPr>
            <a:endParaRPr lang="ru-RU" sz="6000" b="1" kern="10" dirty="0" smtClean="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42960" y="2048192"/>
            <a:ext cx="60213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7</Template>
  <TotalTime>309</TotalTime>
  <Words>248</Words>
  <Application>Microsoft Office PowerPoint</Application>
  <PresentationFormat>Экран (4:3)</PresentationFormat>
  <Paragraphs>117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Comic Sans MS</vt:lpstr>
      <vt:lpstr>Palatino Linotype</vt:lpstr>
      <vt:lpstr>Times New Roman</vt:lpstr>
      <vt:lpstr>Wingdings</vt:lpstr>
      <vt:lpstr>Wingdings 2</vt:lpstr>
      <vt:lpstr>7</vt:lpstr>
      <vt:lpstr>Проект  Корисні копалини України</vt:lpstr>
      <vt:lpstr> Корисні копáлини – підземні багатства, що залягають глибоко під землею.</vt:lpstr>
      <vt:lpstr>Презентация PowerPoint</vt:lpstr>
      <vt:lpstr>Презентация PowerPoint</vt:lpstr>
      <vt:lpstr>Презентация PowerPoint</vt:lpstr>
      <vt:lpstr>Граніт </vt:lpstr>
      <vt:lpstr>Презентация PowerPoint</vt:lpstr>
      <vt:lpstr>                    Якщо корисні копалини залягають глибоко під землею, то для їх добування будують шахти або  бурять свердловини.  У шахтах добувають кам'яне і буре вугілля,  кам'яну сіль, залізну і марганцеву руди.  За домогою свердловин добувають нафту  і природний газ.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Корисні копалини України</dc:title>
  <dc:creator>Инна</dc:creator>
  <cp:lastModifiedBy>Рома</cp:lastModifiedBy>
  <cp:revision>40</cp:revision>
  <dcterms:created xsi:type="dcterms:W3CDTF">2016-02-18T16:04:44Z</dcterms:created>
  <dcterms:modified xsi:type="dcterms:W3CDTF">2022-03-29T19:35:41Z</dcterms:modified>
</cp:coreProperties>
</file>