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77" r:id="rId6"/>
    <p:sldId id="264" r:id="rId7"/>
    <p:sldId id="27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ED481D-F3F8-434B-92E2-47B4AC1C458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2969208-544A-4A03-949D-D297D92D3D7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251520" y="1556792"/>
            <a:ext cx="8820472" cy="410475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chemeClr val="tx1"/>
                </a:solidFill>
              </a:rPr>
              <a:t>Міські населені пункти. Критерії їх розмежування в Україні та країнах світу. Класифікація міст за кількістю населення і функціями</a:t>
            </a:r>
            <a:r>
              <a:rPr lang="uk-UA" sz="2000" b="1" dirty="0" smtClean="0"/>
              <a:t>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1678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/>
              <a:t>Усе </a:t>
            </a:r>
            <a:r>
              <a:rPr lang="ru-RU" sz="2000" b="1" dirty="0" err="1"/>
              <a:t>населення</a:t>
            </a:r>
            <a:r>
              <a:rPr lang="ru-RU" sz="2000" b="1" dirty="0"/>
              <a:t> </a:t>
            </a:r>
            <a:r>
              <a:rPr lang="ru-RU" sz="2000" b="1" dirty="0" err="1"/>
              <a:t>країни</a:t>
            </a:r>
            <a:r>
              <a:rPr lang="ru-RU" sz="2000" b="1" dirty="0"/>
              <a:t> </a:t>
            </a:r>
            <a:r>
              <a:rPr lang="ru-RU" sz="2000" b="1" dirty="0" err="1"/>
              <a:t>проживає</a:t>
            </a:r>
            <a:r>
              <a:rPr lang="ru-RU" sz="2000" b="1" dirty="0"/>
              <a:t> в </a:t>
            </a:r>
            <a:r>
              <a:rPr lang="ru-RU" sz="2000" b="1" dirty="0" err="1"/>
              <a:t>населених</a:t>
            </a:r>
            <a:r>
              <a:rPr lang="ru-RU" sz="2000" b="1" dirty="0"/>
              <a:t> пунктах (</a:t>
            </a:r>
            <a:r>
              <a:rPr lang="ru-RU" sz="2000" b="1" dirty="0" err="1"/>
              <a:t>по­селеннях</a:t>
            </a:r>
            <a:r>
              <a:rPr lang="ru-RU" sz="2000" b="1" dirty="0"/>
              <a:t>). </a:t>
            </a:r>
            <a:r>
              <a:rPr lang="ru-RU" sz="2000" b="1" dirty="0" err="1"/>
              <a:t>Усі</a:t>
            </a:r>
            <a:r>
              <a:rPr lang="ru-RU" sz="2000" b="1" dirty="0"/>
              <a:t> </a:t>
            </a:r>
            <a:r>
              <a:rPr lang="ru-RU" sz="2000" b="1" dirty="0" err="1"/>
              <a:t>поселення</a:t>
            </a:r>
            <a:r>
              <a:rPr lang="ru-RU" sz="2000" b="1" dirty="0"/>
              <a:t> </a:t>
            </a:r>
            <a:r>
              <a:rPr lang="ru-RU" sz="2000" b="1" dirty="0" err="1"/>
              <a:t>пов’язані</a:t>
            </a:r>
            <a:r>
              <a:rPr lang="ru-RU" sz="2000" b="1" dirty="0"/>
              <a:t> </a:t>
            </a:r>
            <a:r>
              <a:rPr lang="ru-RU" sz="2000" b="1" dirty="0" err="1"/>
              <a:t>між</a:t>
            </a:r>
            <a:r>
              <a:rPr lang="ru-RU" sz="2000" b="1" dirty="0"/>
              <a:t> собою </a:t>
            </a:r>
            <a:r>
              <a:rPr lang="ru-RU" sz="2000" b="1" dirty="0" err="1"/>
              <a:t>різноманітними</a:t>
            </a:r>
            <a:r>
              <a:rPr lang="ru-RU" sz="2000" b="1" dirty="0"/>
              <a:t> </a:t>
            </a:r>
            <a:r>
              <a:rPr lang="ru-RU" sz="2000" b="1" dirty="0" err="1"/>
              <a:t>зв’язками</a:t>
            </a:r>
            <a:r>
              <a:rPr lang="ru-RU" sz="2000" b="1" dirty="0"/>
              <a:t> й разом </a:t>
            </a:r>
            <a:r>
              <a:rPr lang="ru-RU" sz="2000" b="1" dirty="0" err="1"/>
              <a:t>складають</a:t>
            </a:r>
            <a:r>
              <a:rPr lang="ru-RU" sz="2000" b="1" dirty="0"/>
              <a:t> систему </a:t>
            </a:r>
            <a:r>
              <a:rPr lang="ru-RU" sz="2000" b="1" dirty="0" err="1"/>
              <a:t>розселення</a:t>
            </a:r>
            <a:r>
              <a:rPr lang="ru-RU" sz="2000" b="1" dirty="0"/>
              <a:t>.</a:t>
            </a:r>
            <a:br>
              <a:rPr lang="ru-RU" sz="2000" b="1" dirty="0"/>
            </a:br>
            <a:r>
              <a:rPr lang="ru-RU" sz="2000" b="1" dirty="0"/>
              <a:t>Результатом </a:t>
            </a:r>
            <a:r>
              <a:rPr lang="ru-RU" sz="2000" b="1" dirty="0" err="1"/>
              <a:t>розселення</a:t>
            </a:r>
            <a:r>
              <a:rPr lang="ru-RU" sz="2000" b="1" dirty="0"/>
              <a:t> людей є мережа </a:t>
            </a:r>
            <a:r>
              <a:rPr lang="ru-RU" sz="2000" b="1" dirty="0" err="1"/>
              <a:t>населених</a:t>
            </a:r>
            <a:r>
              <a:rPr lang="ru-RU" sz="2000" b="1" dirty="0"/>
              <a:t> </a:t>
            </a:r>
            <a:r>
              <a:rPr lang="ru-RU" sz="2000" b="1" dirty="0" err="1"/>
              <a:t>пунктів</a:t>
            </a:r>
            <a:r>
              <a:rPr lang="ru-RU" sz="2000" b="1" dirty="0"/>
              <a:t>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2204864"/>
            <a:ext cx="833155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764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0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804248" cy="4248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245332" y="5108833"/>
            <a:ext cx="6400800" cy="1752600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chemeClr val="tx1"/>
                </a:solidFill>
              </a:rPr>
              <a:t>За рекомендацією ООН містом може називатися поселення з населенням 200 000 жителів і більше. Зайняте населення переважно у промисловості.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-99392"/>
            <a:ext cx="7772400" cy="1470025"/>
          </a:xfrm>
        </p:spPr>
        <p:txBody>
          <a:bodyPr>
            <a:normAutofit/>
          </a:bodyPr>
          <a:lstStyle/>
          <a:p>
            <a:r>
              <a:rPr lang="uk-UA" sz="2000" b="1" dirty="0" smtClean="0"/>
              <a:t>Який населений пункт називається містом?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4223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512511" cy="1143000"/>
          </a:xfrm>
        </p:spPr>
        <p:txBody>
          <a:bodyPr/>
          <a:lstStyle/>
          <a:p>
            <a:r>
              <a:rPr lang="uk-UA" sz="2000" dirty="0" smtClean="0"/>
              <a:t>Давні міста </a:t>
            </a:r>
            <a:r>
              <a:rPr lang="uk-UA" sz="2000" dirty="0" err="1" smtClean="0"/>
              <a:t>-держави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2780928"/>
            <a:ext cx="6400800" cy="3474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4139952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04434"/>
            <a:ext cx="4198430" cy="2820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14" y="3717032"/>
            <a:ext cx="399593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650" y="620250"/>
            <a:ext cx="4355976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48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60648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Нині 53% усього населення світу проживає у містах</a:t>
            </a:r>
            <a:endParaRPr lang="ru-RU" b="1" dirty="0"/>
          </a:p>
        </p:txBody>
      </p:sp>
      <p:pic>
        <p:nvPicPr>
          <p:cNvPr id="9222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7559695" cy="428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250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31640" y="476672"/>
            <a:ext cx="7175351" cy="1152128"/>
          </a:xfrm>
        </p:spPr>
        <p:txBody>
          <a:bodyPr/>
          <a:lstStyle/>
          <a:p>
            <a:r>
              <a:rPr lang="uk-UA" sz="2800" dirty="0" smtClean="0">
                <a:solidFill>
                  <a:srgbClr val="FF0000"/>
                </a:solidFill>
              </a:rPr>
              <a:t>Головне !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71600" y="1439533"/>
            <a:ext cx="7200800" cy="54006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uk-UA" b="1" dirty="0" smtClean="0">
                <a:solidFill>
                  <a:schemeClr val="tx1"/>
                </a:solidFill>
              </a:rPr>
              <a:t>Більшість населення світу і України проживає в міських поселеннях</a:t>
            </a:r>
          </a:p>
          <a:p>
            <a:pPr marL="342900" indent="-342900">
              <a:buFont typeface="Arial" pitchFamily="34" charset="0"/>
              <a:buChar char="•"/>
            </a:pPr>
            <a:endParaRPr lang="uk-UA" b="1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uk-UA" b="1" dirty="0" smtClean="0">
                <a:solidFill>
                  <a:schemeClr val="tx1"/>
                </a:solidFill>
              </a:rPr>
              <a:t>У кожній державі існують свої стандарти міста</a:t>
            </a:r>
          </a:p>
          <a:p>
            <a:pPr marL="342900" indent="-342900">
              <a:buFont typeface="Arial" pitchFamily="34" charset="0"/>
              <a:buChar char="•"/>
            </a:pPr>
            <a:endParaRPr lang="uk-UA" b="1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uk-UA" b="1" dirty="0" smtClean="0">
                <a:solidFill>
                  <a:schemeClr val="tx1"/>
                </a:solidFill>
              </a:rPr>
              <a:t>В Україні містом визначається населений пункт, що має не менше 10 тис мешканців, з яких не менше 85% зайняті в промисловості.</a:t>
            </a:r>
          </a:p>
          <a:p>
            <a:pPr marL="342900" indent="-342900">
              <a:buFont typeface="Arial" pitchFamily="34" charset="0"/>
              <a:buChar char="•"/>
            </a:pPr>
            <a:endParaRPr lang="uk-UA" b="1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uk-UA" b="1" dirty="0" smtClean="0">
                <a:solidFill>
                  <a:schemeClr val="tx1"/>
                </a:solidFill>
              </a:rPr>
              <a:t>Міста класифікують за кількістю населення та за функціями, які вони виконують.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0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125</TotalTime>
  <Words>140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Georgia</vt:lpstr>
      <vt:lpstr>Trebuchet MS</vt:lpstr>
      <vt:lpstr>Воздушный поток</vt:lpstr>
      <vt:lpstr>Міські населені пункти. Критерії їх розмежування в Україні та країнах світу. Класифікація міст за кількістю населення і функціями.</vt:lpstr>
      <vt:lpstr>Усе населення країни проживає в населених пунктах (по­селеннях). Усі поселення пов’язані між собою різноманітними зв’язками й разом складають систему розселення. Результатом розселення людей є мережа населених пунктів. </vt:lpstr>
      <vt:lpstr>Презентация PowerPoint</vt:lpstr>
      <vt:lpstr>Який населений пункт називається містом?</vt:lpstr>
      <vt:lpstr>Давні міста -держави</vt:lpstr>
      <vt:lpstr>Нині 53% усього населення світу проживає у містах</vt:lpstr>
      <vt:lpstr>Головне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Міські населені пункти. Критерії їх розмежування в Україні та країнах світу. Класифікація міст за кількістю населення і функціями.</dc:title>
  <dc:creator>слав</dc:creator>
  <cp:lastModifiedBy>Рома</cp:lastModifiedBy>
  <cp:revision>18</cp:revision>
  <dcterms:created xsi:type="dcterms:W3CDTF">2020-04-07T06:18:58Z</dcterms:created>
  <dcterms:modified xsi:type="dcterms:W3CDTF">2022-03-29T19:33:39Z</dcterms:modified>
</cp:coreProperties>
</file>