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4b8495761ab540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4b8495761ab540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1JbxS9HKQWI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посиланням, прочитайте текст ст.132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Та виконайте вправу 1.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https://youtu.be/1JbxS9HKQWI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Виконайте вправу</a:t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 b="47962" l="19891" r="45033" t="31001"/>
          <a:stretch/>
        </p:blipFill>
        <p:spPr>
          <a:xfrm>
            <a:off x="844471" y="1853862"/>
            <a:ext cx="6785726" cy="254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