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  <p:sldId id="266" r:id="rId11"/>
    <p:sldId id="265" r:id="rId12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宋体" charset="-122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charset="0"/>
        <a:ea typeface="宋体" charset="-122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charset="0"/>
        <a:ea typeface="宋体" charset="-122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charset="0"/>
        <a:ea typeface="宋体" charset="-122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9E9B"/>
    <a:srgbClr val="B5C1D7"/>
    <a:srgbClr val="F6E792"/>
    <a:srgbClr val="FEC23E"/>
    <a:srgbClr val="EAEAC8"/>
    <a:srgbClr val="EDECD7"/>
    <a:srgbClr val="DDE4EC"/>
    <a:srgbClr val="FFFFE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65" d="100"/>
          <a:sy n="65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2651C9-AEA2-40D5-865C-ADB184511C67}" type="doc">
      <dgm:prSet loTypeId="urn:microsoft.com/office/officeart/2005/8/layout/vList6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9A9CBD74-6485-4456-A74B-EA575337C3E2}">
      <dgm:prSet phldrT="[Текст]"/>
      <dgm:spPr/>
      <dgm:t>
        <a:bodyPr/>
        <a:lstStyle/>
        <a:p>
          <a:r>
            <a:rPr lang="uk-UA" dirty="0" err="1" smtClean="0"/>
            <a:t>“Пістрява</a:t>
          </a:r>
          <a:r>
            <a:rPr lang="uk-UA" dirty="0" smtClean="0"/>
            <a:t> </a:t>
          </a:r>
          <a:r>
            <a:rPr lang="uk-UA" dirty="0" err="1" smtClean="0"/>
            <a:t>стрічка”</a:t>
          </a:r>
          <a:endParaRPr lang="ru-RU" dirty="0"/>
        </a:p>
      </dgm:t>
    </dgm:pt>
    <dgm:pt modelId="{B8D46DCA-B5AF-40DF-8946-E3BDC280FFD2}" type="parTrans" cxnId="{C57F0F41-C40D-4458-81B8-DBE3D48FA838}">
      <dgm:prSet/>
      <dgm:spPr/>
      <dgm:t>
        <a:bodyPr/>
        <a:lstStyle/>
        <a:p>
          <a:endParaRPr lang="ru-RU"/>
        </a:p>
      </dgm:t>
    </dgm:pt>
    <dgm:pt modelId="{EB0938CF-EC8A-4945-831C-60D2C2F0ED20}" type="sibTrans" cxnId="{C57F0F41-C40D-4458-81B8-DBE3D48FA838}">
      <dgm:prSet/>
      <dgm:spPr/>
      <dgm:t>
        <a:bodyPr/>
        <a:lstStyle/>
        <a:p>
          <a:endParaRPr lang="ru-RU"/>
        </a:p>
      </dgm:t>
    </dgm:pt>
    <dgm:pt modelId="{871EC930-62E2-45F0-983A-B06B06698E7E}">
      <dgm:prSet phldrT="[Текст]" phldr="1"/>
      <dgm:spPr/>
      <dgm:t>
        <a:bodyPr/>
        <a:lstStyle/>
        <a:p>
          <a:endParaRPr lang="ru-RU" dirty="0"/>
        </a:p>
      </dgm:t>
    </dgm:pt>
    <dgm:pt modelId="{17C40790-AAEC-4A1E-81C7-418C7D0E6E3A}" type="parTrans" cxnId="{6605746B-7614-481C-A66C-7BF53EE379A7}">
      <dgm:prSet/>
      <dgm:spPr/>
      <dgm:t>
        <a:bodyPr/>
        <a:lstStyle/>
        <a:p>
          <a:endParaRPr lang="ru-RU"/>
        </a:p>
      </dgm:t>
    </dgm:pt>
    <dgm:pt modelId="{98A6FE91-3702-4CE7-9E2B-F99A4C262465}" type="sibTrans" cxnId="{6605746B-7614-481C-A66C-7BF53EE379A7}">
      <dgm:prSet/>
      <dgm:spPr/>
      <dgm:t>
        <a:bodyPr/>
        <a:lstStyle/>
        <a:p>
          <a:endParaRPr lang="ru-RU"/>
        </a:p>
      </dgm:t>
    </dgm:pt>
    <dgm:pt modelId="{BB1B17E4-2E50-4E91-BE56-7909B343F472}">
      <dgm:prSet phldrT="[Текст]" phldr="1"/>
      <dgm:spPr/>
      <dgm:t>
        <a:bodyPr/>
        <a:lstStyle/>
        <a:p>
          <a:endParaRPr lang="ru-RU" dirty="0"/>
        </a:p>
      </dgm:t>
    </dgm:pt>
    <dgm:pt modelId="{82C4312B-3665-479F-87B7-AD1018CBDBEE}" type="parTrans" cxnId="{CF2DFDA3-A611-4502-AC90-C2A8689949E9}">
      <dgm:prSet/>
      <dgm:spPr/>
      <dgm:t>
        <a:bodyPr/>
        <a:lstStyle/>
        <a:p>
          <a:endParaRPr lang="ru-RU"/>
        </a:p>
      </dgm:t>
    </dgm:pt>
    <dgm:pt modelId="{88678B6A-BA5C-4BAF-97C4-1663C853CC41}" type="sibTrans" cxnId="{CF2DFDA3-A611-4502-AC90-C2A8689949E9}">
      <dgm:prSet/>
      <dgm:spPr/>
      <dgm:t>
        <a:bodyPr/>
        <a:lstStyle/>
        <a:p>
          <a:endParaRPr lang="ru-RU"/>
        </a:p>
      </dgm:t>
    </dgm:pt>
    <dgm:pt modelId="{F1958199-B2FF-4D03-BC71-9E1D01B8ACFE}">
      <dgm:prSet phldrT="[Текст]"/>
      <dgm:spPr/>
      <dgm:t>
        <a:bodyPr/>
        <a:lstStyle/>
        <a:p>
          <a:r>
            <a:rPr lang="uk-UA" dirty="0" err="1" smtClean="0"/>
            <a:t>“Спілка</a:t>
          </a:r>
          <a:r>
            <a:rPr lang="uk-UA" dirty="0" smtClean="0"/>
            <a:t> </a:t>
          </a:r>
          <a:r>
            <a:rPr lang="uk-UA" dirty="0" err="1" smtClean="0"/>
            <a:t>рудих”</a:t>
          </a:r>
          <a:endParaRPr lang="ru-RU" dirty="0"/>
        </a:p>
      </dgm:t>
    </dgm:pt>
    <dgm:pt modelId="{CA74182D-F0DE-4908-B713-D042E19EA7AB}" type="parTrans" cxnId="{DCB59A24-3BB6-4320-B425-4F71EA467CC3}">
      <dgm:prSet/>
      <dgm:spPr/>
      <dgm:t>
        <a:bodyPr/>
        <a:lstStyle/>
        <a:p>
          <a:endParaRPr lang="ru-RU"/>
        </a:p>
      </dgm:t>
    </dgm:pt>
    <dgm:pt modelId="{754CD8F3-ACC8-4FDB-9134-41965A91A39A}" type="sibTrans" cxnId="{DCB59A24-3BB6-4320-B425-4F71EA467CC3}">
      <dgm:prSet/>
      <dgm:spPr/>
      <dgm:t>
        <a:bodyPr/>
        <a:lstStyle/>
        <a:p>
          <a:endParaRPr lang="ru-RU"/>
        </a:p>
      </dgm:t>
    </dgm:pt>
    <dgm:pt modelId="{286524B0-27E9-485E-8ECD-FABBA4CCBDEA}">
      <dgm:prSet phldrT="[Текст]" phldr="1"/>
      <dgm:spPr/>
      <dgm:t>
        <a:bodyPr/>
        <a:lstStyle/>
        <a:p>
          <a:endParaRPr lang="ru-RU"/>
        </a:p>
      </dgm:t>
    </dgm:pt>
    <dgm:pt modelId="{B8D337D3-4A6A-403C-9AF9-1E7CABF8AB62}" type="parTrans" cxnId="{01A17758-E392-45F1-B748-564DDB487101}">
      <dgm:prSet/>
      <dgm:spPr/>
      <dgm:t>
        <a:bodyPr/>
        <a:lstStyle/>
        <a:p>
          <a:endParaRPr lang="ru-RU"/>
        </a:p>
      </dgm:t>
    </dgm:pt>
    <dgm:pt modelId="{85D82379-F8BF-4423-858F-75569696A092}" type="sibTrans" cxnId="{01A17758-E392-45F1-B748-564DDB487101}">
      <dgm:prSet/>
      <dgm:spPr/>
      <dgm:t>
        <a:bodyPr/>
        <a:lstStyle/>
        <a:p>
          <a:endParaRPr lang="ru-RU"/>
        </a:p>
      </dgm:t>
    </dgm:pt>
    <dgm:pt modelId="{0F835E09-EE7D-4BD2-97C2-992FF77BFA66}">
      <dgm:prSet phldrT="[Текст]" phldr="1"/>
      <dgm:spPr/>
      <dgm:t>
        <a:bodyPr/>
        <a:lstStyle/>
        <a:p>
          <a:endParaRPr lang="ru-RU"/>
        </a:p>
      </dgm:t>
    </dgm:pt>
    <dgm:pt modelId="{35BD5EF5-7C9B-42DC-8B94-008E96B0C3BE}" type="parTrans" cxnId="{77D6F0BC-465F-40B6-A672-68CC083D739C}">
      <dgm:prSet/>
      <dgm:spPr/>
      <dgm:t>
        <a:bodyPr/>
        <a:lstStyle/>
        <a:p>
          <a:endParaRPr lang="ru-RU"/>
        </a:p>
      </dgm:t>
    </dgm:pt>
    <dgm:pt modelId="{2634D31C-F0EF-4010-A6EB-C22ED704BD2E}" type="sibTrans" cxnId="{77D6F0BC-465F-40B6-A672-68CC083D739C}">
      <dgm:prSet/>
      <dgm:spPr/>
      <dgm:t>
        <a:bodyPr/>
        <a:lstStyle/>
        <a:p>
          <a:endParaRPr lang="ru-RU"/>
        </a:p>
      </dgm:t>
    </dgm:pt>
    <dgm:pt modelId="{A41CD51F-7EAE-457C-B4B0-4FDFB28D313D}" type="pres">
      <dgm:prSet presAssocID="{072651C9-AEA2-40D5-865C-ADB184511C67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304CFE9-6731-43DD-A188-2FEC50F2D7D1}" type="pres">
      <dgm:prSet presAssocID="{9A9CBD74-6485-4456-A74B-EA575337C3E2}" presName="linNode" presStyleCnt="0"/>
      <dgm:spPr/>
    </dgm:pt>
    <dgm:pt modelId="{EB94DE43-4CD7-4926-A71A-9F80090C1398}" type="pres">
      <dgm:prSet presAssocID="{9A9CBD74-6485-4456-A74B-EA575337C3E2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086DF0-D16B-443E-A7B0-3135D53942FB}" type="pres">
      <dgm:prSet presAssocID="{9A9CBD74-6485-4456-A74B-EA575337C3E2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D57813-09FC-4887-9A3C-DFDBE233A4B4}" type="pres">
      <dgm:prSet presAssocID="{EB0938CF-EC8A-4945-831C-60D2C2F0ED20}" presName="spacing" presStyleCnt="0"/>
      <dgm:spPr/>
    </dgm:pt>
    <dgm:pt modelId="{13E6B7CE-7DBA-404A-925C-38A0F1CA0C28}" type="pres">
      <dgm:prSet presAssocID="{F1958199-B2FF-4D03-BC71-9E1D01B8ACFE}" presName="linNode" presStyleCnt="0"/>
      <dgm:spPr/>
    </dgm:pt>
    <dgm:pt modelId="{7A315CD6-1114-422E-90BF-9AD78BA4FB1F}" type="pres">
      <dgm:prSet presAssocID="{F1958199-B2FF-4D03-BC71-9E1D01B8ACFE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B4A42A-1CFC-4C24-ABA0-74FE636EDA6B}" type="pres">
      <dgm:prSet presAssocID="{F1958199-B2FF-4D03-BC71-9E1D01B8ACFE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E78C596-0EC3-44E8-BD56-232BBCE8882C}" type="presOf" srcId="{BB1B17E4-2E50-4E91-BE56-7909B343F472}" destId="{0A086DF0-D16B-443E-A7B0-3135D53942FB}" srcOrd="0" destOrd="1" presId="urn:microsoft.com/office/officeart/2005/8/layout/vList6"/>
    <dgm:cxn modelId="{6605746B-7614-481C-A66C-7BF53EE379A7}" srcId="{9A9CBD74-6485-4456-A74B-EA575337C3E2}" destId="{871EC930-62E2-45F0-983A-B06B06698E7E}" srcOrd="0" destOrd="0" parTransId="{17C40790-AAEC-4A1E-81C7-418C7D0E6E3A}" sibTransId="{98A6FE91-3702-4CE7-9E2B-F99A4C262465}"/>
    <dgm:cxn modelId="{6DCB8A76-32E5-4F13-B27C-29095927DDF0}" type="presOf" srcId="{871EC930-62E2-45F0-983A-B06B06698E7E}" destId="{0A086DF0-D16B-443E-A7B0-3135D53942FB}" srcOrd="0" destOrd="0" presId="urn:microsoft.com/office/officeart/2005/8/layout/vList6"/>
    <dgm:cxn modelId="{01A17758-E392-45F1-B748-564DDB487101}" srcId="{F1958199-B2FF-4D03-BC71-9E1D01B8ACFE}" destId="{286524B0-27E9-485E-8ECD-FABBA4CCBDEA}" srcOrd="0" destOrd="0" parTransId="{B8D337D3-4A6A-403C-9AF9-1E7CABF8AB62}" sibTransId="{85D82379-F8BF-4423-858F-75569696A092}"/>
    <dgm:cxn modelId="{8D97FDA1-0965-4834-B492-A1748E7835DE}" type="presOf" srcId="{9A9CBD74-6485-4456-A74B-EA575337C3E2}" destId="{EB94DE43-4CD7-4926-A71A-9F80090C1398}" srcOrd="0" destOrd="0" presId="urn:microsoft.com/office/officeart/2005/8/layout/vList6"/>
    <dgm:cxn modelId="{CF2DFDA3-A611-4502-AC90-C2A8689949E9}" srcId="{9A9CBD74-6485-4456-A74B-EA575337C3E2}" destId="{BB1B17E4-2E50-4E91-BE56-7909B343F472}" srcOrd="1" destOrd="0" parTransId="{82C4312B-3665-479F-87B7-AD1018CBDBEE}" sibTransId="{88678B6A-BA5C-4BAF-97C4-1663C853CC41}"/>
    <dgm:cxn modelId="{CCD98B77-FB3D-47FF-B127-5700EB906767}" type="presOf" srcId="{286524B0-27E9-485E-8ECD-FABBA4CCBDEA}" destId="{BCB4A42A-1CFC-4C24-ABA0-74FE636EDA6B}" srcOrd="0" destOrd="0" presId="urn:microsoft.com/office/officeart/2005/8/layout/vList6"/>
    <dgm:cxn modelId="{C57F0F41-C40D-4458-81B8-DBE3D48FA838}" srcId="{072651C9-AEA2-40D5-865C-ADB184511C67}" destId="{9A9CBD74-6485-4456-A74B-EA575337C3E2}" srcOrd="0" destOrd="0" parTransId="{B8D46DCA-B5AF-40DF-8946-E3BDC280FFD2}" sibTransId="{EB0938CF-EC8A-4945-831C-60D2C2F0ED20}"/>
    <dgm:cxn modelId="{DCB59A24-3BB6-4320-B425-4F71EA467CC3}" srcId="{072651C9-AEA2-40D5-865C-ADB184511C67}" destId="{F1958199-B2FF-4D03-BC71-9E1D01B8ACFE}" srcOrd="1" destOrd="0" parTransId="{CA74182D-F0DE-4908-B713-D042E19EA7AB}" sibTransId="{754CD8F3-ACC8-4FDB-9134-41965A91A39A}"/>
    <dgm:cxn modelId="{F1842170-F8E9-4585-A6CD-904148F21862}" type="presOf" srcId="{0F835E09-EE7D-4BD2-97C2-992FF77BFA66}" destId="{BCB4A42A-1CFC-4C24-ABA0-74FE636EDA6B}" srcOrd="0" destOrd="1" presId="urn:microsoft.com/office/officeart/2005/8/layout/vList6"/>
    <dgm:cxn modelId="{BADA83E9-B784-4A95-A8E0-471EB435E0EE}" type="presOf" srcId="{F1958199-B2FF-4D03-BC71-9E1D01B8ACFE}" destId="{7A315CD6-1114-422E-90BF-9AD78BA4FB1F}" srcOrd="0" destOrd="0" presId="urn:microsoft.com/office/officeart/2005/8/layout/vList6"/>
    <dgm:cxn modelId="{77D6F0BC-465F-40B6-A672-68CC083D739C}" srcId="{F1958199-B2FF-4D03-BC71-9E1D01B8ACFE}" destId="{0F835E09-EE7D-4BD2-97C2-992FF77BFA66}" srcOrd="1" destOrd="0" parTransId="{35BD5EF5-7C9B-42DC-8B94-008E96B0C3BE}" sibTransId="{2634D31C-F0EF-4010-A6EB-C22ED704BD2E}"/>
    <dgm:cxn modelId="{D07BDEB1-F980-4722-B166-C4DC0ECBC8D9}" type="presOf" srcId="{072651C9-AEA2-40D5-865C-ADB184511C67}" destId="{A41CD51F-7EAE-457C-B4B0-4FDFB28D313D}" srcOrd="0" destOrd="0" presId="urn:microsoft.com/office/officeart/2005/8/layout/vList6"/>
    <dgm:cxn modelId="{BE9745EC-FEEA-47D2-8788-70AC1A4067E7}" type="presParOf" srcId="{A41CD51F-7EAE-457C-B4B0-4FDFB28D313D}" destId="{A304CFE9-6731-43DD-A188-2FEC50F2D7D1}" srcOrd="0" destOrd="0" presId="urn:microsoft.com/office/officeart/2005/8/layout/vList6"/>
    <dgm:cxn modelId="{9C6C2A94-AFD1-49E4-8BE7-CE05BCAA129A}" type="presParOf" srcId="{A304CFE9-6731-43DD-A188-2FEC50F2D7D1}" destId="{EB94DE43-4CD7-4926-A71A-9F80090C1398}" srcOrd="0" destOrd="0" presId="urn:microsoft.com/office/officeart/2005/8/layout/vList6"/>
    <dgm:cxn modelId="{DDA03133-0DEE-4124-A01B-A794CB23527F}" type="presParOf" srcId="{A304CFE9-6731-43DD-A188-2FEC50F2D7D1}" destId="{0A086DF0-D16B-443E-A7B0-3135D53942FB}" srcOrd="1" destOrd="0" presId="urn:microsoft.com/office/officeart/2005/8/layout/vList6"/>
    <dgm:cxn modelId="{779F6E2D-1992-488A-955A-9174A14A78D1}" type="presParOf" srcId="{A41CD51F-7EAE-457C-B4B0-4FDFB28D313D}" destId="{90D57813-09FC-4887-9A3C-DFDBE233A4B4}" srcOrd="1" destOrd="0" presId="urn:microsoft.com/office/officeart/2005/8/layout/vList6"/>
    <dgm:cxn modelId="{C4CFBE07-C78C-4661-A0B4-2C935D55EA7C}" type="presParOf" srcId="{A41CD51F-7EAE-457C-B4B0-4FDFB28D313D}" destId="{13E6B7CE-7DBA-404A-925C-38A0F1CA0C28}" srcOrd="2" destOrd="0" presId="urn:microsoft.com/office/officeart/2005/8/layout/vList6"/>
    <dgm:cxn modelId="{4F362259-B130-417A-AEF6-764E511E3CD8}" type="presParOf" srcId="{13E6B7CE-7DBA-404A-925C-38A0F1CA0C28}" destId="{7A315CD6-1114-422E-90BF-9AD78BA4FB1F}" srcOrd="0" destOrd="0" presId="urn:microsoft.com/office/officeart/2005/8/layout/vList6"/>
    <dgm:cxn modelId="{AE14E983-6115-4F1A-9D1A-377C238891BF}" type="presParOf" srcId="{13E6B7CE-7DBA-404A-925C-38A0F1CA0C28}" destId="{BCB4A42A-1CFC-4C24-ABA0-74FE636EDA6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A086DF0-D16B-443E-A7B0-3135D53942FB}">
      <dsp:nvSpPr>
        <dsp:cNvPr id="0" name=""/>
        <dsp:cNvSpPr/>
      </dsp:nvSpPr>
      <dsp:spPr>
        <a:xfrm>
          <a:off x="2497461" y="488"/>
          <a:ext cx="3746192" cy="1904539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4800" kern="1200" dirty="0"/>
        </a:p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4800" kern="1200" dirty="0"/>
        </a:p>
      </dsp:txBody>
      <dsp:txXfrm>
        <a:off x="2497461" y="488"/>
        <a:ext cx="3746192" cy="1904539"/>
      </dsp:txXfrm>
    </dsp:sp>
    <dsp:sp modelId="{EB94DE43-4CD7-4926-A71A-9F80090C1398}">
      <dsp:nvSpPr>
        <dsp:cNvPr id="0" name=""/>
        <dsp:cNvSpPr/>
      </dsp:nvSpPr>
      <dsp:spPr>
        <a:xfrm>
          <a:off x="0" y="488"/>
          <a:ext cx="2497461" cy="190453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err="1" smtClean="0"/>
            <a:t>“Пістрява</a:t>
          </a:r>
          <a:r>
            <a:rPr lang="uk-UA" sz="3600" kern="1200" dirty="0" smtClean="0"/>
            <a:t> </a:t>
          </a:r>
          <a:r>
            <a:rPr lang="uk-UA" sz="3600" kern="1200" dirty="0" err="1" smtClean="0"/>
            <a:t>стрічка”</a:t>
          </a:r>
          <a:endParaRPr lang="ru-RU" sz="3600" kern="1200" dirty="0"/>
        </a:p>
      </dsp:txBody>
      <dsp:txXfrm>
        <a:off x="0" y="488"/>
        <a:ext cx="2497461" cy="1904539"/>
      </dsp:txXfrm>
    </dsp:sp>
    <dsp:sp modelId="{BCB4A42A-1CFC-4C24-ABA0-74FE636EDA6B}">
      <dsp:nvSpPr>
        <dsp:cNvPr id="0" name=""/>
        <dsp:cNvSpPr/>
      </dsp:nvSpPr>
      <dsp:spPr>
        <a:xfrm>
          <a:off x="2497461" y="2095481"/>
          <a:ext cx="3746192" cy="1904539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4800" kern="1200"/>
        </a:p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4800" kern="1200"/>
        </a:p>
      </dsp:txBody>
      <dsp:txXfrm>
        <a:off x="2497461" y="2095481"/>
        <a:ext cx="3746192" cy="1904539"/>
      </dsp:txXfrm>
    </dsp:sp>
    <dsp:sp modelId="{7A315CD6-1114-422E-90BF-9AD78BA4FB1F}">
      <dsp:nvSpPr>
        <dsp:cNvPr id="0" name=""/>
        <dsp:cNvSpPr/>
      </dsp:nvSpPr>
      <dsp:spPr>
        <a:xfrm>
          <a:off x="0" y="2095481"/>
          <a:ext cx="2497461" cy="190453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err="1" smtClean="0"/>
            <a:t>“Спілка</a:t>
          </a:r>
          <a:r>
            <a:rPr lang="uk-UA" sz="3600" kern="1200" dirty="0" smtClean="0"/>
            <a:t> </a:t>
          </a:r>
          <a:r>
            <a:rPr lang="uk-UA" sz="3600" kern="1200" dirty="0" err="1" smtClean="0"/>
            <a:t>рудих”</a:t>
          </a:r>
          <a:endParaRPr lang="ru-RU" sz="3600" kern="1200" dirty="0"/>
        </a:p>
      </dsp:txBody>
      <dsp:txXfrm>
        <a:off x="0" y="2095481"/>
        <a:ext cx="2497461" cy="19045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7F6994-633D-4740-81FA-CC476193161D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29EB0D-3D0C-400D-AC5E-38A7E19498DD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DD0004-67E5-4C21-B016-17B108FE8EFB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FFB56F-C071-4DB9-8D50-89EFD29EDF66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A04F57-5472-487F-9CEB-7F2ED69210B8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6EC596-FCE0-4F14-B475-99A6A4FEB53B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2DC8FD-DF9C-4F8D-9E06-E5D2333D17D0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C3A663-9826-49B8-ABA5-38096B951EEE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EA79A8-521A-4850-B22D-B80B6CFBBDE5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7F3329-F817-4D3A-B901-8CCC6A102019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F57BCE-B39C-4189-A87A-D999EF9DB9CA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C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8" name="Picture 334" descr="E:\图片资料\e-mail\stationery\characters_G_M\i_see_you\i_see_you_right.gi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640763" y="0"/>
            <a:ext cx="503237" cy="6858000"/>
          </a:xfrm>
          <a:prstGeom prst="rect">
            <a:avLst/>
          </a:prstGeom>
          <a:noFill/>
        </p:spPr>
      </p:pic>
      <p:pic>
        <p:nvPicPr>
          <p:cNvPr id="1356" name="Picture 332" descr="E:\图片资料\e-mail\stationery\characters_G_M\i_see_you\i_see_you_left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4972050"/>
            <a:ext cx="1954213" cy="1885950"/>
          </a:xfrm>
          <a:prstGeom prst="rect">
            <a:avLst/>
          </a:prstGeom>
          <a:noFill/>
        </p:spPr>
      </p:pic>
      <p:pic>
        <p:nvPicPr>
          <p:cNvPr id="1357" name="Picture 333" descr="E:\图片资料\e-mail\stationery\characters_G_M\i_see_you\i_see_you_leftback.gif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1954213" cy="5006975"/>
          </a:xfrm>
          <a:prstGeom prst="rect">
            <a:avLst/>
          </a:prstGeom>
          <a:noFill/>
        </p:spPr>
      </p:pic>
      <p:pic>
        <p:nvPicPr>
          <p:cNvPr id="1031" name="Picture 7" descr="E:\jll\河山图标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067050" y="0"/>
            <a:ext cx="3009900" cy="381000"/>
          </a:xfrm>
          <a:prstGeom prst="rect">
            <a:avLst/>
          </a:prstGeom>
          <a:noFill/>
        </p:spPr>
      </p:pic>
      <p:pic>
        <p:nvPicPr>
          <p:cNvPr id="1359" name="Picture 335" descr="E:\图片资料\e-mail\stationery\characters_G_M\i_see_you\1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743200" y="0"/>
            <a:ext cx="3810000" cy="49530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8C456FC-BEFD-4D77-8137-171174B6FFDD}" type="slidenum">
              <a:rPr lang="en-US" altLang="zh-CN"/>
              <a:pPr/>
              <a:t>‹#›</a:t>
            </a:fld>
            <a:endParaRPr lang="en-US" altLang="zh-CN"/>
          </a:p>
        </p:txBody>
      </p:sp>
      <p:pic>
        <p:nvPicPr>
          <p:cNvPr id="1227" name="Picture 203" descr="E:\图片资料\e-mail\stationery\characters_A_F\clownin_around\spacer.gif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4565650" y="3422650"/>
            <a:ext cx="11113" cy="11113"/>
          </a:xfrm>
          <a:prstGeom prst="rect">
            <a:avLst/>
          </a:prstGeom>
          <a:noFill/>
        </p:spPr>
      </p:pic>
      <p:pic>
        <p:nvPicPr>
          <p:cNvPr id="1285" name="Picture 261" descr="E:\图片资料\e-mail\stationery\characters_A_F\fun_granny\fun_granny_spacer.gif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4565650" y="3422650"/>
            <a:ext cx="11113" cy="11113"/>
          </a:xfrm>
          <a:prstGeom prst="rect">
            <a:avLst/>
          </a:prstGeom>
          <a:noFill/>
        </p:spPr>
      </p:pic>
      <p:pic>
        <p:nvPicPr>
          <p:cNvPr id="1324" name="Picture 300" descr="E:\图片资料\e-mail\stationery\characters_G_M\greg_is_swell\greg_is_swell_spacer.gif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4565650" y="3422650"/>
            <a:ext cx="11113" cy="11113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宋体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宋体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宋体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宋体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宋体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宋体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宋体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宋体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752" y="1772816"/>
            <a:ext cx="6072230" cy="2214578"/>
          </a:xfrm>
        </p:spPr>
        <p:txBody>
          <a:bodyPr/>
          <a:lstStyle/>
          <a:p>
            <a:r>
              <a:rPr lang="uk-UA" dirty="0" smtClean="0">
                <a:solidFill>
                  <a:srgbClr val="C00000"/>
                </a:solidFill>
              </a:rPr>
              <a:t>Позакласне читання. </a:t>
            </a:r>
          </a:p>
          <a:p>
            <a:r>
              <a:rPr lang="uk-UA" dirty="0">
                <a:solidFill>
                  <a:srgbClr val="C00000"/>
                </a:solidFill>
              </a:rPr>
              <a:t>А. </a:t>
            </a:r>
            <a:r>
              <a:rPr lang="uk-UA" dirty="0" err="1">
                <a:solidFill>
                  <a:srgbClr val="C00000"/>
                </a:solidFill>
              </a:rPr>
              <a:t>Конан</a:t>
            </a:r>
            <a:r>
              <a:rPr lang="uk-UA" dirty="0">
                <a:solidFill>
                  <a:srgbClr val="C00000"/>
                </a:solidFill>
              </a:rPr>
              <a:t> </a:t>
            </a:r>
            <a:r>
              <a:rPr lang="uk-UA" dirty="0" err="1">
                <a:solidFill>
                  <a:srgbClr val="C00000"/>
                </a:solidFill>
              </a:rPr>
              <a:t>Дойл</a:t>
            </a:r>
            <a:r>
              <a:rPr lang="uk-UA" dirty="0">
                <a:solidFill>
                  <a:srgbClr val="C00000"/>
                </a:solidFill>
              </a:rPr>
              <a:t>. Оповідання «Пістрява стрічка», «Спілка рудих»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23912" name="Picture 8" descr="D:\РАБОТА\СВІТОВА 7\КОНАН ДОЙЛЬ\картинки\10008206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496"/>
            <a:ext cx="1524004" cy="1524004"/>
          </a:xfrm>
          <a:prstGeom prst="rect">
            <a:avLst/>
          </a:prstGeom>
          <a:noFill/>
        </p:spPr>
      </p:pic>
      <p:pic>
        <p:nvPicPr>
          <p:cNvPr id="123913" name="Picture 9" descr="D:\РАБОТА\СВІТОВА 7\КОНАН ДОЙЛЬ\картинки\conan-doyle-7197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85720" y="428604"/>
            <a:ext cx="1537901" cy="178595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00232" y="1785926"/>
            <a:ext cx="5600712" cy="4024330"/>
          </a:xfrm>
        </p:spPr>
        <p:txBody>
          <a:bodyPr/>
          <a:lstStyle/>
          <a:p>
            <a:pPr algn="r">
              <a:buNone/>
            </a:pPr>
            <a:r>
              <a:rPr lang="uk-UA" sz="4000" i="1" dirty="0"/>
              <a:t>Людина великого серця, велика на зріст, </a:t>
            </a:r>
            <a:endParaRPr lang="ru-RU" sz="4000" dirty="0"/>
          </a:p>
          <a:p>
            <a:pPr algn="r">
              <a:buNone/>
            </a:pPr>
            <a:r>
              <a:rPr lang="uk-UA" sz="4000" i="1" dirty="0"/>
              <a:t>з великою душею.</a:t>
            </a:r>
            <a:endParaRPr lang="ru-RU" sz="4000" dirty="0"/>
          </a:p>
          <a:p>
            <a:pPr algn="r">
              <a:buNone/>
            </a:pPr>
            <a:r>
              <a:rPr lang="uk-UA" sz="4000" i="1" dirty="0"/>
              <a:t>Дж. К. </a:t>
            </a:r>
            <a:r>
              <a:rPr lang="uk-UA" sz="4000" i="1" dirty="0" err="1"/>
              <a:t>Джером</a:t>
            </a:r>
            <a:endParaRPr lang="ru-RU" sz="4000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714356"/>
            <a:ext cx="1737937" cy="21943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08" y="285728"/>
            <a:ext cx="6386530" cy="1143000"/>
          </a:xfrm>
        </p:spPr>
        <p:txBody>
          <a:bodyPr/>
          <a:lstStyle/>
          <a:p>
            <a:r>
              <a:rPr lang="uk-UA" sz="3200" dirty="0">
                <a:solidFill>
                  <a:srgbClr val="C00000"/>
                </a:solidFill>
              </a:rPr>
              <a:t>Актуалізація опорних знань 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357422" y="1905000"/>
            <a:ext cx="6100778" cy="4095768"/>
          </a:xfrm>
        </p:spPr>
        <p:txBody>
          <a:bodyPr/>
          <a:lstStyle/>
          <a:p>
            <a:pPr lvl="0"/>
            <a:r>
              <a:rPr lang="uk-UA" sz="3600" dirty="0"/>
              <a:t>Що означає слово «детектив»?</a:t>
            </a:r>
            <a:endParaRPr lang="ru-RU" sz="3600" dirty="0"/>
          </a:p>
          <a:p>
            <a:pPr lvl="0"/>
            <a:r>
              <a:rPr lang="uk-UA" sz="3600" dirty="0"/>
              <a:t>Поясніть, що таке «літературний детектив»?</a:t>
            </a:r>
            <a:endParaRPr lang="ru-RU" sz="3600" dirty="0"/>
          </a:p>
          <a:p>
            <a:pPr lvl="0"/>
            <a:r>
              <a:rPr lang="uk-UA" sz="3600" dirty="0"/>
              <a:t>Що спричинило появу літературного детективу?</a:t>
            </a:r>
            <a:endParaRPr lang="ru-RU" sz="3600" dirty="0"/>
          </a:p>
          <a:p>
            <a:endParaRPr lang="ru-RU" dirty="0"/>
          </a:p>
        </p:txBody>
      </p:sp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357422" y="500042"/>
            <a:ext cx="6100778" cy="6072230"/>
          </a:xfrm>
        </p:spPr>
        <p:txBody>
          <a:bodyPr/>
          <a:lstStyle/>
          <a:p>
            <a:pPr lvl="0">
              <a:buNone/>
            </a:pPr>
            <a:r>
              <a:rPr lang="uk-UA" sz="2400" dirty="0"/>
              <a:t>Оберіть ознаки літературного детективу.</a:t>
            </a:r>
            <a:endParaRPr lang="ru-RU" sz="2400" dirty="0"/>
          </a:p>
          <a:p>
            <a:pPr>
              <a:buFont typeface="Wingdings" pitchFamily="2" charset="2"/>
              <a:buChar char="ü"/>
            </a:pPr>
            <a:r>
              <a:rPr lang="uk-UA" sz="2400" dirty="0" smtClean="0"/>
              <a:t>Ліро-епічний </a:t>
            </a:r>
            <a:r>
              <a:rPr lang="uk-UA" sz="2400" dirty="0"/>
              <a:t>твір</a:t>
            </a:r>
            <a:endParaRPr lang="ru-RU" sz="2400" dirty="0"/>
          </a:p>
          <a:p>
            <a:pPr>
              <a:buFont typeface="Wingdings" pitchFamily="2" charset="2"/>
              <a:buChar char="ü"/>
            </a:pPr>
            <a:r>
              <a:rPr lang="uk-UA" sz="2400" dirty="0"/>
              <a:t>Жанр фольклору</a:t>
            </a:r>
            <a:endParaRPr lang="ru-RU" sz="2400" dirty="0"/>
          </a:p>
          <a:p>
            <a:pPr>
              <a:buFont typeface="Wingdings" pitchFamily="2" charset="2"/>
              <a:buChar char="ü"/>
            </a:pPr>
            <a:r>
              <a:rPr lang="uk-UA" sz="2400" dirty="0" smtClean="0"/>
              <a:t>Напружений </a:t>
            </a:r>
            <a:r>
              <a:rPr lang="uk-UA" sz="2400" dirty="0"/>
              <a:t>сюжет</a:t>
            </a:r>
            <a:endParaRPr lang="ru-RU" sz="2400" dirty="0"/>
          </a:p>
          <a:p>
            <a:pPr>
              <a:buFont typeface="Wingdings" pitchFamily="2" charset="2"/>
              <a:buChar char="ü"/>
            </a:pPr>
            <a:r>
              <a:rPr lang="uk-UA" sz="2400" dirty="0"/>
              <a:t>Зображення подій певного історичного періоду</a:t>
            </a:r>
            <a:endParaRPr lang="ru-RU" sz="2400" dirty="0"/>
          </a:p>
          <a:p>
            <a:pPr>
              <a:buFont typeface="Wingdings" pitchFamily="2" charset="2"/>
              <a:buChar char="ü"/>
            </a:pPr>
            <a:r>
              <a:rPr lang="uk-UA" sz="2400" dirty="0"/>
              <a:t>Герої – історичні особи</a:t>
            </a:r>
            <a:endParaRPr lang="ru-RU" sz="2400" dirty="0"/>
          </a:p>
          <a:p>
            <a:pPr>
              <a:buFont typeface="Wingdings" pitchFamily="2" charset="2"/>
              <a:buChar char="ü"/>
            </a:pPr>
            <a:r>
              <a:rPr lang="uk-UA" sz="2400" dirty="0"/>
              <a:t>Створення фантастичних картин та образів</a:t>
            </a:r>
            <a:endParaRPr lang="ru-RU" sz="2400" dirty="0"/>
          </a:p>
          <a:p>
            <a:pPr>
              <a:buFont typeface="Wingdings" pitchFamily="2" charset="2"/>
              <a:buChar char="ü"/>
            </a:pPr>
            <a:r>
              <a:rPr lang="uk-UA" sz="2400" dirty="0" smtClean="0"/>
              <a:t>Різновид </a:t>
            </a:r>
            <a:r>
              <a:rPr lang="uk-UA" sz="2400" dirty="0"/>
              <a:t>пригодницької літератури</a:t>
            </a:r>
            <a:endParaRPr lang="ru-RU" sz="2400" dirty="0"/>
          </a:p>
          <a:p>
            <a:pPr>
              <a:buFont typeface="Wingdings" pitchFamily="2" charset="2"/>
              <a:buChar char="ü"/>
            </a:pPr>
            <a:r>
              <a:rPr lang="uk-UA" sz="2400" dirty="0" smtClean="0"/>
              <a:t>Містить </a:t>
            </a:r>
            <a:r>
              <a:rPr lang="uk-UA" sz="2400" dirty="0"/>
              <a:t>захопливу інтригу</a:t>
            </a:r>
            <a:endParaRPr lang="ru-RU" sz="2400" dirty="0"/>
          </a:p>
          <a:p>
            <a:pPr>
              <a:buFont typeface="Wingdings" pitchFamily="2" charset="2"/>
              <a:buChar char="ü"/>
            </a:pPr>
            <a:r>
              <a:rPr lang="uk-UA" sz="2400" dirty="0" smtClean="0"/>
              <a:t>Головний</a:t>
            </a:r>
            <a:r>
              <a:rPr lang="uk-UA" sz="2400" dirty="0"/>
              <a:t>	 герой – детектив</a:t>
            </a:r>
            <a:endParaRPr lang="ru-RU" sz="2400" dirty="0"/>
          </a:p>
          <a:p>
            <a:pPr>
              <a:buFont typeface="Wingdings" pitchFamily="2" charset="2"/>
              <a:buChar char="ü"/>
            </a:pPr>
            <a:r>
              <a:rPr lang="uk-UA" sz="2400" dirty="0" smtClean="0"/>
              <a:t>Розслідування </a:t>
            </a:r>
            <a:r>
              <a:rPr lang="uk-UA" sz="2400" dirty="0"/>
              <a:t>злочину</a:t>
            </a:r>
            <a:endParaRPr lang="ru-RU" sz="2400" dirty="0"/>
          </a:p>
          <a:p>
            <a:pPr>
              <a:buFont typeface="Wingdings" pitchFamily="2" charset="2"/>
              <a:buChar char="ü"/>
            </a:pPr>
            <a:r>
              <a:rPr lang="uk-UA" sz="2400" dirty="0" smtClean="0"/>
              <a:t>Наявність </a:t>
            </a:r>
            <a:r>
              <a:rPr lang="uk-UA" sz="2400" dirty="0"/>
              <a:t>таємниці</a:t>
            </a:r>
            <a:endParaRPr lang="ru-RU" sz="2400" dirty="0"/>
          </a:p>
        </p:txBody>
      </p:sp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08" y="142852"/>
            <a:ext cx="6386530" cy="1033450"/>
          </a:xfrm>
        </p:spPr>
        <p:txBody>
          <a:bodyPr/>
          <a:lstStyle/>
          <a:p>
            <a:r>
              <a:rPr lang="uk-UA" sz="3200" dirty="0" smtClean="0">
                <a:solidFill>
                  <a:srgbClr val="C00000"/>
                </a:solidFill>
              </a:rPr>
              <a:t>Літературний практикум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5984" y="1214422"/>
            <a:ext cx="6357982" cy="4667272"/>
          </a:xfrm>
        </p:spPr>
        <p:txBody>
          <a:bodyPr/>
          <a:lstStyle/>
          <a:p>
            <a:pPr lvl="0">
              <a:buNone/>
            </a:pPr>
            <a:r>
              <a:rPr lang="uk-UA" sz="2400" dirty="0" smtClean="0"/>
              <a:t>1.Запишіть </a:t>
            </a:r>
            <a:r>
              <a:rPr lang="uk-UA" sz="2400" dirty="0"/>
              <a:t>героїв </a:t>
            </a:r>
            <a:r>
              <a:rPr lang="uk-UA" sz="2400" dirty="0" err="1"/>
              <a:t>оповіданнь</a:t>
            </a:r>
            <a:r>
              <a:rPr lang="uk-UA" sz="2400" dirty="0"/>
              <a:t> «Пістрява стрічка», «Спілка рудих</a:t>
            </a:r>
            <a:r>
              <a:rPr lang="uk-UA" sz="2400" dirty="0" smtClean="0"/>
              <a:t>».</a:t>
            </a:r>
          </a:p>
          <a:p>
            <a:pPr>
              <a:buNone/>
            </a:pPr>
            <a:r>
              <a:rPr lang="uk-UA" dirty="0" smtClean="0"/>
              <a:t> </a:t>
            </a:r>
            <a:r>
              <a:rPr lang="uk-UA" i="1" dirty="0"/>
              <a:t>Генрі </a:t>
            </a:r>
            <a:r>
              <a:rPr lang="uk-UA" i="1" dirty="0" err="1"/>
              <a:t>Баскервіль</a:t>
            </a:r>
            <a:r>
              <a:rPr lang="uk-UA" i="1" dirty="0"/>
              <a:t>,</a:t>
            </a:r>
            <a:r>
              <a:rPr lang="uk-UA" dirty="0"/>
              <a:t> Джулія </a:t>
            </a:r>
            <a:r>
              <a:rPr lang="uk-UA" dirty="0" err="1"/>
              <a:t>Стоунер</a:t>
            </a:r>
            <a:r>
              <a:rPr lang="uk-UA" dirty="0"/>
              <a:t>, </a:t>
            </a:r>
            <a:r>
              <a:rPr lang="uk-UA" dirty="0" err="1"/>
              <a:t>Вінсент</a:t>
            </a:r>
            <a:r>
              <a:rPr lang="uk-UA" dirty="0"/>
              <a:t> </a:t>
            </a:r>
            <a:r>
              <a:rPr lang="uk-UA" dirty="0" err="1"/>
              <a:t>Сполдінг</a:t>
            </a:r>
            <a:r>
              <a:rPr lang="uk-UA" dirty="0"/>
              <a:t>, Джон Клей, місіс </a:t>
            </a:r>
            <a:r>
              <a:rPr lang="uk-UA" dirty="0" err="1"/>
              <a:t>Фарінтош</a:t>
            </a:r>
            <a:r>
              <a:rPr lang="uk-UA" dirty="0"/>
              <a:t>, місіс </a:t>
            </a:r>
            <a:r>
              <a:rPr lang="uk-UA" dirty="0" err="1"/>
              <a:t>Степлтон</a:t>
            </a:r>
            <a:r>
              <a:rPr lang="uk-UA" dirty="0"/>
              <a:t>, </a:t>
            </a:r>
            <a:r>
              <a:rPr lang="uk-UA" dirty="0" err="1"/>
              <a:t>Грімсбі</a:t>
            </a:r>
            <a:r>
              <a:rPr lang="uk-UA" dirty="0"/>
              <a:t> </a:t>
            </a:r>
            <a:r>
              <a:rPr lang="uk-UA" dirty="0" err="1"/>
              <a:t>Ройлот</a:t>
            </a:r>
            <a:r>
              <a:rPr lang="uk-UA" dirty="0"/>
              <a:t>, міс Гонорія </a:t>
            </a:r>
            <a:r>
              <a:rPr lang="uk-UA" dirty="0" err="1"/>
              <a:t>Вестфейл</a:t>
            </a:r>
            <a:r>
              <a:rPr lang="uk-UA" dirty="0"/>
              <a:t>, </a:t>
            </a:r>
            <a:r>
              <a:rPr lang="uk-UA" dirty="0" err="1"/>
              <a:t>Джейбезе</a:t>
            </a:r>
            <a:r>
              <a:rPr lang="uk-UA" dirty="0"/>
              <a:t> </a:t>
            </a:r>
            <a:r>
              <a:rPr lang="uk-UA" dirty="0" err="1"/>
              <a:t>Вілсон</a:t>
            </a:r>
            <a:r>
              <a:rPr lang="uk-UA" dirty="0"/>
              <a:t>, </a:t>
            </a:r>
            <a:r>
              <a:rPr lang="uk-UA" i="1" dirty="0"/>
              <a:t>місіс Лаура </a:t>
            </a:r>
            <a:r>
              <a:rPr lang="uk-UA" i="1" dirty="0" err="1"/>
              <a:t>Лайонз</a:t>
            </a:r>
            <a:r>
              <a:rPr lang="uk-UA" dirty="0"/>
              <a:t>, Вільямс Моріс, </a:t>
            </a:r>
            <a:r>
              <a:rPr lang="uk-UA" i="1" dirty="0"/>
              <a:t>містер </a:t>
            </a:r>
            <a:r>
              <a:rPr lang="uk-UA" i="1" dirty="0" err="1"/>
              <a:t>Степлтон</a:t>
            </a:r>
            <a:r>
              <a:rPr lang="uk-UA" i="1" dirty="0"/>
              <a:t>,</a:t>
            </a:r>
            <a:r>
              <a:rPr lang="uk-UA" dirty="0"/>
              <a:t> </a:t>
            </a:r>
            <a:r>
              <a:rPr lang="uk-UA" dirty="0" err="1"/>
              <a:t>Хелін</a:t>
            </a:r>
            <a:r>
              <a:rPr lang="uk-UA" dirty="0"/>
              <a:t> </a:t>
            </a:r>
            <a:r>
              <a:rPr lang="uk-UA" dirty="0" err="1"/>
              <a:t>Стоунер</a:t>
            </a:r>
            <a:r>
              <a:rPr lang="uk-UA" dirty="0"/>
              <a:t>, </a:t>
            </a:r>
            <a:r>
              <a:rPr lang="uk-UA" dirty="0" err="1"/>
              <a:t>Дункан</a:t>
            </a:r>
            <a:r>
              <a:rPr lang="uk-UA" dirty="0"/>
              <a:t> </a:t>
            </a:r>
            <a:r>
              <a:rPr lang="uk-UA" dirty="0" err="1"/>
              <a:t>Росс</a:t>
            </a:r>
            <a:r>
              <a:rPr lang="uk-UA" dirty="0"/>
              <a:t>, </a:t>
            </a:r>
            <a:r>
              <a:rPr lang="uk-UA" i="1" dirty="0" err="1"/>
              <a:t>Гуго</a:t>
            </a:r>
            <a:r>
              <a:rPr lang="uk-UA" i="1" dirty="0"/>
              <a:t> </a:t>
            </a:r>
            <a:r>
              <a:rPr lang="uk-UA" i="1" dirty="0" err="1"/>
              <a:t>Баскервіль</a:t>
            </a:r>
            <a:r>
              <a:rPr lang="uk-UA" i="1" dirty="0"/>
              <a:t>.</a:t>
            </a:r>
            <a:r>
              <a:rPr lang="uk-UA" dirty="0"/>
              <a:t> </a:t>
            </a:r>
            <a:endParaRPr lang="ru-RU" dirty="0"/>
          </a:p>
          <a:p>
            <a:pPr lvl="0">
              <a:buNone/>
            </a:pP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85860"/>
            <a:ext cx="1428760" cy="2187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C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3108" y="214290"/>
            <a:ext cx="6386530" cy="1109682"/>
          </a:xfrm>
        </p:spPr>
        <p:txBody>
          <a:bodyPr/>
          <a:lstStyle/>
          <a:p>
            <a:pPr lvl="0"/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en-US" sz="2800" dirty="0" smtClean="0"/>
              <a:t>2</a:t>
            </a:r>
            <a:r>
              <a:rPr lang="uk-UA" sz="2800" dirty="0" err="1" smtClean="0"/>
              <a:t>.Встановити</a:t>
            </a:r>
            <a:r>
              <a:rPr lang="uk-UA" sz="2800" dirty="0" smtClean="0"/>
              <a:t> порушену послідовність.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2214546" y="1000108"/>
            <a:ext cx="6500858" cy="4810148"/>
          </a:xfrm>
        </p:spPr>
        <p:txBody>
          <a:bodyPr/>
          <a:lstStyle/>
          <a:p>
            <a:pPr algn="ctr">
              <a:buNone/>
            </a:pPr>
            <a:r>
              <a:rPr lang="uk-UA" b="1" dirty="0" smtClean="0"/>
              <a:t>«Спілка рудих»</a:t>
            </a:r>
            <a:endParaRPr lang="ru-RU" sz="2400" dirty="0" smtClean="0"/>
          </a:p>
          <a:p>
            <a:pPr lvl="1"/>
            <a:r>
              <a:rPr lang="uk-UA" sz="2400" dirty="0" smtClean="0"/>
              <a:t>Холмс долучає до справи поліцію.</a:t>
            </a:r>
            <a:endParaRPr lang="ru-RU" sz="2400" dirty="0" smtClean="0"/>
          </a:p>
          <a:p>
            <a:pPr lvl="1"/>
            <a:r>
              <a:rPr lang="uk-UA" sz="2400" dirty="0" err="1" smtClean="0"/>
              <a:t>Вілсон</a:t>
            </a:r>
            <a:r>
              <a:rPr lang="uk-UA" sz="2400" dirty="0" smtClean="0"/>
              <a:t> влаштовується на роботу до Спілки рудих.</a:t>
            </a:r>
            <a:endParaRPr lang="ru-RU" sz="2400" dirty="0" smtClean="0"/>
          </a:p>
          <a:p>
            <a:pPr lvl="1"/>
            <a:r>
              <a:rPr lang="uk-UA" sz="2400" dirty="0" smtClean="0"/>
              <a:t>Шерлок Холмс зустрічається з помічником </a:t>
            </a:r>
            <a:r>
              <a:rPr lang="uk-UA" sz="2400" dirty="0" err="1" smtClean="0"/>
              <a:t>Вілсона</a:t>
            </a:r>
            <a:r>
              <a:rPr lang="uk-UA" sz="2400" dirty="0" smtClean="0"/>
              <a:t>.</a:t>
            </a:r>
            <a:endParaRPr lang="ru-RU" sz="2400" dirty="0" smtClean="0"/>
          </a:p>
          <a:p>
            <a:pPr lvl="1"/>
            <a:r>
              <a:rPr lang="uk-UA" sz="2400" dirty="0" smtClean="0"/>
              <a:t>Злочинців затримано.</a:t>
            </a:r>
            <a:endParaRPr lang="ru-RU" sz="2400" dirty="0" smtClean="0"/>
          </a:p>
          <a:p>
            <a:pPr lvl="1"/>
            <a:r>
              <a:rPr lang="uk-UA" sz="2400" dirty="0" err="1" smtClean="0"/>
              <a:t>Вілсон</a:t>
            </a:r>
            <a:r>
              <a:rPr lang="uk-UA" sz="2400" dirty="0" smtClean="0"/>
              <a:t> звертається до Шерлока Холмса.</a:t>
            </a:r>
            <a:endParaRPr lang="ru-RU" sz="2400" dirty="0" smtClean="0"/>
          </a:p>
          <a:p>
            <a:pPr lvl="1"/>
            <a:r>
              <a:rPr lang="uk-UA" sz="2400" dirty="0" smtClean="0"/>
              <a:t>Спілку рудих розпущено.</a:t>
            </a:r>
            <a:endParaRPr lang="ru-RU" sz="2400" dirty="0" smtClean="0"/>
          </a:p>
          <a:p>
            <a:pPr lvl="1"/>
            <a:r>
              <a:rPr lang="uk-UA" sz="2400" dirty="0" smtClean="0"/>
              <a:t>Об</a:t>
            </a:r>
            <a:r>
              <a:rPr lang="en-US" sz="2400" dirty="0" smtClean="0"/>
              <a:t>’</a:t>
            </a:r>
            <a:r>
              <a:rPr lang="uk-UA" sz="2400" dirty="0" smtClean="0"/>
              <a:t>ява у газеті. </a:t>
            </a:r>
            <a:endParaRPr lang="ru-RU" sz="2400" dirty="0" smtClean="0"/>
          </a:p>
          <a:p>
            <a:pPr lvl="1"/>
            <a:r>
              <a:rPr lang="uk-UA" sz="2400" dirty="0" smtClean="0"/>
              <a:t>Дивна робота за чотири фунти.</a:t>
            </a:r>
            <a:endParaRPr lang="ru-RU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64796">
            <a:off x="796488" y="1327538"/>
            <a:ext cx="1444463" cy="2176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71670" y="642918"/>
            <a:ext cx="6386530" cy="5715040"/>
          </a:xfrm>
        </p:spPr>
        <p:txBody>
          <a:bodyPr/>
          <a:lstStyle/>
          <a:p>
            <a:pPr algn="ctr">
              <a:buNone/>
            </a:pPr>
            <a:r>
              <a:rPr lang="uk-UA" b="1" dirty="0" smtClean="0"/>
              <a:t>«Пістрява стрічка»</a:t>
            </a:r>
            <a:endParaRPr lang="ru-RU" dirty="0" smtClean="0"/>
          </a:p>
          <a:p>
            <a:pPr lvl="0">
              <a:buNone/>
            </a:pPr>
            <a:r>
              <a:rPr lang="uk-UA" sz="2800" dirty="0" smtClean="0"/>
              <a:t>- Засідка.</a:t>
            </a:r>
            <a:endParaRPr lang="ru-RU" sz="2800" dirty="0" smtClean="0"/>
          </a:p>
          <a:p>
            <a:pPr lvl="0">
              <a:buNone/>
            </a:pPr>
            <a:r>
              <a:rPr lang="uk-UA" sz="2800" dirty="0" smtClean="0"/>
              <a:t>- Розповідь </a:t>
            </a:r>
            <a:r>
              <a:rPr lang="uk-UA" sz="2800" dirty="0" err="1" smtClean="0"/>
              <a:t>Хелін</a:t>
            </a:r>
            <a:r>
              <a:rPr lang="uk-UA" sz="2800" dirty="0" smtClean="0"/>
              <a:t> </a:t>
            </a:r>
            <a:r>
              <a:rPr lang="uk-UA" sz="2800" dirty="0" err="1" smtClean="0"/>
              <a:t>Стоунер</a:t>
            </a:r>
            <a:r>
              <a:rPr lang="uk-UA" sz="2800" dirty="0" smtClean="0"/>
              <a:t> про справу.</a:t>
            </a:r>
            <a:endParaRPr lang="ru-RU" sz="2800" dirty="0" smtClean="0"/>
          </a:p>
          <a:p>
            <a:pPr lvl="0">
              <a:buNone/>
            </a:pPr>
            <a:r>
              <a:rPr lang="uk-UA" sz="2800" dirty="0" smtClean="0"/>
              <a:t>- Знайомство із заповітом місіс </a:t>
            </a:r>
            <a:r>
              <a:rPr lang="uk-UA" sz="2800" dirty="0" err="1" smtClean="0"/>
              <a:t>Стоунер</a:t>
            </a:r>
            <a:r>
              <a:rPr lang="uk-UA" sz="2800" dirty="0" smtClean="0"/>
              <a:t>.</a:t>
            </a:r>
            <a:endParaRPr lang="ru-RU" sz="2800" dirty="0" smtClean="0"/>
          </a:p>
          <a:p>
            <a:pPr lvl="0">
              <a:buNone/>
            </a:pPr>
            <a:r>
              <a:rPr lang="uk-UA" sz="2800" dirty="0" err="1" smtClean="0"/>
              <a:t>-Ранковий</a:t>
            </a:r>
            <a:r>
              <a:rPr lang="uk-UA" sz="2800" dirty="0" smtClean="0"/>
              <a:t> візит.</a:t>
            </a:r>
            <a:endParaRPr lang="ru-RU" sz="2800" dirty="0" smtClean="0"/>
          </a:p>
          <a:p>
            <a:pPr lvl="0">
              <a:buNone/>
            </a:pPr>
            <a:r>
              <a:rPr lang="uk-UA" sz="2800" dirty="0" smtClean="0"/>
              <a:t>- Огляд будинку у </a:t>
            </a:r>
            <a:r>
              <a:rPr lang="uk-UA" sz="2800" dirty="0" err="1" smtClean="0"/>
              <a:t>Стоук-Морані</a:t>
            </a:r>
            <a:r>
              <a:rPr lang="uk-UA" sz="2800" dirty="0" smtClean="0"/>
              <a:t>.</a:t>
            </a:r>
            <a:endParaRPr lang="ru-RU" sz="2800" dirty="0" smtClean="0"/>
          </a:p>
          <a:p>
            <a:pPr lvl="0">
              <a:buNone/>
            </a:pPr>
            <a:r>
              <a:rPr lang="uk-UA" sz="2800" dirty="0" smtClean="0"/>
              <a:t>- Загибель лікаря </a:t>
            </a:r>
            <a:r>
              <a:rPr lang="uk-UA" sz="2800" dirty="0" err="1" smtClean="0"/>
              <a:t>Ройлота</a:t>
            </a:r>
            <a:r>
              <a:rPr lang="uk-UA" sz="2800" dirty="0" smtClean="0"/>
              <a:t>.</a:t>
            </a:r>
            <a:endParaRPr lang="ru-RU" sz="2800" dirty="0" smtClean="0"/>
          </a:p>
          <a:p>
            <a:pPr lvl="0">
              <a:buNone/>
            </a:pPr>
            <a:r>
              <a:rPr lang="uk-UA" sz="2800" dirty="0" err="1" smtClean="0"/>
              <a:t>-Холмс</a:t>
            </a:r>
            <a:r>
              <a:rPr lang="uk-UA" sz="2800" dirty="0" smtClean="0"/>
              <a:t> і </a:t>
            </a:r>
            <a:r>
              <a:rPr lang="uk-UA" sz="2800" dirty="0" err="1" smtClean="0"/>
              <a:t>Ватсон</a:t>
            </a:r>
            <a:r>
              <a:rPr lang="uk-UA" sz="2800" dirty="0" smtClean="0"/>
              <a:t> обговорюють особливості справи.</a:t>
            </a:r>
            <a:endParaRPr lang="ru-RU" sz="2800" dirty="0" smtClean="0"/>
          </a:p>
          <a:p>
            <a:pPr lvl="0">
              <a:buNone/>
            </a:pPr>
            <a:r>
              <a:rPr lang="uk-UA" sz="2800" dirty="0" smtClean="0"/>
              <a:t>- </a:t>
            </a:r>
            <a:r>
              <a:rPr lang="uk-UA" sz="2800" dirty="0" err="1" smtClean="0"/>
              <a:t>Ройлот</a:t>
            </a:r>
            <a:r>
              <a:rPr lang="uk-UA" sz="2800" dirty="0" smtClean="0"/>
              <a:t> лякає Шерлока Холмса.</a:t>
            </a:r>
            <a:endParaRPr lang="ru-RU" sz="2800" dirty="0"/>
          </a:p>
        </p:txBody>
      </p:sp>
      <p:pic>
        <p:nvPicPr>
          <p:cNvPr id="5122" name="Picture 2" descr="C:\Documents and Settings\Admin.MICROSOF-EA64C3\Рабочий стол\images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893319">
            <a:off x="7213403" y="3628919"/>
            <a:ext cx="1237339" cy="18158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70" y="609600"/>
            <a:ext cx="6386530" cy="1033450"/>
          </a:xfrm>
        </p:spPr>
        <p:txBody>
          <a:bodyPr/>
          <a:lstStyle/>
          <a:p>
            <a:r>
              <a:rPr lang="uk-UA" sz="2800" dirty="0" smtClean="0"/>
              <a:t>3. Підготувати схему розслідування злочину 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214547" y="2071678"/>
          <a:ext cx="6243654" cy="4000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147" name="Picture 3" descr="C:\Documents and Settings\Admin.MICROSOF-EA64C3\Рабочий стол\images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58" y="285728"/>
            <a:ext cx="1423575" cy="2144372"/>
          </a:xfrm>
          <a:prstGeom prst="rect">
            <a:avLst/>
          </a:prstGeom>
          <a:noFill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58" y="3071810"/>
            <a:ext cx="1160205" cy="1747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609600"/>
            <a:ext cx="6243654" cy="1143000"/>
          </a:xfrm>
        </p:spPr>
        <p:txBody>
          <a:bodyPr/>
          <a:lstStyle/>
          <a:p>
            <a:r>
              <a:rPr lang="uk-UA" sz="3200" dirty="0" smtClean="0"/>
              <a:t>4. Порівняльна таблиця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3125" y="1905001"/>
          <a:ext cx="6315076" cy="1335947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3157538"/>
                <a:gridCol w="3157538"/>
              </a:tblGrid>
              <a:tr h="491898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А. К. </a:t>
                      </a:r>
                      <a:r>
                        <a:rPr lang="uk-UA" sz="2800" dirty="0" err="1" smtClean="0"/>
                        <a:t>Дойл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Шерлок Холмс</a:t>
                      </a:r>
                      <a:endParaRPr lang="ru-RU" sz="2800" dirty="0"/>
                    </a:p>
                  </a:txBody>
                  <a:tcPr/>
                </a:tc>
              </a:tr>
              <a:tr h="81778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 descr="D:\РАБОТА\СВІТОВА 7\КОНАН ДОЙЛЬ\картинки\conan-doyle-7197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3429000"/>
            <a:ext cx="2635252" cy="3060293"/>
          </a:xfrm>
          <a:prstGeom prst="rect">
            <a:avLst/>
          </a:prstGeom>
          <a:noFill/>
        </p:spPr>
      </p:pic>
      <p:pic>
        <p:nvPicPr>
          <p:cNvPr id="2051" name="Picture 3" descr="C:\Documents and Settings\Admin.MICROSOF-EA64C3\Рабочий стол\шерлок-i-am-sherlocked-песочница-шерлок-холмс-(сериал)-315106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3786190"/>
            <a:ext cx="3369109" cy="242889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142852"/>
            <a:ext cx="6315092" cy="1104888"/>
          </a:xfrm>
        </p:spPr>
        <p:txBody>
          <a:bodyPr/>
          <a:lstStyle/>
          <a:p>
            <a:r>
              <a:rPr lang="uk-UA" sz="2800" dirty="0" smtClean="0">
                <a:solidFill>
                  <a:srgbClr val="C00000"/>
                </a:solidFill>
              </a:rPr>
              <a:t>Цитатна доріжка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071670" y="1071546"/>
            <a:ext cx="6500858" cy="5357850"/>
          </a:xfrm>
        </p:spPr>
        <p:txBody>
          <a:bodyPr/>
          <a:lstStyle/>
          <a:p>
            <a:pPr lvl="2">
              <a:buFont typeface="Wingdings" pitchFamily="2" charset="2"/>
              <a:buChar char="ü"/>
            </a:pPr>
            <a:r>
              <a:rPr lang="uk-UA" sz="2000" dirty="0" smtClean="0"/>
              <a:t>Детективні оповідання корисно читати хоча б тому, що вони приносять задоволення.</a:t>
            </a:r>
            <a:endParaRPr lang="ru-RU" sz="2000" dirty="0" smtClean="0"/>
          </a:p>
          <a:p>
            <a:pPr algn="r">
              <a:buNone/>
            </a:pPr>
            <a:r>
              <a:rPr lang="uk-UA" sz="2000" dirty="0" smtClean="0"/>
              <a:t> Генріх Манн</a:t>
            </a:r>
            <a:endParaRPr lang="ru-RU" sz="2000" dirty="0" smtClean="0"/>
          </a:p>
          <a:p>
            <a:pPr lvl="2">
              <a:buFont typeface="Wingdings" pitchFamily="2" charset="2"/>
              <a:buChar char="ü"/>
            </a:pPr>
            <a:r>
              <a:rPr lang="uk-UA" sz="2000" dirty="0" smtClean="0"/>
              <a:t>Якщо я за тиждень не прочитав жодного детектива, він минув для мене як для читача даремно. </a:t>
            </a:r>
            <a:endParaRPr lang="ru-RU" sz="2000" dirty="0" smtClean="0"/>
          </a:p>
          <a:p>
            <a:pPr algn="r">
              <a:buNone/>
            </a:pPr>
            <a:r>
              <a:rPr lang="uk-UA" sz="2000" dirty="0" err="1" smtClean="0"/>
              <a:t>Бертольт</a:t>
            </a:r>
            <a:r>
              <a:rPr lang="uk-UA" sz="2000" dirty="0" smtClean="0"/>
              <a:t> Брехт</a:t>
            </a:r>
          </a:p>
          <a:p>
            <a:pPr>
              <a:buNone/>
            </a:pPr>
            <a:endParaRPr lang="ru-RU" sz="2000" dirty="0" smtClean="0"/>
          </a:p>
          <a:p>
            <a:pPr lvl="2">
              <a:buFont typeface="Wingdings" pitchFamily="2" charset="2"/>
              <a:buChar char="ü"/>
            </a:pPr>
            <a:r>
              <a:rPr lang="uk-UA" sz="2000" dirty="0" smtClean="0"/>
              <a:t>Детективна література водночас і божевільна, і математична. </a:t>
            </a:r>
            <a:endParaRPr lang="ru-RU" sz="2000" dirty="0" smtClean="0"/>
          </a:p>
          <a:p>
            <a:pPr algn="r">
              <a:buNone/>
            </a:pPr>
            <a:r>
              <a:rPr lang="uk-UA" sz="2000" dirty="0" smtClean="0"/>
              <a:t>Брати </a:t>
            </a:r>
            <a:r>
              <a:rPr lang="uk-UA" sz="2000" dirty="0" err="1" smtClean="0"/>
              <a:t>Гонкури</a:t>
            </a:r>
            <a:endParaRPr lang="ru-RU" sz="2000" dirty="0" smtClean="0"/>
          </a:p>
          <a:p>
            <a:pPr lvl="2">
              <a:buFont typeface="Wingdings" pitchFamily="2" charset="2"/>
              <a:buChar char="ü"/>
            </a:pPr>
            <a:r>
              <a:rPr lang="uk-UA" sz="2000" dirty="0" smtClean="0"/>
              <a:t>Вечір з детективом – це чудово! Тут і побут, тут і світське життя. </a:t>
            </a:r>
            <a:endParaRPr lang="ru-RU" sz="2000" dirty="0" smtClean="0"/>
          </a:p>
          <a:p>
            <a:pPr algn="r">
              <a:buNone/>
            </a:pPr>
            <a:r>
              <a:rPr lang="uk-UA" sz="2000" dirty="0" smtClean="0"/>
              <a:t>Анна Ахматова</a:t>
            </a:r>
            <a:endParaRPr lang="ru-RU" sz="2000" dirty="0"/>
          </a:p>
        </p:txBody>
      </p:sp>
      <p:pic>
        <p:nvPicPr>
          <p:cNvPr id="3074" name="Picture 2" descr="C:\Documents and Settings\Admin.MICROSOF-EA64C3\Рабочий стол\images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42852"/>
            <a:ext cx="1143008" cy="15464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Documents and Settings\Admin.MICROSOF-EA64C3\Рабочий стол\images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928802"/>
            <a:ext cx="1000132" cy="13811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C:\Documents and Settings\Admin.MICROSOF-EA64C3\Рабочий стол\images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3357562"/>
            <a:ext cx="1065778" cy="15363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609600"/>
            <a:ext cx="6457968" cy="890574"/>
          </a:xfrm>
        </p:spPr>
        <p:txBody>
          <a:bodyPr/>
          <a:lstStyle/>
          <a:p>
            <a:r>
              <a:rPr lang="uk-UA" sz="3200" dirty="0" smtClean="0">
                <a:solidFill>
                  <a:srgbClr val="C00000"/>
                </a:solidFill>
              </a:rPr>
              <a:t>Домашнє завдання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8860" y="1905000"/>
            <a:ext cx="6029340" cy="4524396"/>
          </a:xfrm>
        </p:spPr>
        <p:txBody>
          <a:bodyPr/>
          <a:lstStyle/>
          <a:p>
            <a:pPr>
              <a:buNone/>
            </a:pPr>
            <a:r>
              <a:rPr lang="uk-UA" dirty="0" smtClean="0"/>
              <a:t>1. Підготуватися до </a:t>
            </a:r>
            <a:r>
              <a:rPr lang="uk-UA" dirty="0" err="1" smtClean="0"/>
              <a:t>к.р</a:t>
            </a:r>
            <a:r>
              <a:rPr lang="uk-UA" dirty="0" smtClean="0"/>
              <a:t> Дж. </a:t>
            </a:r>
            <a:r>
              <a:rPr lang="uk-UA" dirty="0" err="1" smtClean="0"/>
              <a:t>Свіфт</a:t>
            </a:r>
            <a:r>
              <a:rPr lang="uk-UA" dirty="0" smtClean="0"/>
              <a:t> </a:t>
            </a:r>
            <a:r>
              <a:rPr lang="uk-UA" dirty="0" err="1" smtClean="0"/>
              <a:t>“Мандри</a:t>
            </a:r>
            <a:r>
              <a:rPr lang="uk-UA" dirty="0" smtClean="0"/>
              <a:t> </a:t>
            </a:r>
            <a:r>
              <a:rPr lang="uk-UA" dirty="0" err="1" smtClean="0"/>
              <a:t>Гуллівера”</a:t>
            </a:r>
            <a:r>
              <a:rPr lang="uk-UA" dirty="0" smtClean="0"/>
              <a:t>  та А.К.</a:t>
            </a:r>
            <a:r>
              <a:rPr lang="uk-UA" dirty="0" err="1" smtClean="0"/>
              <a:t>Дойл</a:t>
            </a:r>
            <a:r>
              <a:rPr lang="uk-UA" dirty="0" smtClean="0"/>
              <a:t> </a:t>
            </a:r>
            <a:r>
              <a:rPr lang="uk-UA" dirty="0" err="1" smtClean="0"/>
              <a:t>“Собака</a:t>
            </a:r>
            <a:r>
              <a:rPr lang="uk-UA" dirty="0" smtClean="0"/>
              <a:t> </a:t>
            </a:r>
            <a:r>
              <a:rPr lang="uk-UA" dirty="0" err="1" smtClean="0"/>
              <a:t>Баскервілів”</a:t>
            </a:r>
            <a:r>
              <a:rPr lang="uk-UA" dirty="0" smtClean="0"/>
              <a:t>).</a:t>
            </a:r>
          </a:p>
          <a:p>
            <a:pPr>
              <a:buNone/>
            </a:pPr>
            <a:r>
              <a:rPr lang="uk-UA" dirty="0" smtClean="0"/>
              <a:t>2. **Творчі завдання:</a:t>
            </a:r>
          </a:p>
          <a:p>
            <a:pPr>
              <a:buNone/>
            </a:pPr>
            <a:r>
              <a:rPr lang="ru-RU" sz="2400" dirty="0" smtClean="0"/>
              <a:t>   </a:t>
            </a:r>
            <a:r>
              <a:rPr lang="ru-RU" sz="2400" dirty="0" err="1" smtClean="0"/>
              <a:t>створити</a:t>
            </a:r>
            <a:r>
              <a:rPr lang="ru-RU" sz="2400" dirty="0" smtClean="0"/>
              <a:t> </a:t>
            </a:r>
            <a:r>
              <a:rPr lang="ru-RU" sz="2400" dirty="0" err="1" smtClean="0"/>
              <a:t>титульну</a:t>
            </a:r>
            <a:r>
              <a:rPr lang="ru-RU" sz="2400" dirty="0" smtClean="0"/>
              <a:t> </a:t>
            </a:r>
            <a:r>
              <a:rPr lang="ru-RU" sz="2400" dirty="0" err="1" smtClean="0"/>
              <a:t>сторінку</a:t>
            </a:r>
            <a:r>
              <a:rPr lang="ru-RU" sz="2400" dirty="0" smtClean="0"/>
              <a:t> до </a:t>
            </a:r>
            <a:r>
              <a:rPr lang="ru-RU" sz="2400" dirty="0" err="1" smtClean="0"/>
              <a:t>улюбленого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оповідання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зі</a:t>
            </a:r>
            <a:r>
              <a:rPr lang="ru-RU" sz="2400" dirty="0" smtClean="0"/>
              <a:t> </a:t>
            </a:r>
            <a:r>
              <a:rPr lang="ru-RU" sz="2400" dirty="0" err="1" smtClean="0"/>
              <a:t>збірки</a:t>
            </a:r>
            <a:r>
              <a:rPr lang="ru-RU" sz="2400" dirty="0" smtClean="0"/>
              <a:t> «Записки про Шерлока Холмса» Артура </a:t>
            </a:r>
            <a:r>
              <a:rPr lang="ru-RU" sz="2400" dirty="0" err="1" smtClean="0"/>
              <a:t>Конан</a:t>
            </a:r>
            <a:r>
              <a:rPr lang="ru-RU" sz="2400" dirty="0" smtClean="0"/>
              <a:t> Дойл</a:t>
            </a:r>
            <a:r>
              <a:rPr lang="uk-UA" sz="2400" dirty="0" smtClean="0"/>
              <a:t>а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164">
  <a:themeElements>
    <a:clrScheme name="Тема Offic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宋体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164</Template>
  <TotalTime>98</TotalTime>
  <Words>388</Words>
  <Application>Microsoft Office PowerPoint</Application>
  <PresentationFormat>Экран (4:3)</PresentationFormat>
  <Paragraphs>63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164</vt:lpstr>
      <vt:lpstr>Слайд 1</vt:lpstr>
      <vt:lpstr>Слайд 2</vt:lpstr>
      <vt:lpstr>Актуалізація опорних знань </vt:lpstr>
      <vt:lpstr>Слайд 4</vt:lpstr>
      <vt:lpstr>Літературний практикум</vt:lpstr>
      <vt:lpstr> 2.Встановити порушену послідовність.  </vt:lpstr>
      <vt:lpstr>Слайд 7</vt:lpstr>
      <vt:lpstr>3. Підготувати схему розслідування злочину </vt:lpstr>
      <vt:lpstr>4. Порівняльна таблиця</vt:lpstr>
      <vt:lpstr>Цитатна доріжка</vt:lpstr>
      <vt:lpstr>Домашнє завдання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Десяте лютого Класна робота</dc:title>
  <dc:creator>Admin</dc:creator>
  <cp:lastModifiedBy>User</cp:lastModifiedBy>
  <cp:revision>12</cp:revision>
  <dcterms:created xsi:type="dcterms:W3CDTF">2015-02-08T12:27:20Z</dcterms:created>
  <dcterms:modified xsi:type="dcterms:W3CDTF">2018-08-08T08:15:18Z</dcterms:modified>
</cp:coreProperties>
</file>