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9"/>
  </p:notesMasterIdLst>
  <p:sldIdLst>
    <p:sldId id="293" r:id="rId2"/>
    <p:sldId id="261" r:id="rId3"/>
    <p:sldId id="276" r:id="rId4"/>
    <p:sldId id="275" r:id="rId5"/>
    <p:sldId id="273" r:id="rId6"/>
    <p:sldId id="283" r:id="rId7"/>
    <p:sldId id="272" r:id="rId8"/>
    <p:sldId id="284" r:id="rId9"/>
    <p:sldId id="290" r:id="rId10"/>
    <p:sldId id="281" r:id="rId11"/>
    <p:sldId id="286" r:id="rId12"/>
    <p:sldId id="280" r:id="rId13"/>
    <p:sldId id="268" r:id="rId14"/>
    <p:sldId id="288" r:id="rId15"/>
    <p:sldId id="291" r:id="rId16"/>
    <p:sldId id="270" r:id="rId17"/>
    <p:sldId id="292" r:id="rId1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B85E96-0408-4E09-96D1-4B5E13662F6E}" type="doc">
      <dgm:prSet loTypeId="urn:microsoft.com/office/officeart/2005/8/layout/hProcess6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825B669F-DCA9-41E0-841C-04487C202F72}">
      <dgm:prSet phldrT="[Текст]" custT="1"/>
      <dgm:spPr/>
      <dgm:t>
        <a:bodyPr/>
        <a:lstStyle/>
        <a:p>
          <a:endParaRPr lang="ru-RU" sz="1200" b="1" dirty="0">
            <a:latin typeface="Georgia" pitchFamily="18" charset="0"/>
          </a:endParaRPr>
        </a:p>
      </dgm:t>
    </dgm:pt>
    <dgm:pt modelId="{0A4433A9-CEB8-4389-98C7-360914701E88}" type="parTrans" cxnId="{5EA874E6-2DA3-4176-8B71-D660EB62B69D}">
      <dgm:prSet/>
      <dgm:spPr/>
      <dgm:t>
        <a:bodyPr/>
        <a:lstStyle/>
        <a:p>
          <a:endParaRPr lang="ru-RU"/>
        </a:p>
      </dgm:t>
    </dgm:pt>
    <dgm:pt modelId="{0F076138-F979-414E-B3BE-62956BC3392E}" type="sibTrans" cxnId="{5EA874E6-2DA3-4176-8B71-D660EB62B69D}">
      <dgm:prSet/>
      <dgm:spPr/>
      <dgm:t>
        <a:bodyPr/>
        <a:lstStyle/>
        <a:p>
          <a:endParaRPr lang="ru-RU"/>
        </a:p>
      </dgm:t>
    </dgm:pt>
    <dgm:pt modelId="{3CDCBE91-793E-4034-BC0A-65CDAA24FE1F}">
      <dgm:prSet phldrT="[Текст]" custT="1"/>
      <dgm:spPr/>
      <dgm:t>
        <a:bodyPr/>
        <a:lstStyle/>
        <a:p>
          <a:pPr algn="r"/>
          <a:r>
            <a:rPr lang="uk-UA" sz="1200" b="1" dirty="0">
              <a:latin typeface="Georgia" pitchFamily="18" charset="0"/>
            </a:rPr>
            <a:t>       </a:t>
          </a:r>
          <a:endParaRPr lang="ru-RU" sz="1200" b="1" dirty="0">
            <a:latin typeface="Georgia" pitchFamily="18" charset="0"/>
          </a:endParaRPr>
        </a:p>
      </dgm:t>
    </dgm:pt>
    <dgm:pt modelId="{EA8FB4A8-D093-4EE9-87FF-B4A588A0B01A}" type="parTrans" cxnId="{7F8CEBCB-AA64-4410-A1F4-2A445EC09DA5}">
      <dgm:prSet/>
      <dgm:spPr/>
      <dgm:t>
        <a:bodyPr/>
        <a:lstStyle/>
        <a:p>
          <a:endParaRPr lang="ru-RU"/>
        </a:p>
      </dgm:t>
    </dgm:pt>
    <dgm:pt modelId="{2CFD1F90-5555-4187-AE61-907FA11522B4}" type="sibTrans" cxnId="{7F8CEBCB-AA64-4410-A1F4-2A445EC09DA5}">
      <dgm:prSet/>
      <dgm:spPr/>
      <dgm:t>
        <a:bodyPr/>
        <a:lstStyle/>
        <a:p>
          <a:endParaRPr lang="ru-RU"/>
        </a:p>
      </dgm:t>
    </dgm:pt>
    <dgm:pt modelId="{B956E4C5-4866-40A2-8C94-EFA5872C9DAC}">
      <dgm:prSet phldrT="[Текст]" custT="1"/>
      <dgm:spPr/>
      <dgm:t>
        <a:bodyPr/>
        <a:lstStyle/>
        <a:p>
          <a:pPr algn="r"/>
          <a:endParaRPr lang="ru-RU" sz="1300" b="1" dirty="0">
            <a:latin typeface="Georgia" pitchFamily="18" charset="0"/>
          </a:endParaRPr>
        </a:p>
      </dgm:t>
    </dgm:pt>
    <dgm:pt modelId="{909FD4AF-34F4-4DB8-8267-B56E2F25DB62}" type="parTrans" cxnId="{CADD5646-C43A-4E47-9559-3B85F919CDD9}">
      <dgm:prSet/>
      <dgm:spPr/>
      <dgm:t>
        <a:bodyPr/>
        <a:lstStyle/>
        <a:p>
          <a:endParaRPr lang="ru-RU"/>
        </a:p>
      </dgm:t>
    </dgm:pt>
    <dgm:pt modelId="{39E3C90D-B294-4193-832C-ED99278CB98F}" type="sibTrans" cxnId="{CADD5646-C43A-4E47-9559-3B85F919CDD9}">
      <dgm:prSet/>
      <dgm:spPr/>
      <dgm:t>
        <a:bodyPr/>
        <a:lstStyle/>
        <a:p>
          <a:endParaRPr lang="ru-RU"/>
        </a:p>
      </dgm:t>
    </dgm:pt>
    <dgm:pt modelId="{6BC3004C-FBE5-428F-AD21-C1AB078DD917}">
      <dgm:prSet phldrT="[Текст]" custT="1"/>
      <dgm:spPr/>
      <dgm:t>
        <a:bodyPr/>
        <a:lstStyle/>
        <a:p>
          <a:endParaRPr lang="ru-RU" sz="1200" b="1" dirty="0">
            <a:latin typeface="Georgia" pitchFamily="18" charset="0"/>
          </a:endParaRPr>
        </a:p>
      </dgm:t>
    </dgm:pt>
    <dgm:pt modelId="{D7EC8481-DB62-4E54-8225-F557439ECBB0}" type="parTrans" cxnId="{7970DF6F-1183-4D0C-A47C-9E901DD15121}">
      <dgm:prSet/>
      <dgm:spPr/>
      <dgm:t>
        <a:bodyPr/>
        <a:lstStyle/>
        <a:p>
          <a:endParaRPr lang="ru-RU"/>
        </a:p>
      </dgm:t>
    </dgm:pt>
    <dgm:pt modelId="{202B985D-BBEB-4FAD-BF51-9F4FC5DD31B2}" type="sibTrans" cxnId="{7970DF6F-1183-4D0C-A47C-9E901DD15121}">
      <dgm:prSet/>
      <dgm:spPr/>
      <dgm:t>
        <a:bodyPr/>
        <a:lstStyle/>
        <a:p>
          <a:endParaRPr lang="ru-RU"/>
        </a:p>
      </dgm:t>
    </dgm:pt>
    <dgm:pt modelId="{46FCBDE1-29D8-40E1-BB3D-9845108E3906}">
      <dgm:prSet phldrT="[Текст]" custT="1"/>
      <dgm:spPr/>
      <dgm:t>
        <a:bodyPr/>
        <a:lstStyle/>
        <a:p>
          <a:pPr algn="r"/>
          <a:endParaRPr lang="ru-RU" sz="1200" b="1" dirty="0">
            <a:latin typeface="Georgia" pitchFamily="18" charset="0"/>
          </a:endParaRPr>
        </a:p>
      </dgm:t>
    </dgm:pt>
    <dgm:pt modelId="{97D350D3-5F79-465B-BEAF-3123EA837451}" type="parTrans" cxnId="{1FAA5D9B-AEFE-4E03-B0A0-00ECE4CC28EC}">
      <dgm:prSet/>
      <dgm:spPr/>
      <dgm:t>
        <a:bodyPr/>
        <a:lstStyle/>
        <a:p>
          <a:endParaRPr lang="ru-RU"/>
        </a:p>
      </dgm:t>
    </dgm:pt>
    <dgm:pt modelId="{37235C67-FB23-4C37-ADEC-59297FA2D107}" type="sibTrans" cxnId="{1FAA5D9B-AEFE-4E03-B0A0-00ECE4CC28EC}">
      <dgm:prSet/>
      <dgm:spPr/>
      <dgm:t>
        <a:bodyPr/>
        <a:lstStyle/>
        <a:p>
          <a:endParaRPr lang="ru-RU"/>
        </a:p>
      </dgm:t>
    </dgm:pt>
    <dgm:pt modelId="{EDF7480A-8A51-48B8-8EB4-869A804BEBE4}">
      <dgm:prSet phldrT="[Текст]" custT="1"/>
      <dgm:spPr/>
      <dgm:t>
        <a:bodyPr/>
        <a:lstStyle/>
        <a:p>
          <a:endParaRPr lang="ru-RU" sz="1200" b="1" dirty="0">
            <a:latin typeface="Georgia" pitchFamily="18" charset="0"/>
          </a:endParaRPr>
        </a:p>
      </dgm:t>
    </dgm:pt>
    <dgm:pt modelId="{6BD6F304-B0DD-41C7-8619-A8E397C7F97C}" type="sibTrans" cxnId="{14A4FEF3-1F43-4E35-AD85-F47AB7C0027B}">
      <dgm:prSet/>
      <dgm:spPr/>
      <dgm:t>
        <a:bodyPr/>
        <a:lstStyle/>
        <a:p>
          <a:endParaRPr lang="ru-RU"/>
        </a:p>
      </dgm:t>
    </dgm:pt>
    <dgm:pt modelId="{918B842C-7BBB-4D08-AA53-988E0F25199B}" type="parTrans" cxnId="{14A4FEF3-1F43-4E35-AD85-F47AB7C0027B}">
      <dgm:prSet/>
      <dgm:spPr/>
      <dgm:t>
        <a:bodyPr/>
        <a:lstStyle/>
        <a:p>
          <a:endParaRPr lang="ru-RU"/>
        </a:p>
      </dgm:t>
    </dgm:pt>
    <dgm:pt modelId="{461BE622-30C8-4A60-B8B1-163CEA660CE7}" type="pres">
      <dgm:prSet presAssocID="{5AB85E96-0408-4E09-96D1-4B5E13662F6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E03749-32EA-4A80-AFD3-0537C14FAA44}" type="pres">
      <dgm:prSet presAssocID="{825B669F-DCA9-41E0-841C-04487C202F72}" presName="compNode" presStyleCnt="0"/>
      <dgm:spPr/>
    </dgm:pt>
    <dgm:pt modelId="{88986403-7083-43AF-A362-612CC520676C}" type="pres">
      <dgm:prSet presAssocID="{825B669F-DCA9-41E0-841C-04487C202F72}" presName="noGeometry" presStyleCnt="0"/>
      <dgm:spPr/>
    </dgm:pt>
    <dgm:pt modelId="{37B44CAB-9D86-4E42-BECF-9B6F728FBBBB}" type="pres">
      <dgm:prSet presAssocID="{825B669F-DCA9-41E0-841C-04487C202F72}" presName="childTextVisible" presStyleLbl="bgAccFollowNode1" presStyleIdx="0" presStyleCnt="3" custScaleX="1177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8090D4-C406-4105-A0DB-3FB4322C5A3C}" type="pres">
      <dgm:prSet presAssocID="{825B669F-DCA9-41E0-841C-04487C202F72}" presName="childTextHidden" presStyleLbl="bgAccFollowNode1" presStyleIdx="0" presStyleCnt="3"/>
      <dgm:spPr/>
      <dgm:t>
        <a:bodyPr/>
        <a:lstStyle/>
        <a:p>
          <a:endParaRPr lang="ru-RU"/>
        </a:p>
      </dgm:t>
    </dgm:pt>
    <dgm:pt modelId="{454C0624-24D8-4C18-9561-F68F98E5B2DD}" type="pres">
      <dgm:prSet presAssocID="{825B669F-DCA9-41E0-841C-04487C202F72}" presName="parentText" presStyleLbl="node1" presStyleIdx="0" presStyleCnt="3" custScaleX="11490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F43DDF-CD7C-4013-B850-58F3A8442735}" type="pres">
      <dgm:prSet presAssocID="{825B669F-DCA9-41E0-841C-04487C202F72}" presName="aSpace" presStyleCnt="0"/>
      <dgm:spPr/>
    </dgm:pt>
    <dgm:pt modelId="{AF040973-D9BA-430F-BD43-D47C5F38B09F}" type="pres">
      <dgm:prSet presAssocID="{EDF7480A-8A51-48B8-8EB4-869A804BEBE4}" presName="compNode" presStyleCnt="0"/>
      <dgm:spPr/>
    </dgm:pt>
    <dgm:pt modelId="{B3257869-98C6-4EBD-A3D8-43B3CA7F8241}" type="pres">
      <dgm:prSet presAssocID="{EDF7480A-8A51-48B8-8EB4-869A804BEBE4}" presName="noGeometry" presStyleCnt="0"/>
      <dgm:spPr/>
    </dgm:pt>
    <dgm:pt modelId="{2C01A074-BD23-4C19-A6C8-C79005E98D41}" type="pres">
      <dgm:prSet presAssocID="{EDF7480A-8A51-48B8-8EB4-869A804BEBE4}" presName="childTextVisible" presStyleLbl="bgAccFollowNode1" presStyleIdx="1" presStyleCnt="3" custScaleX="119473" custLinFactNeighborX="3401" custLinFactNeighborY="2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E56146-7FB3-47AA-9D54-51BC61C0BA47}" type="pres">
      <dgm:prSet presAssocID="{EDF7480A-8A51-48B8-8EB4-869A804BEBE4}" presName="childTextHidden" presStyleLbl="bgAccFollowNode1" presStyleIdx="1" presStyleCnt="3"/>
      <dgm:spPr/>
      <dgm:t>
        <a:bodyPr/>
        <a:lstStyle/>
        <a:p>
          <a:endParaRPr lang="ru-RU"/>
        </a:p>
      </dgm:t>
    </dgm:pt>
    <dgm:pt modelId="{FE387EA7-A447-4643-8543-DEC55E573FBF}" type="pres">
      <dgm:prSet presAssocID="{EDF7480A-8A51-48B8-8EB4-869A804BEBE4}" presName="parentText" presStyleLbl="node1" presStyleIdx="1" presStyleCnt="3" custScaleX="128008" custScaleY="11375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931980-4F3A-4D29-B79B-E63D46D0B3A9}" type="pres">
      <dgm:prSet presAssocID="{EDF7480A-8A51-48B8-8EB4-869A804BEBE4}" presName="aSpace" presStyleCnt="0"/>
      <dgm:spPr/>
    </dgm:pt>
    <dgm:pt modelId="{2CD1E8FD-12F8-4964-BD46-4331BDE4561D}" type="pres">
      <dgm:prSet presAssocID="{6BC3004C-FBE5-428F-AD21-C1AB078DD917}" presName="compNode" presStyleCnt="0"/>
      <dgm:spPr/>
    </dgm:pt>
    <dgm:pt modelId="{D9E5B6B4-E672-41FB-A90B-7109B143466D}" type="pres">
      <dgm:prSet presAssocID="{6BC3004C-FBE5-428F-AD21-C1AB078DD917}" presName="noGeometry" presStyleCnt="0"/>
      <dgm:spPr/>
    </dgm:pt>
    <dgm:pt modelId="{529E4BDF-CE90-42C1-8159-C7BA3E82BAC5}" type="pres">
      <dgm:prSet presAssocID="{6BC3004C-FBE5-428F-AD21-C1AB078DD917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9ED214-20E6-417F-826A-00FEEF68D150}" type="pres">
      <dgm:prSet presAssocID="{6BC3004C-FBE5-428F-AD21-C1AB078DD917}" presName="childTextHidden" presStyleLbl="bgAccFollowNode1" presStyleIdx="2" presStyleCnt="3"/>
      <dgm:spPr/>
      <dgm:t>
        <a:bodyPr/>
        <a:lstStyle/>
        <a:p>
          <a:endParaRPr lang="ru-RU"/>
        </a:p>
      </dgm:t>
    </dgm:pt>
    <dgm:pt modelId="{9D5DE52F-F920-4F0C-8846-602329D09F00}" type="pres">
      <dgm:prSet presAssocID="{6BC3004C-FBE5-428F-AD21-C1AB078DD917}" presName="parentText" presStyleLbl="node1" presStyleIdx="2" presStyleCnt="3" custScaleX="12498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65D8FD-6601-4DAD-B9F0-F1832DD45518}" type="presOf" srcId="{3CDCBE91-793E-4034-BC0A-65CDAA24FE1F}" destId="{578090D4-C406-4105-A0DB-3FB4322C5A3C}" srcOrd="1" destOrd="0" presId="urn:microsoft.com/office/officeart/2005/8/layout/hProcess6"/>
    <dgm:cxn modelId="{5EA874E6-2DA3-4176-8B71-D660EB62B69D}" srcId="{5AB85E96-0408-4E09-96D1-4B5E13662F6E}" destId="{825B669F-DCA9-41E0-841C-04487C202F72}" srcOrd="0" destOrd="0" parTransId="{0A4433A9-CEB8-4389-98C7-360914701E88}" sibTransId="{0F076138-F979-414E-B3BE-62956BC3392E}"/>
    <dgm:cxn modelId="{9CC8ECC2-DB1D-4333-8B83-EE3EA176241C}" type="presOf" srcId="{5AB85E96-0408-4E09-96D1-4B5E13662F6E}" destId="{461BE622-30C8-4A60-B8B1-163CEA660CE7}" srcOrd="0" destOrd="0" presId="urn:microsoft.com/office/officeart/2005/8/layout/hProcess6"/>
    <dgm:cxn modelId="{7970DF6F-1183-4D0C-A47C-9E901DD15121}" srcId="{5AB85E96-0408-4E09-96D1-4B5E13662F6E}" destId="{6BC3004C-FBE5-428F-AD21-C1AB078DD917}" srcOrd="2" destOrd="0" parTransId="{D7EC8481-DB62-4E54-8225-F557439ECBB0}" sibTransId="{202B985D-BBEB-4FAD-BF51-9F4FC5DD31B2}"/>
    <dgm:cxn modelId="{EB214CE7-A849-4132-8C87-2CA31036E5A5}" type="presOf" srcId="{EDF7480A-8A51-48B8-8EB4-869A804BEBE4}" destId="{FE387EA7-A447-4643-8543-DEC55E573FBF}" srcOrd="0" destOrd="0" presId="urn:microsoft.com/office/officeart/2005/8/layout/hProcess6"/>
    <dgm:cxn modelId="{7F8CEBCB-AA64-4410-A1F4-2A445EC09DA5}" srcId="{825B669F-DCA9-41E0-841C-04487C202F72}" destId="{3CDCBE91-793E-4034-BC0A-65CDAA24FE1F}" srcOrd="0" destOrd="0" parTransId="{EA8FB4A8-D093-4EE9-87FF-B4A588A0B01A}" sibTransId="{2CFD1F90-5555-4187-AE61-907FA11522B4}"/>
    <dgm:cxn modelId="{1FAA5D9B-AEFE-4E03-B0A0-00ECE4CC28EC}" srcId="{6BC3004C-FBE5-428F-AD21-C1AB078DD917}" destId="{46FCBDE1-29D8-40E1-BB3D-9845108E3906}" srcOrd="0" destOrd="0" parTransId="{97D350D3-5F79-465B-BEAF-3123EA837451}" sibTransId="{37235C67-FB23-4C37-ADEC-59297FA2D107}"/>
    <dgm:cxn modelId="{AE780CB1-73AD-4FDD-81CE-F9E02EBFB6BF}" type="presOf" srcId="{46FCBDE1-29D8-40E1-BB3D-9845108E3906}" destId="{529E4BDF-CE90-42C1-8159-C7BA3E82BAC5}" srcOrd="0" destOrd="0" presId="urn:microsoft.com/office/officeart/2005/8/layout/hProcess6"/>
    <dgm:cxn modelId="{14A4FEF3-1F43-4E35-AD85-F47AB7C0027B}" srcId="{5AB85E96-0408-4E09-96D1-4B5E13662F6E}" destId="{EDF7480A-8A51-48B8-8EB4-869A804BEBE4}" srcOrd="1" destOrd="0" parTransId="{918B842C-7BBB-4D08-AA53-988E0F25199B}" sibTransId="{6BD6F304-B0DD-41C7-8619-A8E397C7F97C}"/>
    <dgm:cxn modelId="{40462441-713E-451B-99C9-F204ADAF8B3F}" type="presOf" srcId="{46FCBDE1-29D8-40E1-BB3D-9845108E3906}" destId="{D59ED214-20E6-417F-826A-00FEEF68D150}" srcOrd="1" destOrd="0" presId="urn:microsoft.com/office/officeart/2005/8/layout/hProcess6"/>
    <dgm:cxn modelId="{284DAD7A-AB90-4EBF-B57D-0647415C07D6}" type="presOf" srcId="{3CDCBE91-793E-4034-BC0A-65CDAA24FE1F}" destId="{37B44CAB-9D86-4E42-BECF-9B6F728FBBBB}" srcOrd="0" destOrd="0" presId="urn:microsoft.com/office/officeart/2005/8/layout/hProcess6"/>
    <dgm:cxn modelId="{CADD5646-C43A-4E47-9559-3B85F919CDD9}" srcId="{EDF7480A-8A51-48B8-8EB4-869A804BEBE4}" destId="{B956E4C5-4866-40A2-8C94-EFA5872C9DAC}" srcOrd="0" destOrd="0" parTransId="{909FD4AF-34F4-4DB8-8267-B56E2F25DB62}" sibTransId="{39E3C90D-B294-4193-832C-ED99278CB98F}"/>
    <dgm:cxn modelId="{F9AA746E-CAB5-430B-BD2C-F575492DFD39}" type="presOf" srcId="{B956E4C5-4866-40A2-8C94-EFA5872C9DAC}" destId="{2C01A074-BD23-4C19-A6C8-C79005E98D41}" srcOrd="0" destOrd="0" presId="urn:microsoft.com/office/officeart/2005/8/layout/hProcess6"/>
    <dgm:cxn modelId="{C0D1AE01-6CF2-4A69-9935-59C2686FE7FF}" type="presOf" srcId="{825B669F-DCA9-41E0-841C-04487C202F72}" destId="{454C0624-24D8-4C18-9561-F68F98E5B2DD}" srcOrd="0" destOrd="0" presId="urn:microsoft.com/office/officeart/2005/8/layout/hProcess6"/>
    <dgm:cxn modelId="{D8F77F25-4CC3-4F3C-9C6A-972CB1362475}" type="presOf" srcId="{B956E4C5-4866-40A2-8C94-EFA5872C9DAC}" destId="{DCE56146-7FB3-47AA-9D54-51BC61C0BA47}" srcOrd="1" destOrd="0" presId="urn:microsoft.com/office/officeart/2005/8/layout/hProcess6"/>
    <dgm:cxn modelId="{DB1C1680-EB8B-410E-B415-BB74479158FD}" type="presOf" srcId="{6BC3004C-FBE5-428F-AD21-C1AB078DD917}" destId="{9D5DE52F-F920-4F0C-8846-602329D09F00}" srcOrd="0" destOrd="0" presId="urn:microsoft.com/office/officeart/2005/8/layout/hProcess6"/>
    <dgm:cxn modelId="{09C6AFDD-4CA8-4CEC-94B4-DF6CF79910FE}" type="presParOf" srcId="{461BE622-30C8-4A60-B8B1-163CEA660CE7}" destId="{CAE03749-32EA-4A80-AFD3-0537C14FAA44}" srcOrd="0" destOrd="0" presId="urn:microsoft.com/office/officeart/2005/8/layout/hProcess6"/>
    <dgm:cxn modelId="{920F1AEF-9269-4D7A-81DD-60B2AB6ABC2E}" type="presParOf" srcId="{CAE03749-32EA-4A80-AFD3-0537C14FAA44}" destId="{88986403-7083-43AF-A362-612CC520676C}" srcOrd="0" destOrd="0" presId="urn:microsoft.com/office/officeart/2005/8/layout/hProcess6"/>
    <dgm:cxn modelId="{80D844C6-7FD6-453F-95F4-F9DB1740318E}" type="presParOf" srcId="{CAE03749-32EA-4A80-AFD3-0537C14FAA44}" destId="{37B44CAB-9D86-4E42-BECF-9B6F728FBBBB}" srcOrd="1" destOrd="0" presId="urn:microsoft.com/office/officeart/2005/8/layout/hProcess6"/>
    <dgm:cxn modelId="{A36C47CC-D34E-413B-8FC4-44C389869884}" type="presParOf" srcId="{CAE03749-32EA-4A80-AFD3-0537C14FAA44}" destId="{578090D4-C406-4105-A0DB-3FB4322C5A3C}" srcOrd="2" destOrd="0" presId="urn:microsoft.com/office/officeart/2005/8/layout/hProcess6"/>
    <dgm:cxn modelId="{1660D763-19FE-4928-B656-BF83551C4BEE}" type="presParOf" srcId="{CAE03749-32EA-4A80-AFD3-0537C14FAA44}" destId="{454C0624-24D8-4C18-9561-F68F98E5B2DD}" srcOrd="3" destOrd="0" presId="urn:microsoft.com/office/officeart/2005/8/layout/hProcess6"/>
    <dgm:cxn modelId="{E84DF1C7-B4E8-401F-A376-25BE297E2E3F}" type="presParOf" srcId="{461BE622-30C8-4A60-B8B1-163CEA660CE7}" destId="{89F43DDF-CD7C-4013-B850-58F3A8442735}" srcOrd="1" destOrd="0" presId="urn:microsoft.com/office/officeart/2005/8/layout/hProcess6"/>
    <dgm:cxn modelId="{B041861B-3AE7-42C0-8F87-E902A4602185}" type="presParOf" srcId="{461BE622-30C8-4A60-B8B1-163CEA660CE7}" destId="{AF040973-D9BA-430F-BD43-D47C5F38B09F}" srcOrd="2" destOrd="0" presId="urn:microsoft.com/office/officeart/2005/8/layout/hProcess6"/>
    <dgm:cxn modelId="{2FD5D563-CD35-40E1-9248-505305110088}" type="presParOf" srcId="{AF040973-D9BA-430F-BD43-D47C5F38B09F}" destId="{B3257869-98C6-4EBD-A3D8-43B3CA7F8241}" srcOrd="0" destOrd="0" presId="urn:microsoft.com/office/officeart/2005/8/layout/hProcess6"/>
    <dgm:cxn modelId="{C79A320F-7CBA-4C90-8A29-3C2DA5CE24A3}" type="presParOf" srcId="{AF040973-D9BA-430F-BD43-D47C5F38B09F}" destId="{2C01A074-BD23-4C19-A6C8-C79005E98D41}" srcOrd="1" destOrd="0" presId="urn:microsoft.com/office/officeart/2005/8/layout/hProcess6"/>
    <dgm:cxn modelId="{DBD0412C-101C-47F6-99D4-55778B502D2B}" type="presParOf" srcId="{AF040973-D9BA-430F-BD43-D47C5F38B09F}" destId="{DCE56146-7FB3-47AA-9D54-51BC61C0BA47}" srcOrd="2" destOrd="0" presId="urn:microsoft.com/office/officeart/2005/8/layout/hProcess6"/>
    <dgm:cxn modelId="{EBC91BEE-3416-49D9-A87E-03634D03228C}" type="presParOf" srcId="{AF040973-D9BA-430F-BD43-D47C5F38B09F}" destId="{FE387EA7-A447-4643-8543-DEC55E573FBF}" srcOrd="3" destOrd="0" presId="urn:microsoft.com/office/officeart/2005/8/layout/hProcess6"/>
    <dgm:cxn modelId="{4E1743C9-E5BB-47AB-8C00-8EC74A5E01EB}" type="presParOf" srcId="{461BE622-30C8-4A60-B8B1-163CEA660CE7}" destId="{E6931980-4F3A-4D29-B79B-E63D46D0B3A9}" srcOrd="3" destOrd="0" presId="urn:microsoft.com/office/officeart/2005/8/layout/hProcess6"/>
    <dgm:cxn modelId="{FF1D3B72-80FF-460E-9DF0-1DFB24759D15}" type="presParOf" srcId="{461BE622-30C8-4A60-B8B1-163CEA660CE7}" destId="{2CD1E8FD-12F8-4964-BD46-4331BDE4561D}" srcOrd="4" destOrd="0" presId="urn:microsoft.com/office/officeart/2005/8/layout/hProcess6"/>
    <dgm:cxn modelId="{934D0BA4-075A-4605-816E-1D5DB7F56821}" type="presParOf" srcId="{2CD1E8FD-12F8-4964-BD46-4331BDE4561D}" destId="{D9E5B6B4-E672-41FB-A90B-7109B143466D}" srcOrd="0" destOrd="0" presId="urn:microsoft.com/office/officeart/2005/8/layout/hProcess6"/>
    <dgm:cxn modelId="{CE8B5BF9-F2E1-49D9-88FE-E1A5B21F6330}" type="presParOf" srcId="{2CD1E8FD-12F8-4964-BD46-4331BDE4561D}" destId="{529E4BDF-CE90-42C1-8159-C7BA3E82BAC5}" srcOrd="1" destOrd="0" presId="urn:microsoft.com/office/officeart/2005/8/layout/hProcess6"/>
    <dgm:cxn modelId="{3F7542B4-FDA9-4D25-9444-03D265DD9EB4}" type="presParOf" srcId="{2CD1E8FD-12F8-4964-BD46-4331BDE4561D}" destId="{D59ED214-20E6-417F-826A-00FEEF68D150}" srcOrd="2" destOrd="0" presId="urn:microsoft.com/office/officeart/2005/8/layout/hProcess6"/>
    <dgm:cxn modelId="{66529A78-E732-47EA-A7F6-59BFE6C68AC4}" type="presParOf" srcId="{2CD1E8FD-12F8-4964-BD46-4331BDE4561D}" destId="{9D5DE52F-F920-4F0C-8846-602329D09F00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BE2CBD-435C-4CD1-AE48-AE882B3C40C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B588D95C-3D28-4A20-9FE9-CE3C21A9DB73}">
      <dgm:prSet phldrT="[Текст]" custT="1"/>
      <dgm:spPr/>
      <dgm:t>
        <a:bodyPr/>
        <a:lstStyle/>
        <a:p>
          <a:endParaRPr lang="ru-RU" sz="2000" dirty="0"/>
        </a:p>
      </dgm:t>
    </dgm:pt>
    <dgm:pt modelId="{DF051F36-9419-4591-96FC-239DA4736991}" type="parTrans" cxnId="{09E04805-0D88-4A64-B4C9-D6D10FEAADAA}">
      <dgm:prSet/>
      <dgm:spPr/>
      <dgm:t>
        <a:bodyPr/>
        <a:lstStyle/>
        <a:p>
          <a:endParaRPr lang="ru-RU"/>
        </a:p>
      </dgm:t>
    </dgm:pt>
    <dgm:pt modelId="{201F8EEC-4396-4D49-9745-D8184CFFAF3F}" type="sibTrans" cxnId="{09E04805-0D88-4A64-B4C9-D6D10FEAADAA}">
      <dgm:prSet/>
      <dgm:spPr/>
      <dgm:t>
        <a:bodyPr/>
        <a:lstStyle/>
        <a:p>
          <a:endParaRPr lang="ru-RU"/>
        </a:p>
      </dgm:t>
    </dgm:pt>
    <dgm:pt modelId="{90F55611-65C4-4510-9401-885C55855142}">
      <dgm:prSet phldrT="[Текст]" custT="1"/>
      <dgm:spPr/>
      <dgm:t>
        <a:bodyPr/>
        <a:lstStyle/>
        <a:p>
          <a:endParaRPr lang="ru-RU" sz="2000" dirty="0"/>
        </a:p>
      </dgm:t>
    </dgm:pt>
    <dgm:pt modelId="{B1433D2C-3685-4A4E-8549-837DE7C33025}" type="parTrans" cxnId="{F26675FF-5907-412F-8926-7EEE3EAA669B}">
      <dgm:prSet/>
      <dgm:spPr/>
      <dgm:t>
        <a:bodyPr/>
        <a:lstStyle/>
        <a:p>
          <a:endParaRPr lang="ru-RU"/>
        </a:p>
      </dgm:t>
    </dgm:pt>
    <dgm:pt modelId="{5131FEA3-E469-4577-9DFB-F32124389C0A}" type="sibTrans" cxnId="{F26675FF-5907-412F-8926-7EEE3EAA669B}">
      <dgm:prSet/>
      <dgm:spPr/>
      <dgm:t>
        <a:bodyPr/>
        <a:lstStyle/>
        <a:p>
          <a:endParaRPr lang="ru-RU"/>
        </a:p>
      </dgm:t>
    </dgm:pt>
    <dgm:pt modelId="{D28739EC-44E7-42D0-A114-6C31AD597895}">
      <dgm:prSet phldrT="[Текст]" custT="1"/>
      <dgm:spPr/>
      <dgm:t>
        <a:bodyPr/>
        <a:lstStyle/>
        <a:p>
          <a:endParaRPr lang="ru-RU" sz="2000" dirty="0"/>
        </a:p>
      </dgm:t>
    </dgm:pt>
    <dgm:pt modelId="{2674DAFB-6ACE-4E13-BDBF-D6C91BB82E3A}" type="parTrans" cxnId="{C9078814-2AEE-4837-AB2D-424A6ACE6641}">
      <dgm:prSet/>
      <dgm:spPr/>
      <dgm:t>
        <a:bodyPr/>
        <a:lstStyle/>
        <a:p>
          <a:endParaRPr lang="ru-RU"/>
        </a:p>
      </dgm:t>
    </dgm:pt>
    <dgm:pt modelId="{4F977345-FD4B-4545-BBB5-EA127CE8A02A}" type="sibTrans" cxnId="{C9078814-2AEE-4837-AB2D-424A6ACE6641}">
      <dgm:prSet/>
      <dgm:spPr/>
      <dgm:t>
        <a:bodyPr/>
        <a:lstStyle/>
        <a:p>
          <a:endParaRPr lang="ru-RU"/>
        </a:p>
      </dgm:t>
    </dgm:pt>
    <dgm:pt modelId="{40ABA9B0-7BE5-44D5-BDAA-9381E996B718}">
      <dgm:prSet custT="1"/>
      <dgm:spPr/>
      <dgm:t>
        <a:bodyPr/>
        <a:lstStyle/>
        <a:p>
          <a:endParaRPr lang="ru-RU" sz="200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Georgia" pitchFamily="18" charset="0"/>
          </a:endParaRPr>
        </a:p>
      </dgm:t>
    </dgm:pt>
    <dgm:pt modelId="{21C29AAE-E224-484C-B590-B8D3D97BAFFC}" type="parTrans" cxnId="{5E46DA64-BFD7-4660-BDC4-487355193E9F}">
      <dgm:prSet/>
      <dgm:spPr/>
      <dgm:t>
        <a:bodyPr/>
        <a:lstStyle/>
        <a:p>
          <a:endParaRPr lang="ru-RU"/>
        </a:p>
      </dgm:t>
    </dgm:pt>
    <dgm:pt modelId="{2ED07FD3-385D-484F-8896-B558E73C2EED}" type="sibTrans" cxnId="{5E46DA64-BFD7-4660-BDC4-487355193E9F}">
      <dgm:prSet/>
      <dgm:spPr/>
      <dgm:t>
        <a:bodyPr/>
        <a:lstStyle/>
        <a:p>
          <a:endParaRPr lang="ru-RU"/>
        </a:p>
      </dgm:t>
    </dgm:pt>
    <dgm:pt modelId="{45460336-4CE7-468A-86C9-A5D67E03DA20}">
      <dgm:prSet custT="1"/>
      <dgm:spPr/>
      <dgm:t>
        <a:bodyPr/>
        <a:lstStyle/>
        <a:p>
          <a:endParaRPr lang="ru-RU" sz="2000" dirty="0"/>
        </a:p>
      </dgm:t>
    </dgm:pt>
    <dgm:pt modelId="{D152790C-2841-4D95-BD02-CF277F4103AC}" type="parTrans" cxnId="{76F51E8C-B0D2-45D4-B57A-63D68D9C914F}">
      <dgm:prSet/>
      <dgm:spPr/>
      <dgm:t>
        <a:bodyPr/>
        <a:lstStyle/>
        <a:p>
          <a:endParaRPr lang="ru-RU"/>
        </a:p>
      </dgm:t>
    </dgm:pt>
    <dgm:pt modelId="{A2DAF052-D35D-44B4-93F8-733B85C02B25}" type="sibTrans" cxnId="{76F51E8C-B0D2-45D4-B57A-63D68D9C914F}">
      <dgm:prSet/>
      <dgm:spPr/>
      <dgm:t>
        <a:bodyPr/>
        <a:lstStyle/>
        <a:p>
          <a:endParaRPr lang="ru-RU"/>
        </a:p>
      </dgm:t>
    </dgm:pt>
    <dgm:pt modelId="{A3A293F8-584F-4D66-A6B0-3EDFDA84E950}" type="pres">
      <dgm:prSet presAssocID="{43BE2CBD-435C-4CD1-AE48-AE882B3C40C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541D18E-1AF4-4713-959F-D5876CD89A2C}" type="pres">
      <dgm:prSet presAssocID="{43BE2CBD-435C-4CD1-AE48-AE882B3C40C9}" presName="Name1" presStyleCnt="0"/>
      <dgm:spPr/>
    </dgm:pt>
    <dgm:pt modelId="{3980EECF-9F2F-4E6A-831F-BF22EF19F6E1}" type="pres">
      <dgm:prSet presAssocID="{43BE2CBD-435C-4CD1-AE48-AE882B3C40C9}" presName="cycle" presStyleCnt="0"/>
      <dgm:spPr/>
    </dgm:pt>
    <dgm:pt modelId="{776887EC-C6F4-4813-AFBE-C6C87A5BE9E6}" type="pres">
      <dgm:prSet presAssocID="{43BE2CBD-435C-4CD1-AE48-AE882B3C40C9}" presName="srcNode" presStyleLbl="node1" presStyleIdx="0" presStyleCnt="5"/>
      <dgm:spPr/>
    </dgm:pt>
    <dgm:pt modelId="{FC45C39F-15A1-40BB-A3D9-D91147FBBCBD}" type="pres">
      <dgm:prSet presAssocID="{43BE2CBD-435C-4CD1-AE48-AE882B3C40C9}" presName="conn" presStyleLbl="parChTrans1D2" presStyleIdx="0" presStyleCnt="1"/>
      <dgm:spPr/>
      <dgm:t>
        <a:bodyPr/>
        <a:lstStyle/>
        <a:p>
          <a:endParaRPr lang="ru-RU"/>
        </a:p>
      </dgm:t>
    </dgm:pt>
    <dgm:pt modelId="{5F882035-CA2D-4A92-BC29-7F7CDD3D6BE8}" type="pres">
      <dgm:prSet presAssocID="{43BE2CBD-435C-4CD1-AE48-AE882B3C40C9}" presName="extraNode" presStyleLbl="node1" presStyleIdx="0" presStyleCnt="5"/>
      <dgm:spPr/>
    </dgm:pt>
    <dgm:pt modelId="{B618BADD-8BF8-4001-A460-C0343E0FDDD6}" type="pres">
      <dgm:prSet presAssocID="{43BE2CBD-435C-4CD1-AE48-AE882B3C40C9}" presName="dstNode" presStyleLbl="node1" presStyleIdx="0" presStyleCnt="5"/>
      <dgm:spPr/>
    </dgm:pt>
    <dgm:pt modelId="{624559A6-B453-420C-AEF4-9C99C3447D19}" type="pres">
      <dgm:prSet presAssocID="{B588D95C-3D28-4A20-9FE9-CE3C21A9DB73}" presName="text_1" presStyleLbl="node1" presStyleIdx="0" presStyleCnt="5" custScaleX="98089" custLinFactNeighborX="331" custLinFactNeighborY="25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EEECF0-3E17-4F74-8140-1E4681D88449}" type="pres">
      <dgm:prSet presAssocID="{B588D95C-3D28-4A20-9FE9-CE3C21A9DB73}" presName="accent_1" presStyleCnt="0"/>
      <dgm:spPr/>
    </dgm:pt>
    <dgm:pt modelId="{1D2D2258-1201-4E22-A589-F611736170E7}" type="pres">
      <dgm:prSet presAssocID="{B588D95C-3D28-4A20-9FE9-CE3C21A9DB73}" presName="accentRepeatNode" presStyleLbl="solidFgAcc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8D956EA-E40C-4CF3-A6F9-714242555676}" type="pres">
      <dgm:prSet presAssocID="{90F55611-65C4-4510-9401-885C55855142}" presName="text_2" presStyleLbl="node1" presStyleIdx="1" presStyleCnt="5" custScaleX="96933" custLinFactNeighborX="858" custLinFactNeighborY="-27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5D3ACF-A371-4D08-BE33-90911C6E0623}" type="pres">
      <dgm:prSet presAssocID="{90F55611-65C4-4510-9401-885C55855142}" presName="accent_2" presStyleCnt="0"/>
      <dgm:spPr/>
    </dgm:pt>
    <dgm:pt modelId="{8818E3CD-BF26-42EA-808B-35B3EF3907E0}" type="pres">
      <dgm:prSet presAssocID="{90F55611-65C4-4510-9401-885C55855142}" presName="accentRepeatNode" presStyleLbl="solidFgAcc1" presStyleIdx="1" presStyleCnt="5" custLinFactNeighborX="-4724" custLinFactNeighborY="-282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F89EF37-921F-4A5D-8C87-A2AEE5D786AA}" type="pres">
      <dgm:prSet presAssocID="{40ABA9B0-7BE5-44D5-BDAA-9381E996B718}" presName="text_3" presStyleLbl="node1" presStyleIdx="2" presStyleCnt="5" custScaleX="99410" custScaleY="1158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34DB49-B393-4022-A00F-8497513F5FF2}" type="pres">
      <dgm:prSet presAssocID="{40ABA9B0-7BE5-44D5-BDAA-9381E996B718}" presName="accent_3" presStyleCnt="0"/>
      <dgm:spPr/>
    </dgm:pt>
    <dgm:pt modelId="{53981DB7-542D-423F-BB5A-84C9C275A61C}" type="pres">
      <dgm:prSet presAssocID="{40ABA9B0-7BE5-44D5-BDAA-9381E996B718}" presName="accentRepeatNode" presStyleLbl="solidFgAcc1" presStyleIdx="2" presStyleCnt="5" custLinFactNeighborX="-1303" custLinFactNeighborY="330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F9D46E9-F07A-49F2-BBEB-F440E6114D66}" type="pres">
      <dgm:prSet presAssocID="{45460336-4CE7-468A-86C9-A5D67E03DA20}" presName="text_4" presStyleLbl="node1" presStyleIdx="3" presStyleCnt="5" custLinFactNeighborX="-442" custLinFactNeighborY="88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176D84-585A-4C9D-830E-9ED46C30B06B}" type="pres">
      <dgm:prSet presAssocID="{45460336-4CE7-468A-86C9-A5D67E03DA20}" presName="accent_4" presStyleCnt="0"/>
      <dgm:spPr/>
    </dgm:pt>
    <dgm:pt modelId="{203A202D-BB6D-4F8D-8D86-2DA05DC4655A}" type="pres">
      <dgm:prSet presAssocID="{45460336-4CE7-468A-86C9-A5D67E03DA20}" presName="accentRepeatNode" presStyleLbl="solidFgAcc1" presStyleIdx="3" presStyleCnt="5" custLinFactNeighborX="-4724" custLinFactNeighborY="-107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653F5A0-EA7F-421B-820C-D7B45B629A75}" type="pres">
      <dgm:prSet presAssocID="{D28739EC-44E7-42D0-A114-6C31AD597895}" presName="text_5" presStyleLbl="node1" presStyleIdx="4" presStyleCnt="5" custScaleX="987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2F41AF-FE98-40D7-A4FD-8F6E478266EB}" type="pres">
      <dgm:prSet presAssocID="{D28739EC-44E7-42D0-A114-6C31AD597895}" presName="accent_5" presStyleCnt="0"/>
      <dgm:spPr/>
    </dgm:pt>
    <dgm:pt modelId="{170E4491-A48C-44B2-8E76-FE06E243ED82}" type="pres">
      <dgm:prSet presAssocID="{D28739EC-44E7-42D0-A114-6C31AD597895}" presName="accentRepeatNode" presStyleLbl="solidFgAcc1" presStyleIdx="4" presStyleCnt="5" custLinFactNeighborX="63" custLinFactNeighborY="-545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11674C08-7360-4497-934F-F2D029F8507E}" type="presOf" srcId="{43BE2CBD-435C-4CD1-AE48-AE882B3C40C9}" destId="{A3A293F8-584F-4D66-A6B0-3EDFDA84E950}" srcOrd="0" destOrd="0" presId="urn:microsoft.com/office/officeart/2008/layout/VerticalCurvedList"/>
    <dgm:cxn modelId="{5E46DA64-BFD7-4660-BDC4-487355193E9F}" srcId="{43BE2CBD-435C-4CD1-AE48-AE882B3C40C9}" destId="{40ABA9B0-7BE5-44D5-BDAA-9381E996B718}" srcOrd="2" destOrd="0" parTransId="{21C29AAE-E224-484C-B590-B8D3D97BAFFC}" sibTransId="{2ED07FD3-385D-484F-8896-B558E73C2EED}"/>
    <dgm:cxn modelId="{17D105E4-F7DE-46AD-87D6-47635897FB82}" type="presOf" srcId="{40ABA9B0-7BE5-44D5-BDAA-9381E996B718}" destId="{CF89EF37-921F-4A5D-8C87-A2AEE5D786AA}" srcOrd="0" destOrd="0" presId="urn:microsoft.com/office/officeart/2008/layout/VerticalCurvedList"/>
    <dgm:cxn modelId="{E53F2041-48C7-4E50-B5C7-F24D51F3C5F9}" type="presOf" srcId="{45460336-4CE7-468A-86C9-A5D67E03DA20}" destId="{FF9D46E9-F07A-49F2-BBEB-F440E6114D66}" srcOrd="0" destOrd="0" presId="urn:microsoft.com/office/officeart/2008/layout/VerticalCurvedList"/>
    <dgm:cxn modelId="{2EC5E6B6-907C-4134-99D4-48DD5F440A38}" type="presOf" srcId="{B588D95C-3D28-4A20-9FE9-CE3C21A9DB73}" destId="{624559A6-B453-420C-AEF4-9C99C3447D19}" srcOrd="0" destOrd="0" presId="urn:microsoft.com/office/officeart/2008/layout/VerticalCurvedList"/>
    <dgm:cxn modelId="{C9078814-2AEE-4837-AB2D-424A6ACE6641}" srcId="{43BE2CBD-435C-4CD1-AE48-AE882B3C40C9}" destId="{D28739EC-44E7-42D0-A114-6C31AD597895}" srcOrd="4" destOrd="0" parTransId="{2674DAFB-6ACE-4E13-BDBF-D6C91BB82E3A}" sibTransId="{4F977345-FD4B-4545-BBB5-EA127CE8A02A}"/>
    <dgm:cxn modelId="{69A47689-70EA-407B-806E-65D161E28D08}" type="presOf" srcId="{201F8EEC-4396-4D49-9745-D8184CFFAF3F}" destId="{FC45C39F-15A1-40BB-A3D9-D91147FBBCBD}" srcOrd="0" destOrd="0" presId="urn:microsoft.com/office/officeart/2008/layout/VerticalCurvedList"/>
    <dgm:cxn modelId="{B85B77A2-79C3-4B1B-A96B-E0BBF018EA5D}" type="presOf" srcId="{D28739EC-44E7-42D0-A114-6C31AD597895}" destId="{2653F5A0-EA7F-421B-820C-D7B45B629A75}" srcOrd="0" destOrd="0" presId="urn:microsoft.com/office/officeart/2008/layout/VerticalCurvedList"/>
    <dgm:cxn modelId="{76F51E8C-B0D2-45D4-B57A-63D68D9C914F}" srcId="{43BE2CBD-435C-4CD1-AE48-AE882B3C40C9}" destId="{45460336-4CE7-468A-86C9-A5D67E03DA20}" srcOrd="3" destOrd="0" parTransId="{D152790C-2841-4D95-BD02-CF277F4103AC}" sibTransId="{A2DAF052-D35D-44B4-93F8-733B85C02B25}"/>
    <dgm:cxn modelId="{09E04805-0D88-4A64-B4C9-D6D10FEAADAA}" srcId="{43BE2CBD-435C-4CD1-AE48-AE882B3C40C9}" destId="{B588D95C-3D28-4A20-9FE9-CE3C21A9DB73}" srcOrd="0" destOrd="0" parTransId="{DF051F36-9419-4591-96FC-239DA4736991}" sibTransId="{201F8EEC-4396-4D49-9745-D8184CFFAF3F}"/>
    <dgm:cxn modelId="{17438B14-8694-49AC-A54B-A70E9440FAAC}" type="presOf" srcId="{90F55611-65C4-4510-9401-885C55855142}" destId="{38D956EA-E40C-4CF3-A6F9-714242555676}" srcOrd="0" destOrd="0" presId="urn:microsoft.com/office/officeart/2008/layout/VerticalCurvedList"/>
    <dgm:cxn modelId="{F26675FF-5907-412F-8926-7EEE3EAA669B}" srcId="{43BE2CBD-435C-4CD1-AE48-AE882B3C40C9}" destId="{90F55611-65C4-4510-9401-885C55855142}" srcOrd="1" destOrd="0" parTransId="{B1433D2C-3685-4A4E-8549-837DE7C33025}" sibTransId="{5131FEA3-E469-4577-9DFB-F32124389C0A}"/>
    <dgm:cxn modelId="{4E0694E2-DC26-4CBD-A532-2B7BFF2D4096}" type="presParOf" srcId="{A3A293F8-584F-4D66-A6B0-3EDFDA84E950}" destId="{4541D18E-1AF4-4713-959F-D5876CD89A2C}" srcOrd="0" destOrd="0" presId="urn:microsoft.com/office/officeart/2008/layout/VerticalCurvedList"/>
    <dgm:cxn modelId="{828FB8E2-03A3-4DF6-8057-2CABBF08EAFB}" type="presParOf" srcId="{4541D18E-1AF4-4713-959F-D5876CD89A2C}" destId="{3980EECF-9F2F-4E6A-831F-BF22EF19F6E1}" srcOrd="0" destOrd="0" presId="urn:microsoft.com/office/officeart/2008/layout/VerticalCurvedList"/>
    <dgm:cxn modelId="{0CA4F399-FAC9-43DF-B609-8AC46E49FDFC}" type="presParOf" srcId="{3980EECF-9F2F-4E6A-831F-BF22EF19F6E1}" destId="{776887EC-C6F4-4813-AFBE-C6C87A5BE9E6}" srcOrd="0" destOrd="0" presId="urn:microsoft.com/office/officeart/2008/layout/VerticalCurvedList"/>
    <dgm:cxn modelId="{AD36B596-58C0-4EBE-9070-C57B2A259261}" type="presParOf" srcId="{3980EECF-9F2F-4E6A-831F-BF22EF19F6E1}" destId="{FC45C39F-15A1-40BB-A3D9-D91147FBBCBD}" srcOrd="1" destOrd="0" presId="urn:microsoft.com/office/officeart/2008/layout/VerticalCurvedList"/>
    <dgm:cxn modelId="{101745D0-0B89-48AF-8335-A74EE036200B}" type="presParOf" srcId="{3980EECF-9F2F-4E6A-831F-BF22EF19F6E1}" destId="{5F882035-CA2D-4A92-BC29-7F7CDD3D6BE8}" srcOrd="2" destOrd="0" presId="urn:microsoft.com/office/officeart/2008/layout/VerticalCurvedList"/>
    <dgm:cxn modelId="{03FF1E6F-7D0B-49A2-B10B-B19B857A9553}" type="presParOf" srcId="{3980EECF-9F2F-4E6A-831F-BF22EF19F6E1}" destId="{B618BADD-8BF8-4001-A460-C0343E0FDDD6}" srcOrd="3" destOrd="0" presId="urn:microsoft.com/office/officeart/2008/layout/VerticalCurvedList"/>
    <dgm:cxn modelId="{23306840-51BD-4F52-9DE7-DAE32B2FB286}" type="presParOf" srcId="{4541D18E-1AF4-4713-959F-D5876CD89A2C}" destId="{624559A6-B453-420C-AEF4-9C99C3447D19}" srcOrd="1" destOrd="0" presId="urn:microsoft.com/office/officeart/2008/layout/VerticalCurvedList"/>
    <dgm:cxn modelId="{1BDE82DE-578F-4D08-8741-E55FD7F5363F}" type="presParOf" srcId="{4541D18E-1AF4-4713-959F-D5876CD89A2C}" destId="{74EEECF0-3E17-4F74-8140-1E4681D88449}" srcOrd="2" destOrd="0" presId="urn:microsoft.com/office/officeart/2008/layout/VerticalCurvedList"/>
    <dgm:cxn modelId="{1C710A77-25C5-43BC-824C-BEA71EBF5101}" type="presParOf" srcId="{74EEECF0-3E17-4F74-8140-1E4681D88449}" destId="{1D2D2258-1201-4E22-A589-F611736170E7}" srcOrd="0" destOrd="0" presId="urn:microsoft.com/office/officeart/2008/layout/VerticalCurvedList"/>
    <dgm:cxn modelId="{4A110A92-285A-4ACE-9C5E-6EE2C93861D4}" type="presParOf" srcId="{4541D18E-1AF4-4713-959F-D5876CD89A2C}" destId="{38D956EA-E40C-4CF3-A6F9-714242555676}" srcOrd="3" destOrd="0" presId="urn:microsoft.com/office/officeart/2008/layout/VerticalCurvedList"/>
    <dgm:cxn modelId="{92B2609C-6AC6-4AB5-8EC7-219D2FD6738B}" type="presParOf" srcId="{4541D18E-1AF4-4713-959F-D5876CD89A2C}" destId="{D25D3ACF-A371-4D08-BE33-90911C6E0623}" srcOrd="4" destOrd="0" presId="urn:microsoft.com/office/officeart/2008/layout/VerticalCurvedList"/>
    <dgm:cxn modelId="{D0584E16-EB27-49CE-AC7E-F2CE8CDC5109}" type="presParOf" srcId="{D25D3ACF-A371-4D08-BE33-90911C6E0623}" destId="{8818E3CD-BF26-42EA-808B-35B3EF3907E0}" srcOrd="0" destOrd="0" presId="urn:microsoft.com/office/officeart/2008/layout/VerticalCurvedList"/>
    <dgm:cxn modelId="{A518F297-BDAA-407B-9B46-32A394B5B557}" type="presParOf" srcId="{4541D18E-1AF4-4713-959F-D5876CD89A2C}" destId="{CF89EF37-921F-4A5D-8C87-A2AEE5D786AA}" srcOrd="5" destOrd="0" presId="urn:microsoft.com/office/officeart/2008/layout/VerticalCurvedList"/>
    <dgm:cxn modelId="{F506026D-592C-4B24-B05A-5C19F38697BE}" type="presParOf" srcId="{4541D18E-1AF4-4713-959F-D5876CD89A2C}" destId="{DA34DB49-B393-4022-A00F-8497513F5FF2}" srcOrd="6" destOrd="0" presId="urn:microsoft.com/office/officeart/2008/layout/VerticalCurvedList"/>
    <dgm:cxn modelId="{9BB1DEB9-2CA8-47F4-91D8-D8AB2F8A8A7D}" type="presParOf" srcId="{DA34DB49-B393-4022-A00F-8497513F5FF2}" destId="{53981DB7-542D-423F-BB5A-84C9C275A61C}" srcOrd="0" destOrd="0" presId="urn:microsoft.com/office/officeart/2008/layout/VerticalCurvedList"/>
    <dgm:cxn modelId="{0FF61115-140D-448D-BD04-C429D66EC197}" type="presParOf" srcId="{4541D18E-1AF4-4713-959F-D5876CD89A2C}" destId="{FF9D46E9-F07A-49F2-BBEB-F440E6114D66}" srcOrd="7" destOrd="0" presId="urn:microsoft.com/office/officeart/2008/layout/VerticalCurvedList"/>
    <dgm:cxn modelId="{65A1E480-C5C8-451E-9EAF-33007C8E1407}" type="presParOf" srcId="{4541D18E-1AF4-4713-959F-D5876CD89A2C}" destId="{ED176D84-585A-4C9D-830E-9ED46C30B06B}" srcOrd="8" destOrd="0" presId="urn:microsoft.com/office/officeart/2008/layout/VerticalCurvedList"/>
    <dgm:cxn modelId="{2126C1FF-D7AA-489F-BBD7-FED7BB01456F}" type="presParOf" srcId="{ED176D84-585A-4C9D-830E-9ED46C30B06B}" destId="{203A202D-BB6D-4F8D-8D86-2DA05DC4655A}" srcOrd="0" destOrd="0" presId="urn:microsoft.com/office/officeart/2008/layout/VerticalCurvedList"/>
    <dgm:cxn modelId="{6A577027-845E-437A-B7E4-28B9D34DF2C1}" type="presParOf" srcId="{4541D18E-1AF4-4713-959F-D5876CD89A2C}" destId="{2653F5A0-EA7F-421B-820C-D7B45B629A75}" srcOrd="9" destOrd="0" presId="urn:microsoft.com/office/officeart/2008/layout/VerticalCurvedList"/>
    <dgm:cxn modelId="{E34B2131-6EA8-4B72-BDD8-8E2B685E64F7}" type="presParOf" srcId="{4541D18E-1AF4-4713-959F-D5876CD89A2C}" destId="{562F41AF-FE98-40D7-A4FD-8F6E478266EB}" srcOrd="10" destOrd="0" presId="urn:microsoft.com/office/officeart/2008/layout/VerticalCurvedList"/>
    <dgm:cxn modelId="{501B19C8-6D2C-46FF-9A25-5D540511A455}" type="presParOf" srcId="{562F41AF-FE98-40D7-A4FD-8F6E478266EB}" destId="{170E4491-A48C-44B2-8E76-FE06E243ED8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EA4D74-29DF-431E-AF4F-4B2D4DE9D6DD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479F459F-F461-415D-861B-DF9364F69C29}">
      <dgm:prSet phldrT="[Текст]"/>
      <dgm:spPr/>
      <dgm:t>
        <a:bodyPr/>
        <a:lstStyle/>
        <a:p>
          <a:endParaRPr lang="ru-RU" dirty="0"/>
        </a:p>
      </dgm:t>
    </dgm:pt>
    <dgm:pt modelId="{40EC5B34-383C-438B-89C9-BBEFA31C8CAC}" type="parTrans" cxnId="{D8A3600D-1147-4100-81DD-D4A1BF75872D}">
      <dgm:prSet/>
      <dgm:spPr/>
      <dgm:t>
        <a:bodyPr/>
        <a:lstStyle/>
        <a:p>
          <a:endParaRPr lang="ru-RU"/>
        </a:p>
      </dgm:t>
    </dgm:pt>
    <dgm:pt modelId="{11071C50-945D-4CA6-BA29-3BAB6B420B07}" type="sibTrans" cxnId="{D8A3600D-1147-4100-81DD-D4A1BF75872D}">
      <dgm:prSet/>
      <dgm:spPr/>
      <dgm:t>
        <a:bodyPr/>
        <a:lstStyle/>
        <a:p>
          <a:endParaRPr lang="ru-RU"/>
        </a:p>
      </dgm:t>
    </dgm:pt>
    <dgm:pt modelId="{04DED52E-F791-4AC2-B943-A083FCCDE354}">
      <dgm:prSet phldrT="[Текст]"/>
      <dgm:spPr/>
      <dgm:t>
        <a:bodyPr/>
        <a:lstStyle/>
        <a:p>
          <a:endParaRPr lang="ru-RU" dirty="0"/>
        </a:p>
      </dgm:t>
    </dgm:pt>
    <dgm:pt modelId="{408352B2-5641-4EA8-AADC-6797AB997D6C}" type="parTrans" cxnId="{0A910DF3-1F7E-495F-9631-EC94AC8D694E}">
      <dgm:prSet/>
      <dgm:spPr/>
      <dgm:t>
        <a:bodyPr/>
        <a:lstStyle/>
        <a:p>
          <a:endParaRPr lang="ru-RU"/>
        </a:p>
      </dgm:t>
    </dgm:pt>
    <dgm:pt modelId="{33AA336D-26DD-4207-AFCB-27FB6C291D6C}" type="sibTrans" cxnId="{0A910DF3-1F7E-495F-9631-EC94AC8D694E}">
      <dgm:prSet/>
      <dgm:spPr/>
      <dgm:t>
        <a:bodyPr/>
        <a:lstStyle/>
        <a:p>
          <a:endParaRPr lang="ru-RU"/>
        </a:p>
      </dgm:t>
    </dgm:pt>
    <dgm:pt modelId="{C6085FB1-41F9-456F-A293-E90B38E1E92A}">
      <dgm:prSet phldrT="[Текст]"/>
      <dgm:spPr/>
      <dgm:t>
        <a:bodyPr/>
        <a:lstStyle/>
        <a:p>
          <a:endParaRPr lang="ru-RU" dirty="0"/>
        </a:p>
      </dgm:t>
    </dgm:pt>
    <dgm:pt modelId="{5CC57343-A95E-47D4-9A0D-E470480C6610}" type="parTrans" cxnId="{41CB351F-04DA-46BA-BCAF-ADFDDF9F1412}">
      <dgm:prSet/>
      <dgm:spPr/>
      <dgm:t>
        <a:bodyPr/>
        <a:lstStyle/>
        <a:p>
          <a:endParaRPr lang="ru-RU"/>
        </a:p>
      </dgm:t>
    </dgm:pt>
    <dgm:pt modelId="{083F904D-43A3-4C9F-8833-EB0E628DA357}" type="sibTrans" cxnId="{41CB351F-04DA-46BA-BCAF-ADFDDF9F1412}">
      <dgm:prSet/>
      <dgm:spPr/>
      <dgm:t>
        <a:bodyPr/>
        <a:lstStyle/>
        <a:p>
          <a:endParaRPr lang="ru-RU"/>
        </a:p>
      </dgm:t>
    </dgm:pt>
    <dgm:pt modelId="{2D6F98A7-D5E5-45B5-BE8A-1F2DC0632FCF}">
      <dgm:prSet phldrT="[Текст]"/>
      <dgm:spPr/>
      <dgm:t>
        <a:bodyPr/>
        <a:lstStyle/>
        <a:p>
          <a:endParaRPr lang="ru-RU" dirty="0"/>
        </a:p>
      </dgm:t>
    </dgm:pt>
    <dgm:pt modelId="{30A1CC9A-B72D-4D5C-8925-8D7DD925BDDD}" type="parTrans" cxnId="{88C7C3D1-DAE4-486C-A569-77D7D77E2F53}">
      <dgm:prSet/>
      <dgm:spPr/>
      <dgm:t>
        <a:bodyPr/>
        <a:lstStyle/>
        <a:p>
          <a:endParaRPr lang="ru-RU"/>
        </a:p>
      </dgm:t>
    </dgm:pt>
    <dgm:pt modelId="{CE6BDF7F-6F27-4FB7-B7DA-F161253E15C5}" type="sibTrans" cxnId="{88C7C3D1-DAE4-486C-A569-77D7D77E2F53}">
      <dgm:prSet/>
      <dgm:spPr/>
      <dgm:t>
        <a:bodyPr/>
        <a:lstStyle/>
        <a:p>
          <a:endParaRPr lang="ru-RU"/>
        </a:p>
      </dgm:t>
    </dgm:pt>
    <dgm:pt modelId="{EC2FD8F8-EAF1-42E0-8610-B2905F799307}">
      <dgm:prSet phldrT="[Текст]"/>
      <dgm:spPr/>
      <dgm:t>
        <a:bodyPr/>
        <a:lstStyle/>
        <a:p>
          <a:endParaRPr lang="ru-RU" dirty="0"/>
        </a:p>
      </dgm:t>
    </dgm:pt>
    <dgm:pt modelId="{9FF6265A-EC55-4F3C-BEA9-495A3C9F5AF7}" type="parTrans" cxnId="{5EF85F6A-917E-4D7F-A43C-EC3EC91EB9A7}">
      <dgm:prSet/>
      <dgm:spPr/>
      <dgm:t>
        <a:bodyPr/>
        <a:lstStyle/>
        <a:p>
          <a:endParaRPr lang="ru-RU"/>
        </a:p>
      </dgm:t>
    </dgm:pt>
    <dgm:pt modelId="{BFED2CC0-23FA-435A-B64C-E4A03BA429FF}" type="sibTrans" cxnId="{5EF85F6A-917E-4D7F-A43C-EC3EC91EB9A7}">
      <dgm:prSet/>
      <dgm:spPr/>
      <dgm:t>
        <a:bodyPr/>
        <a:lstStyle/>
        <a:p>
          <a:endParaRPr lang="ru-RU"/>
        </a:p>
      </dgm:t>
    </dgm:pt>
    <dgm:pt modelId="{40398D92-6F14-4C36-BCF5-9252BCDBAAA3}">
      <dgm:prSet phldrT="[Текст]"/>
      <dgm:spPr/>
      <dgm:t>
        <a:bodyPr/>
        <a:lstStyle/>
        <a:p>
          <a:endParaRPr lang="ru-RU" dirty="0"/>
        </a:p>
      </dgm:t>
    </dgm:pt>
    <dgm:pt modelId="{C2F863FE-F2B9-4A35-B77B-A3453CCFBEBB}" type="sibTrans" cxnId="{90E328A9-DB9F-4CBF-A783-B31AA369B8F4}">
      <dgm:prSet/>
      <dgm:spPr/>
      <dgm:t>
        <a:bodyPr/>
        <a:lstStyle/>
        <a:p>
          <a:endParaRPr lang="ru-RU"/>
        </a:p>
      </dgm:t>
    </dgm:pt>
    <dgm:pt modelId="{C7955150-CBF3-4223-9F21-2C1331EADBD5}" type="parTrans" cxnId="{90E328A9-DB9F-4CBF-A783-B31AA369B8F4}">
      <dgm:prSet/>
      <dgm:spPr/>
      <dgm:t>
        <a:bodyPr/>
        <a:lstStyle/>
        <a:p>
          <a:endParaRPr lang="ru-RU"/>
        </a:p>
      </dgm:t>
    </dgm:pt>
    <dgm:pt modelId="{CB7FF913-1BE1-4722-96A9-4B4B0F6A4A1D}" type="pres">
      <dgm:prSet presAssocID="{AFEA4D74-29DF-431E-AF4F-4B2D4DE9D6DD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3225B78-A690-4CFE-936D-69B27C366E91}" type="pres">
      <dgm:prSet presAssocID="{479F459F-F461-415D-861B-DF9364F69C29}" presName="Accent1" presStyleCnt="0"/>
      <dgm:spPr/>
    </dgm:pt>
    <dgm:pt modelId="{7899EEDD-F844-40B0-BFCC-468F76FA6BCC}" type="pres">
      <dgm:prSet presAssocID="{479F459F-F461-415D-861B-DF9364F69C29}" presName="Accent" presStyleLbl="node1" presStyleIdx="0" presStyleCnt="6"/>
      <dgm:spPr/>
    </dgm:pt>
    <dgm:pt modelId="{ECB684AB-9315-4B1B-BBEB-B2D9CCCBE637}" type="pres">
      <dgm:prSet presAssocID="{479F459F-F461-415D-861B-DF9364F69C29}" presName="Parent1" presStyleLbl="revTx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AD6A77-8DF3-492A-AF0E-87B226C2DA31}" type="pres">
      <dgm:prSet presAssocID="{40398D92-6F14-4C36-BCF5-9252BCDBAAA3}" presName="Accent2" presStyleCnt="0"/>
      <dgm:spPr/>
    </dgm:pt>
    <dgm:pt modelId="{7199FDF3-375A-416F-A0E1-DEA1A6C8A981}" type="pres">
      <dgm:prSet presAssocID="{40398D92-6F14-4C36-BCF5-9252BCDBAAA3}" presName="Accent" presStyleLbl="node1" presStyleIdx="1" presStyleCnt="6"/>
      <dgm:spPr/>
    </dgm:pt>
    <dgm:pt modelId="{AED28334-62D9-4277-991E-B94DE20ACE6D}" type="pres">
      <dgm:prSet presAssocID="{40398D92-6F14-4C36-BCF5-9252BCDBAAA3}" presName="Parent2" presStyleLbl="revTx" presStyleIdx="1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66E117-CEC5-46AD-B26F-92716C987740}" type="pres">
      <dgm:prSet presAssocID="{04DED52E-F791-4AC2-B943-A083FCCDE354}" presName="Accent3" presStyleCnt="0"/>
      <dgm:spPr/>
    </dgm:pt>
    <dgm:pt modelId="{6002A7AA-728D-4728-87C4-AEB1CEA38806}" type="pres">
      <dgm:prSet presAssocID="{04DED52E-F791-4AC2-B943-A083FCCDE354}" presName="Accent" presStyleLbl="node1" presStyleIdx="2" presStyleCnt="6"/>
      <dgm:spPr/>
    </dgm:pt>
    <dgm:pt modelId="{CCCC61B9-EA43-49D1-A21F-9892A66B232E}" type="pres">
      <dgm:prSet presAssocID="{04DED52E-F791-4AC2-B943-A083FCCDE354}" presName="Parent3" presStyleLbl="revTx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8684DF-2A79-43E2-B8E1-B116F8A1312D}" type="pres">
      <dgm:prSet presAssocID="{C6085FB1-41F9-456F-A293-E90B38E1E92A}" presName="Accent4" presStyleCnt="0"/>
      <dgm:spPr/>
    </dgm:pt>
    <dgm:pt modelId="{E5D30E92-F56B-483A-9E11-A105630D5E9D}" type="pres">
      <dgm:prSet presAssocID="{C6085FB1-41F9-456F-A293-E90B38E1E92A}" presName="Accent" presStyleLbl="node1" presStyleIdx="3" presStyleCnt="6"/>
      <dgm:spPr/>
    </dgm:pt>
    <dgm:pt modelId="{AF02541F-6608-4E7F-8F58-C7624C7D9213}" type="pres">
      <dgm:prSet presAssocID="{C6085FB1-41F9-456F-A293-E90B38E1E92A}" presName="Parent4" presStyleLbl="revTx" presStyleIdx="3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4BBD2E-7A7E-4E0C-A9BA-035BDD44FDBD}" type="pres">
      <dgm:prSet presAssocID="{2D6F98A7-D5E5-45B5-BE8A-1F2DC0632FCF}" presName="Accent5" presStyleCnt="0"/>
      <dgm:spPr/>
    </dgm:pt>
    <dgm:pt modelId="{F265DBBC-0BCF-43B0-AF26-E7CE63EF8144}" type="pres">
      <dgm:prSet presAssocID="{2D6F98A7-D5E5-45B5-BE8A-1F2DC0632FCF}" presName="Accent" presStyleLbl="node1" presStyleIdx="4" presStyleCnt="6"/>
      <dgm:spPr/>
    </dgm:pt>
    <dgm:pt modelId="{5CA8779C-33BD-4797-B0F3-17023D067F30}" type="pres">
      <dgm:prSet presAssocID="{2D6F98A7-D5E5-45B5-BE8A-1F2DC0632FCF}" presName="Parent5" presStyleLbl="revTx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1070C4-40C6-4253-A73B-252DE6B9CF4E}" type="pres">
      <dgm:prSet presAssocID="{EC2FD8F8-EAF1-42E0-8610-B2905F799307}" presName="Accent6" presStyleCnt="0"/>
      <dgm:spPr/>
    </dgm:pt>
    <dgm:pt modelId="{2FE5BD63-5BBF-4363-9442-BB4FA47F1DD7}" type="pres">
      <dgm:prSet presAssocID="{EC2FD8F8-EAF1-42E0-8610-B2905F799307}" presName="Accent" presStyleLbl="node1" presStyleIdx="5" presStyleCnt="6"/>
      <dgm:spPr/>
    </dgm:pt>
    <dgm:pt modelId="{F82A490F-5E51-4057-9CF3-A9B472C28005}" type="pres">
      <dgm:prSet presAssocID="{EC2FD8F8-EAF1-42E0-8610-B2905F799307}" presName="Parent6" presStyleLbl="revTx" presStyleIdx="5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C7C3D1-DAE4-486C-A569-77D7D77E2F53}" srcId="{AFEA4D74-29DF-431E-AF4F-4B2D4DE9D6DD}" destId="{2D6F98A7-D5E5-45B5-BE8A-1F2DC0632FCF}" srcOrd="4" destOrd="0" parTransId="{30A1CC9A-B72D-4D5C-8925-8D7DD925BDDD}" sibTransId="{CE6BDF7F-6F27-4FB7-B7DA-F161253E15C5}"/>
    <dgm:cxn modelId="{6F76126D-8152-40A7-996B-B63B8477E5A7}" type="presOf" srcId="{04DED52E-F791-4AC2-B943-A083FCCDE354}" destId="{CCCC61B9-EA43-49D1-A21F-9892A66B232E}" srcOrd="0" destOrd="0" presId="urn:microsoft.com/office/officeart/2009/layout/CircleArrowProcess"/>
    <dgm:cxn modelId="{41CB351F-04DA-46BA-BCAF-ADFDDF9F1412}" srcId="{AFEA4D74-29DF-431E-AF4F-4B2D4DE9D6DD}" destId="{C6085FB1-41F9-456F-A293-E90B38E1E92A}" srcOrd="3" destOrd="0" parTransId="{5CC57343-A95E-47D4-9A0D-E470480C6610}" sibTransId="{083F904D-43A3-4C9F-8833-EB0E628DA357}"/>
    <dgm:cxn modelId="{54366B4C-F4F5-40C2-B3BE-66C497E33105}" type="presOf" srcId="{2D6F98A7-D5E5-45B5-BE8A-1F2DC0632FCF}" destId="{5CA8779C-33BD-4797-B0F3-17023D067F30}" srcOrd="0" destOrd="0" presId="urn:microsoft.com/office/officeart/2009/layout/CircleArrowProcess"/>
    <dgm:cxn modelId="{540AED03-55C8-497E-9434-856D85058FD4}" type="presOf" srcId="{C6085FB1-41F9-456F-A293-E90B38E1E92A}" destId="{AF02541F-6608-4E7F-8F58-C7624C7D9213}" srcOrd="0" destOrd="0" presId="urn:microsoft.com/office/officeart/2009/layout/CircleArrowProcess"/>
    <dgm:cxn modelId="{90E328A9-DB9F-4CBF-A783-B31AA369B8F4}" srcId="{AFEA4D74-29DF-431E-AF4F-4B2D4DE9D6DD}" destId="{40398D92-6F14-4C36-BCF5-9252BCDBAAA3}" srcOrd="1" destOrd="0" parTransId="{C7955150-CBF3-4223-9F21-2C1331EADBD5}" sibTransId="{C2F863FE-F2B9-4A35-B77B-A3453CCFBEBB}"/>
    <dgm:cxn modelId="{1FDC51C3-0AAB-4E9E-A70B-CE691C2A40D8}" type="presOf" srcId="{EC2FD8F8-EAF1-42E0-8610-B2905F799307}" destId="{F82A490F-5E51-4057-9CF3-A9B472C28005}" srcOrd="0" destOrd="0" presId="urn:microsoft.com/office/officeart/2009/layout/CircleArrowProcess"/>
    <dgm:cxn modelId="{23D48D23-6060-4039-91F0-CC3938C4D245}" type="presOf" srcId="{AFEA4D74-29DF-431E-AF4F-4B2D4DE9D6DD}" destId="{CB7FF913-1BE1-4722-96A9-4B4B0F6A4A1D}" srcOrd="0" destOrd="0" presId="urn:microsoft.com/office/officeart/2009/layout/CircleArrowProcess"/>
    <dgm:cxn modelId="{39C5519A-FFD2-49F6-B6EF-67E2EC72CB9C}" type="presOf" srcId="{479F459F-F461-415D-861B-DF9364F69C29}" destId="{ECB684AB-9315-4B1B-BBEB-B2D9CCCBE637}" srcOrd="0" destOrd="0" presId="urn:microsoft.com/office/officeart/2009/layout/CircleArrowProcess"/>
    <dgm:cxn modelId="{5EF85F6A-917E-4D7F-A43C-EC3EC91EB9A7}" srcId="{AFEA4D74-29DF-431E-AF4F-4B2D4DE9D6DD}" destId="{EC2FD8F8-EAF1-42E0-8610-B2905F799307}" srcOrd="5" destOrd="0" parTransId="{9FF6265A-EC55-4F3C-BEA9-495A3C9F5AF7}" sibTransId="{BFED2CC0-23FA-435A-B64C-E4A03BA429FF}"/>
    <dgm:cxn modelId="{0A910DF3-1F7E-495F-9631-EC94AC8D694E}" srcId="{AFEA4D74-29DF-431E-AF4F-4B2D4DE9D6DD}" destId="{04DED52E-F791-4AC2-B943-A083FCCDE354}" srcOrd="2" destOrd="0" parTransId="{408352B2-5641-4EA8-AADC-6797AB997D6C}" sibTransId="{33AA336D-26DD-4207-AFCB-27FB6C291D6C}"/>
    <dgm:cxn modelId="{D8A3600D-1147-4100-81DD-D4A1BF75872D}" srcId="{AFEA4D74-29DF-431E-AF4F-4B2D4DE9D6DD}" destId="{479F459F-F461-415D-861B-DF9364F69C29}" srcOrd="0" destOrd="0" parTransId="{40EC5B34-383C-438B-89C9-BBEFA31C8CAC}" sibTransId="{11071C50-945D-4CA6-BA29-3BAB6B420B07}"/>
    <dgm:cxn modelId="{72248DE7-7A35-4709-B436-EFC87C2A6BE7}" type="presOf" srcId="{40398D92-6F14-4C36-BCF5-9252BCDBAAA3}" destId="{AED28334-62D9-4277-991E-B94DE20ACE6D}" srcOrd="0" destOrd="0" presId="urn:microsoft.com/office/officeart/2009/layout/CircleArrowProcess"/>
    <dgm:cxn modelId="{80E37D16-A2A6-4978-BEAD-1AF69D31FDC4}" type="presParOf" srcId="{CB7FF913-1BE1-4722-96A9-4B4B0F6A4A1D}" destId="{93225B78-A690-4CFE-936D-69B27C366E91}" srcOrd="0" destOrd="0" presId="urn:microsoft.com/office/officeart/2009/layout/CircleArrowProcess"/>
    <dgm:cxn modelId="{CB8CDF26-1821-4ECE-BDA5-52C53BE79684}" type="presParOf" srcId="{93225B78-A690-4CFE-936D-69B27C366E91}" destId="{7899EEDD-F844-40B0-BFCC-468F76FA6BCC}" srcOrd="0" destOrd="0" presId="urn:microsoft.com/office/officeart/2009/layout/CircleArrowProcess"/>
    <dgm:cxn modelId="{73A89417-479E-4465-B1AC-5FEAA51CCD52}" type="presParOf" srcId="{CB7FF913-1BE1-4722-96A9-4B4B0F6A4A1D}" destId="{ECB684AB-9315-4B1B-BBEB-B2D9CCCBE637}" srcOrd="1" destOrd="0" presId="urn:microsoft.com/office/officeart/2009/layout/CircleArrowProcess"/>
    <dgm:cxn modelId="{555738BC-1737-4559-9972-15F348F8C097}" type="presParOf" srcId="{CB7FF913-1BE1-4722-96A9-4B4B0F6A4A1D}" destId="{77AD6A77-8DF3-492A-AF0E-87B226C2DA31}" srcOrd="2" destOrd="0" presId="urn:microsoft.com/office/officeart/2009/layout/CircleArrowProcess"/>
    <dgm:cxn modelId="{4FA8C0AE-BE71-461E-881D-681773CECBA9}" type="presParOf" srcId="{77AD6A77-8DF3-492A-AF0E-87B226C2DA31}" destId="{7199FDF3-375A-416F-A0E1-DEA1A6C8A981}" srcOrd="0" destOrd="0" presId="urn:microsoft.com/office/officeart/2009/layout/CircleArrowProcess"/>
    <dgm:cxn modelId="{61CA155E-6690-42A7-B892-2349900E6C91}" type="presParOf" srcId="{CB7FF913-1BE1-4722-96A9-4B4B0F6A4A1D}" destId="{AED28334-62D9-4277-991E-B94DE20ACE6D}" srcOrd="3" destOrd="0" presId="urn:microsoft.com/office/officeart/2009/layout/CircleArrowProcess"/>
    <dgm:cxn modelId="{2CAB964B-831A-466F-AADD-65804EC1F469}" type="presParOf" srcId="{CB7FF913-1BE1-4722-96A9-4B4B0F6A4A1D}" destId="{C266E117-CEC5-46AD-B26F-92716C987740}" srcOrd="4" destOrd="0" presId="urn:microsoft.com/office/officeart/2009/layout/CircleArrowProcess"/>
    <dgm:cxn modelId="{57704088-AD57-42C2-AF5F-1785575C6B1C}" type="presParOf" srcId="{C266E117-CEC5-46AD-B26F-92716C987740}" destId="{6002A7AA-728D-4728-87C4-AEB1CEA38806}" srcOrd="0" destOrd="0" presId="urn:microsoft.com/office/officeart/2009/layout/CircleArrowProcess"/>
    <dgm:cxn modelId="{35487955-90EC-4473-9F2B-C8406443317B}" type="presParOf" srcId="{CB7FF913-1BE1-4722-96A9-4B4B0F6A4A1D}" destId="{CCCC61B9-EA43-49D1-A21F-9892A66B232E}" srcOrd="5" destOrd="0" presId="urn:microsoft.com/office/officeart/2009/layout/CircleArrowProcess"/>
    <dgm:cxn modelId="{F7F39517-07B0-4BEF-9EC5-BCCA146B8085}" type="presParOf" srcId="{CB7FF913-1BE1-4722-96A9-4B4B0F6A4A1D}" destId="{0E8684DF-2A79-43E2-B8E1-B116F8A1312D}" srcOrd="6" destOrd="0" presId="urn:microsoft.com/office/officeart/2009/layout/CircleArrowProcess"/>
    <dgm:cxn modelId="{2BA2D5FF-DECB-4BED-8441-F6C9C7D9BC1F}" type="presParOf" srcId="{0E8684DF-2A79-43E2-B8E1-B116F8A1312D}" destId="{E5D30E92-F56B-483A-9E11-A105630D5E9D}" srcOrd="0" destOrd="0" presId="urn:microsoft.com/office/officeart/2009/layout/CircleArrowProcess"/>
    <dgm:cxn modelId="{E85D7A8F-65D5-4D04-B3CC-47F26BDBA444}" type="presParOf" srcId="{CB7FF913-1BE1-4722-96A9-4B4B0F6A4A1D}" destId="{AF02541F-6608-4E7F-8F58-C7624C7D9213}" srcOrd="7" destOrd="0" presId="urn:microsoft.com/office/officeart/2009/layout/CircleArrowProcess"/>
    <dgm:cxn modelId="{3317F054-9F20-4035-884A-9DC0E7AA40CF}" type="presParOf" srcId="{CB7FF913-1BE1-4722-96A9-4B4B0F6A4A1D}" destId="{7D4BBD2E-7A7E-4E0C-A9BA-035BDD44FDBD}" srcOrd="8" destOrd="0" presId="urn:microsoft.com/office/officeart/2009/layout/CircleArrowProcess"/>
    <dgm:cxn modelId="{82D367A0-59D3-4EC3-A609-BF6256372479}" type="presParOf" srcId="{7D4BBD2E-7A7E-4E0C-A9BA-035BDD44FDBD}" destId="{F265DBBC-0BCF-43B0-AF26-E7CE63EF8144}" srcOrd="0" destOrd="0" presId="urn:microsoft.com/office/officeart/2009/layout/CircleArrowProcess"/>
    <dgm:cxn modelId="{919DBA16-73FF-4A48-90A6-67966591B506}" type="presParOf" srcId="{CB7FF913-1BE1-4722-96A9-4B4B0F6A4A1D}" destId="{5CA8779C-33BD-4797-B0F3-17023D067F30}" srcOrd="9" destOrd="0" presId="urn:microsoft.com/office/officeart/2009/layout/CircleArrowProcess"/>
    <dgm:cxn modelId="{EF376A8C-840A-4F6A-A460-F9CFF9C8D9BB}" type="presParOf" srcId="{CB7FF913-1BE1-4722-96A9-4B4B0F6A4A1D}" destId="{511070C4-40C6-4253-A73B-252DE6B9CF4E}" srcOrd="10" destOrd="0" presId="urn:microsoft.com/office/officeart/2009/layout/CircleArrowProcess"/>
    <dgm:cxn modelId="{D5648998-C1C8-4F20-9332-474991900226}" type="presParOf" srcId="{511070C4-40C6-4253-A73B-252DE6B9CF4E}" destId="{2FE5BD63-5BBF-4363-9442-BB4FA47F1DD7}" srcOrd="0" destOrd="0" presId="urn:microsoft.com/office/officeart/2009/layout/CircleArrowProcess"/>
    <dgm:cxn modelId="{4AC3F643-241C-4EC8-853A-4E023AF1D151}" type="presParOf" srcId="{CB7FF913-1BE1-4722-96A9-4B4B0F6A4A1D}" destId="{F82A490F-5E51-4057-9CF3-A9B472C28005}" srcOrd="11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B44CAB-9D86-4E42-BECF-9B6F728FBBBB}">
      <dsp:nvSpPr>
        <dsp:cNvPr id="0" name=""/>
        <dsp:cNvSpPr/>
      </dsp:nvSpPr>
      <dsp:spPr>
        <a:xfrm>
          <a:off x="392504" y="45517"/>
          <a:ext cx="2326099" cy="1726650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>
              <a:latin typeface="Georgia" pitchFamily="18" charset="0"/>
            </a:rPr>
            <a:t>       </a:t>
          </a:r>
          <a:endParaRPr lang="ru-RU" sz="1200" b="1" kern="1200" dirty="0">
            <a:latin typeface="Georgia" pitchFamily="18" charset="0"/>
          </a:endParaRPr>
        </a:p>
      </dsp:txBody>
      <dsp:txXfrm>
        <a:off x="974029" y="304515"/>
        <a:ext cx="1140247" cy="1208655"/>
      </dsp:txXfrm>
    </dsp:sp>
    <dsp:sp modelId="{454C0624-24D8-4C18-9561-F68F98E5B2DD}">
      <dsp:nvSpPr>
        <dsp:cNvPr id="0" name=""/>
        <dsp:cNvSpPr/>
      </dsp:nvSpPr>
      <dsp:spPr>
        <a:xfrm>
          <a:off x="474" y="415020"/>
          <a:ext cx="1134872" cy="98764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latin typeface="Georgia" pitchFamily="18" charset="0"/>
          </a:endParaRPr>
        </a:p>
      </dsp:txBody>
      <dsp:txXfrm>
        <a:off x="166672" y="559657"/>
        <a:ext cx="802476" cy="698370"/>
      </dsp:txXfrm>
    </dsp:sp>
    <dsp:sp modelId="{2C01A074-BD23-4C19-A6C8-C79005E98D41}">
      <dsp:nvSpPr>
        <dsp:cNvPr id="0" name=""/>
        <dsp:cNvSpPr/>
      </dsp:nvSpPr>
      <dsp:spPr>
        <a:xfrm>
          <a:off x="3349047" y="50144"/>
          <a:ext cx="2359936" cy="1726650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1651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>
            <a:latin typeface="Georgia" pitchFamily="18" charset="0"/>
          </a:endParaRPr>
        </a:p>
      </dsp:txBody>
      <dsp:txXfrm>
        <a:off x="3939031" y="309142"/>
        <a:ext cx="1165625" cy="1208655"/>
      </dsp:txXfrm>
    </dsp:sp>
    <dsp:sp modelId="{FE387EA7-A447-4643-8543-DEC55E573FBF}">
      <dsp:nvSpPr>
        <dsp:cNvPr id="0" name=""/>
        <dsp:cNvSpPr/>
      </dsp:nvSpPr>
      <dsp:spPr>
        <a:xfrm>
          <a:off x="2842060" y="347105"/>
          <a:ext cx="1264263" cy="11234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latin typeface="Georgia" pitchFamily="18" charset="0"/>
          </a:endParaRPr>
        </a:p>
      </dsp:txBody>
      <dsp:txXfrm>
        <a:off x="3027207" y="511634"/>
        <a:ext cx="893969" cy="794417"/>
      </dsp:txXfrm>
    </dsp:sp>
    <dsp:sp modelId="{529E4BDF-CE90-42C1-8159-C7BA3E82BAC5}">
      <dsp:nvSpPr>
        <dsp:cNvPr id="0" name=""/>
        <dsp:cNvSpPr/>
      </dsp:nvSpPr>
      <dsp:spPr>
        <a:xfrm>
          <a:off x="6382483" y="45517"/>
          <a:ext cx="1975288" cy="1726650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latin typeface="Georgia" pitchFamily="18" charset="0"/>
          </a:endParaRPr>
        </a:p>
      </dsp:txBody>
      <dsp:txXfrm>
        <a:off x="6876305" y="304515"/>
        <a:ext cx="962953" cy="1208655"/>
      </dsp:txXfrm>
    </dsp:sp>
    <dsp:sp modelId="{9D5DE52F-F920-4F0C-8846-602329D09F00}">
      <dsp:nvSpPr>
        <dsp:cNvPr id="0" name=""/>
        <dsp:cNvSpPr/>
      </dsp:nvSpPr>
      <dsp:spPr>
        <a:xfrm>
          <a:off x="5765259" y="415020"/>
          <a:ext cx="1234446" cy="98764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latin typeface="Georgia" pitchFamily="18" charset="0"/>
          </a:endParaRPr>
        </a:p>
      </dsp:txBody>
      <dsp:txXfrm>
        <a:off x="5946039" y="559657"/>
        <a:ext cx="872886" cy="6983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45C39F-15A1-40BB-A3D9-D91147FBBCBD}">
      <dsp:nvSpPr>
        <dsp:cNvPr id="0" name=""/>
        <dsp:cNvSpPr/>
      </dsp:nvSpPr>
      <dsp:spPr>
        <a:xfrm>
          <a:off x="-5079277" y="-778132"/>
          <a:ext cx="6048892" cy="6048892"/>
        </a:xfrm>
        <a:prstGeom prst="blockArc">
          <a:avLst>
            <a:gd name="adj1" fmla="val 18900000"/>
            <a:gd name="adj2" fmla="val 2700000"/>
            <a:gd name="adj3" fmla="val 357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4559A6-B453-420C-AEF4-9C99C3447D19}">
      <dsp:nvSpPr>
        <dsp:cNvPr id="0" name=""/>
        <dsp:cNvSpPr/>
      </dsp:nvSpPr>
      <dsp:spPr>
        <a:xfrm>
          <a:off x="492641" y="295136"/>
          <a:ext cx="5222401" cy="5617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58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492641" y="295136"/>
        <a:ext cx="5222401" cy="561758"/>
      </dsp:txXfrm>
    </dsp:sp>
    <dsp:sp modelId="{1D2D2258-1201-4E22-A589-F611736170E7}">
      <dsp:nvSpPr>
        <dsp:cNvPr id="0" name=""/>
        <dsp:cNvSpPr/>
      </dsp:nvSpPr>
      <dsp:spPr>
        <a:xfrm>
          <a:off x="73047" y="210479"/>
          <a:ext cx="702197" cy="70219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D956EA-E40C-4CF3-A6F9-714242555676}">
      <dsp:nvSpPr>
        <dsp:cNvPr id="0" name=""/>
        <dsp:cNvSpPr/>
      </dsp:nvSpPr>
      <dsp:spPr>
        <a:xfrm>
          <a:off x="944385" y="1107703"/>
          <a:ext cx="4770660" cy="56175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58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944385" y="1107703"/>
        <a:ext cx="4770660" cy="561758"/>
      </dsp:txXfrm>
    </dsp:sp>
    <dsp:sp modelId="{8818E3CD-BF26-42EA-808B-35B3EF3907E0}">
      <dsp:nvSpPr>
        <dsp:cNvPr id="0" name=""/>
        <dsp:cNvSpPr/>
      </dsp:nvSpPr>
      <dsp:spPr>
        <a:xfrm>
          <a:off x="442414" y="1032982"/>
          <a:ext cx="702197" cy="70219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89EF37-921F-4A5D-8C87-A2AEE5D786AA}">
      <dsp:nvSpPr>
        <dsp:cNvPr id="0" name=""/>
        <dsp:cNvSpPr/>
      </dsp:nvSpPr>
      <dsp:spPr>
        <a:xfrm>
          <a:off x="964387" y="1920859"/>
          <a:ext cx="4769750" cy="65090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58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Georgia" pitchFamily="18" charset="0"/>
          </a:endParaRPr>
        </a:p>
      </dsp:txBody>
      <dsp:txXfrm>
        <a:off x="964387" y="1920859"/>
        <a:ext cx="4769750" cy="650909"/>
      </dsp:txXfrm>
    </dsp:sp>
    <dsp:sp modelId="{53981DB7-542D-423F-BB5A-84C9C275A61C}">
      <dsp:nvSpPr>
        <dsp:cNvPr id="0" name=""/>
        <dsp:cNvSpPr/>
      </dsp:nvSpPr>
      <dsp:spPr>
        <a:xfrm>
          <a:off x="589984" y="1918401"/>
          <a:ext cx="702197" cy="70219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9D46E9-F07A-49F2-BBEB-F440E6114D66}">
      <dsp:nvSpPr>
        <dsp:cNvPr id="0" name=""/>
        <dsp:cNvSpPr/>
      </dsp:nvSpPr>
      <dsp:spPr>
        <a:xfrm>
          <a:off x="804932" y="2857518"/>
          <a:ext cx="4921606" cy="56175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58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804932" y="2857518"/>
        <a:ext cx="4921606" cy="561758"/>
      </dsp:txXfrm>
    </dsp:sp>
    <dsp:sp modelId="{203A202D-BB6D-4F8D-8D86-2DA05DC4655A}">
      <dsp:nvSpPr>
        <dsp:cNvPr id="0" name=""/>
        <dsp:cNvSpPr/>
      </dsp:nvSpPr>
      <dsp:spPr>
        <a:xfrm>
          <a:off x="442414" y="2730027"/>
          <a:ext cx="702197" cy="70219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53F5A0-EA7F-421B-820C-D7B45B629A75}">
      <dsp:nvSpPr>
        <dsp:cNvPr id="0" name=""/>
        <dsp:cNvSpPr/>
      </dsp:nvSpPr>
      <dsp:spPr>
        <a:xfrm>
          <a:off x="457395" y="3650170"/>
          <a:ext cx="5257647" cy="56175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58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457395" y="3650170"/>
        <a:ext cx="5257647" cy="561758"/>
      </dsp:txXfrm>
    </dsp:sp>
    <dsp:sp modelId="{170E4491-A48C-44B2-8E76-FE06E243ED82}">
      <dsp:nvSpPr>
        <dsp:cNvPr id="0" name=""/>
        <dsp:cNvSpPr/>
      </dsp:nvSpPr>
      <dsp:spPr>
        <a:xfrm>
          <a:off x="73489" y="3541659"/>
          <a:ext cx="702197" cy="70219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99EEDD-F844-40B0-BFCC-468F76FA6BCC}">
      <dsp:nvSpPr>
        <dsp:cNvPr id="0" name=""/>
        <dsp:cNvSpPr/>
      </dsp:nvSpPr>
      <dsp:spPr>
        <a:xfrm>
          <a:off x="856720" y="103890"/>
          <a:ext cx="1485260" cy="148542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B684AB-9315-4B1B-BBEB-B2D9CCCBE637}">
      <dsp:nvSpPr>
        <dsp:cNvPr id="0" name=""/>
        <dsp:cNvSpPr/>
      </dsp:nvSpPr>
      <dsp:spPr>
        <a:xfrm>
          <a:off x="1184642" y="641782"/>
          <a:ext cx="828859" cy="414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>
        <a:off x="1184642" y="641782"/>
        <a:ext cx="828859" cy="414154"/>
      </dsp:txXfrm>
    </dsp:sp>
    <dsp:sp modelId="{7199FDF3-375A-416F-A0E1-DEA1A6C8A981}">
      <dsp:nvSpPr>
        <dsp:cNvPr id="0" name=""/>
        <dsp:cNvSpPr/>
      </dsp:nvSpPr>
      <dsp:spPr>
        <a:xfrm>
          <a:off x="444101" y="957625"/>
          <a:ext cx="1485260" cy="148542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D28334-62D9-4277-991E-B94DE20ACE6D}">
      <dsp:nvSpPr>
        <dsp:cNvPr id="0" name=""/>
        <dsp:cNvSpPr/>
      </dsp:nvSpPr>
      <dsp:spPr>
        <a:xfrm>
          <a:off x="770351" y="1497213"/>
          <a:ext cx="828859" cy="414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>
        <a:off x="770351" y="1497213"/>
        <a:ext cx="828859" cy="414154"/>
      </dsp:txXfrm>
    </dsp:sp>
    <dsp:sp modelId="{6002A7AA-728D-4728-87C4-AEB1CEA38806}">
      <dsp:nvSpPr>
        <dsp:cNvPr id="0" name=""/>
        <dsp:cNvSpPr/>
      </dsp:nvSpPr>
      <dsp:spPr>
        <a:xfrm>
          <a:off x="856720" y="1814186"/>
          <a:ext cx="1485260" cy="1485420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CC61B9-EA43-49D1-A21F-9892A66B232E}">
      <dsp:nvSpPr>
        <dsp:cNvPr id="0" name=""/>
        <dsp:cNvSpPr/>
      </dsp:nvSpPr>
      <dsp:spPr>
        <a:xfrm>
          <a:off x="1184642" y="2352079"/>
          <a:ext cx="828859" cy="414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>
        <a:off x="1184642" y="2352079"/>
        <a:ext cx="828859" cy="414154"/>
      </dsp:txXfrm>
    </dsp:sp>
    <dsp:sp modelId="{E5D30E92-F56B-483A-9E11-A105630D5E9D}">
      <dsp:nvSpPr>
        <dsp:cNvPr id="0" name=""/>
        <dsp:cNvSpPr/>
      </dsp:nvSpPr>
      <dsp:spPr>
        <a:xfrm>
          <a:off x="444101" y="2669616"/>
          <a:ext cx="1485260" cy="148542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02541F-6608-4E7F-8F58-C7624C7D9213}">
      <dsp:nvSpPr>
        <dsp:cNvPr id="0" name=""/>
        <dsp:cNvSpPr/>
      </dsp:nvSpPr>
      <dsp:spPr>
        <a:xfrm>
          <a:off x="770351" y="3207509"/>
          <a:ext cx="828859" cy="414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>
        <a:off x="770351" y="3207509"/>
        <a:ext cx="828859" cy="414154"/>
      </dsp:txXfrm>
    </dsp:sp>
    <dsp:sp modelId="{F265DBBC-0BCF-43B0-AF26-E7CE63EF8144}">
      <dsp:nvSpPr>
        <dsp:cNvPr id="0" name=""/>
        <dsp:cNvSpPr/>
      </dsp:nvSpPr>
      <dsp:spPr>
        <a:xfrm>
          <a:off x="856720" y="3523917"/>
          <a:ext cx="1485260" cy="1485420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A8779C-33BD-4797-B0F3-17023D067F30}">
      <dsp:nvSpPr>
        <dsp:cNvPr id="0" name=""/>
        <dsp:cNvSpPr/>
      </dsp:nvSpPr>
      <dsp:spPr>
        <a:xfrm>
          <a:off x="1184642" y="4061810"/>
          <a:ext cx="828859" cy="414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>
        <a:off x="1184642" y="4061810"/>
        <a:ext cx="828859" cy="414154"/>
      </dsp:txXfrm>
    </dsp:sp>
    <dsp:sp modelId="{2FE5BD63-5BBF-4363-9442-BB4FA47F1DD7}">
      <dsp:nvSpPr>
        <dsp:cNvPr id="0" name=""/>
        <dsp:cNvSpPr/>
      </dsp:nvSpPr>
      <dsp:spPr>
        <a:xfrm>
          <a:off x="549972" y="4477095"/>
          <a:ext cx="1276025" cy="1276930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2A490F-5E51-4057-9CF3-A9B472C28005}">
      <dsp:nvSpPr>
        <dsp:cNvPr id="0" name=""/>
        <dsp:cNvSpPr/>
      </dsp:nvSpPr>
      <dsp:spPr>
        <a:xfrm>
          <a:off x="770351" y="4917240"/>
          <a:ext cx="828859" cy="414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>
        <a:off x="770351" y="4917240"/>
        <a:ext cx="828859" cy="414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968FB-1521-4CCB-8A78-FE452B2EB3AB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9E800-440C-4B3D-B5C7-E8D06BF7A9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9E800-440C-4B3D-B5C7-E8D06BF7A999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9E800-440C-4B3D-B5C7-E8D06BF7A999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Зразок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24.03.2021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24.03.2021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24.03.2021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24.03.2021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24.03.2021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24.03.2021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24.03.2021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24.03.2021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рисунк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24.03.2021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24.03.2021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24.03.2021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959E6-847B-4937-8C3D-49CDB5BA4EF3}" type="datetimeFigureOut">
              <a:rPr lang="uk-UA" smtClean="0"/>
              <a:pPr/>
              <a:t>24.03.2021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9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0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4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://www.playcast.ru/uploads/2013/11/20/6618310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642918"/>
            <a:ext cx="9416791" cy="621508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571472" y="500042"/>
            <a:ext cx="792961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Дата </a:t>
            </a:r>
            <a:r>
              <a:rPr lang="ru-RU" sz="2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публікації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— 1892 </a:t>
            </a:r>
          </a:p>
          <a:p>
            <a:pPr algn="ctr"/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</a:p>
        </p:txBody>
      </p:sp>
      <p:pic>
        <p:nvPicPr>
          <p:cNvPr id="2051" name="Picture 3" descr="C:\Users\Админ\Pictures\К.Дойль\2012-08-30-Holms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000372"/>
            <a:ext cx="4857784" cy="3342767"/>
          </a:xfrm>
          <a:prstGeom prst="rect">
            <a:avLst/>
          </a:prstGeom>
          <a:noFill/>
        </p:spPr>
      </p:pic>
      <p:pic>
        <p:nvPicPr>
          <p:cNvPr id="2" name="Picture 2" descr="C:\Users\Админ\Pictures\К.Дойль\2nrGFDCOYyPG2rOzsYNVUnD36X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857364"/>
            <a:ext cx="8429684" cy="4500594"/>
          </a:xfrm>
          <a:prstGeom prst="rect">
            <a:avLst/>
          </a:prstGeom>
          <a:noFill/>
        </p:spPr>
      </p:pic>
      <p:sp>
        <p:nvSpPr>
          <p:cNvPr id="6" name="Прямокутник 5"/>
          <p:cNvSpPr/>
          <p:nvPr/>
        </p:nvSpPr>
        <p:spPr>
          <a:xfrm>
            <a:off x="571472" y="1643050"/>
            <a:ext cx="78581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Тема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Розслідування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злочинних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дій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лікаря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Ройлотта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проти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його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пасербиць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Джулії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2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Хелін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Стоунер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2857488" y="1071546"/>
            <a:ext cx="3634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Жанр — детектив 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Админ\Pictures\К.Дойль\81e66c8a2ae727ea0f25096fd3a6f24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000892" y="4685319"/>
            <a:ext cx="1785950" cy="1601183"/>
          </a:xfrm>
          <a:prstGeom prst="rect">
            <a:avLst/>
          </a:prstGeom>
          <a:noFill/>
        </p:spPr>
      </p:pic>
      <p:pic>
        <p:nvPicPr>
          <p:cNvPr id="2052" name="Picture 4" descr="C:\Users\Админ\Pictures\Рисунок361.png"/>
          <p:cNvPicPr>
            <a:picLocks noChangeAspect="1" noChangeArrowheads="1"/>
          </p:cNvPicPr>
          <p:nvPr/>
        </p:nvPicPr>
        <p:blipFill>
          <a:blip r:embed="rId3"/>
          <a:srcRect r="15202" b="31778"/>
          <a:stretch>
            <a:fillRect/>
          </a:stretch>
        </p:blipFill>
        <p:spPr bwMode="auto">
          <a:xfrm>
            <a:off x="428596" y="357166"/>
            <a:ext cx="3323241" cy="2928958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3643306" y="785794"/>
            <a:ext cx="5214974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70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i="0" u="none" strike="noStrike" normalizeH="0" baseline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uk-UA" sz="2400" i="0" u="none" strike="noStrike" normalizeH="0" baseline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атько — сер Артур </a:t>
            </a:r>
            <a:r>
              <a:rPr kumimoji="0" lang="uk-UA" sz="2400" i="0" u="none" strike="noStrike" normalizeH="0" baseline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Конан</a:t>
            </a:r>
            <a:r>
              <a:rPr kumimoji="0" lang="uk-UA" sz="2400" i="0" u="none" strike="noStrike" normalizeH="0" baseline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i="0" u="none" strike="noStrike" normalizeH="0" baseline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Дойл</a:t>
            </a:r>
            <a:r>
              <a:rPr kumimoji="0" lang="uk-UA" sz="2400" i="0" u="none" strike="noStrike" normalizeH="0" baseline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, мати — ім’я невідоме, онука сестри французького художника </a:t>
            </a:r>
            <a:r>
              <a:rPr kumimoji="0" lang="uk-UA" sz="2400" i="0" u="none" strike="noStrike" normalizeH="0" baseline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Ораса</a:t>
            </a:r>
            <a:r>
              <a:rPr kumimoji="0" lang="uk-UA" sz="2400" i="0" u="none" strike="noStrike" normalizeH="0" baseline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Верна, брат — </a:t>
            </a:r>
            <a:r>
              <a:rPr kumimoji="0" lang="uk-UA" sz="2400" i="0" u="none" strike="noStrike" normalizeH="0" baseline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Майкрофт</a:t>
            </a:r>
            <a:r>
              <a:rPr kumimoji="0" lang="uk-UA" sz="2400" i="0" u="none" strike="noStrike" normalizeH="0" baseline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Холмс, на сім років старший. Політичний діяч. </a:t>
            </a:r>
            <a:endParaRPr kumimoji="0" lang="ru-RU" sz="2400" i="0" u="none" strike="noStrike" normalizeH="0" baseline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i="0" u="none" strike="noStrike" normalizeH="0" baseline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i="0" u="none" strike="noStrike" normalizeH="0" baseline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285720" y="5857892"/>
            <a:ext cx="43848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70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Шкідливі звички: паління.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357158" y="3214686"/>
            <a:ext cx="821537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70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Можливо, навчався в Оксфорді, приватний детектив поживає у  Лондоні,  на </a:t>
            </a:r>
            <a:r>
              <a:rPr lang="uk-U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Бейкер-стріт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221-б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indent="2270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Багато читає , улюблені газети : «</a:t>
            </a:r>
            <a:r>
              <a:rPr lang="uk-U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Дейлі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телеграф», «</a:t>
            </a:r>
            <a:r>
              <a:rPr lang="uk-U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Таймс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».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  <a:p>
            <a:pPr lvl="0" indent="2270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9" name="Прямокутник 8"/>
          <p:cNvSpPr/>
          <p:nvPr/>
        </p:nvSpPr>
        <p:spPr>
          <a:xfrm>
            <a:off x="357158" y="4714884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70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Хобі: хімія, гра на скрипці, турецькі бані.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  <a:p>
            <a:pPr lvl="0" indent="2270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Спортивні захоплення: бокс, фехтування, гольф, плавання, східні єдиноборства, стрільба з пістолета.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pic>
        <p:nvPicPr>
          <p:cNvPr id="6146" name="Picture 2" descr="C:\Users\Админ\Pictures\Рисунок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0"/>
            <a:ext cx="5461000" cy="1096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\Pictures\Рисунок5.pn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 b="23437"/>
          <a:stretch>
            <a:fillRect/>
          </a:stretch>
        </p:blipFill>
        <p:spPr bwMode="auto">
          <a:xfrm>
            <a:off x="5929322" y="1074946"/>
            <a:ext cx="2786082" cy="3515771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393505" y="5214950"/>
            <a:ext cx="750099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i="0" u="none" strike="noStrike" normalizeH="0" baseline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i="0" u="none" strike="noStrike" normalizeH="0" baseline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i="0" u="none" strike="noStrike" normalizeH="0" baseline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428596" y="1071546"/>
            <a:ext cx="5572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Народився в Австралії, закінчив медичний коледж Лондонського університету, курси Військових хірургів в Нетлі. 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428596" y="2786058"/>
            <a:ext cx="62865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Служив в Афганістані, у битві при </a:t>
            </a:r>
            <a:r>
              <a:rPr lang="uk-U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Майванде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був серйозно поранений і відправлений у відставку.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Працював з Холмсом 17 років. </a:t>
            </a:r>
          </a:p>
        </p:txBody>
      </p:sp>
      <p:sp>
        <p:nvSpPr>
          <p:cNvPr id="9" name="Прямокутник 8"/>
          <p:cNvSpPr/>
          <p:nvPr/>
        </p:nvSpPr>
        <p:spPr>
          <a:xfrm>
            <a:off x="428596" y="4500570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Позитивні риси: безстрашність, терпимість, лицарське ставлення до жінок, літературний талант, здатність іронізувати навіть над собою і не впадати у відчай за будь-яких обставин</a:t>
            </a:r>
            <a:r>
              <a:rPr lang="uk-U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lang="uk-UA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pic>
        <p:nvPicPr>
          <p:cNvPr id="4098" name="Picture 2" descr="C:\Users\Админ\Pictures\Рисунок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7494589" cy="13112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C:\Users\Админ\Pictures\К.Дойль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226" y="2714620"/>
            <a:ext cx="3963067" cy="3623950"/>
          </a:xfrm>
          <a:prstGeom prst="rect">
            <a:avLst/>
          </a:prstGeom>
          <a:noFill/>
        </p:spPr>
      </p:pic>
      <p:pic>
        <p:nvPicPr>
          <p:cNvPr id="1026" name="Picture 2" descr="C:\Users\Админ\Pictures\К.Дойль\14053638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293296"/>
            <a:ext cx="4043161" cy="2981640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  <p:sp>
        <p:nvSpPr>
          <p:cNvPr id="5" name="Прямокутник 4"/>
          <p:cNvSpPr/>
          <p:nvPr/>
        </p:nvSpPr>
        <p:spPr>
          <a:xfrm>
            <a:off x="285719" y="857232"/>
            <a:ext cx="8572561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400" b="1" u="sng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Експозиція. </a:t>
            </a:r>
            <a:r>
              <a:rPr lang="uk-UA" sz="34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3400" b="1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 нотаток </a:t>
            </a:r>
            <a:r>
              <a:rPr lang="uk-UA" sz="3400" b="1" i="1" cap="none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Ватсона</a:t>
            </a:r>
            <a:r>
              <a:rPr lang="uk-UA" sz="3400" b="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428596" y="1500174"/>
            <a:ext cx="842968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Чому, вивчаючи справи Шерлока Холмса, доктор </a:t>
            </a:r>
            <a:r>
              <a:rPr lang="uk-UA" sz="2400" b="0" cap="none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Ватсон</a:t>
            </a: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не може назвати бодай однієї банальної, тобто неоригінальної? </a:t>
            </a:r>
          </a:p>
          <a:p>
            <a:pPr>
              <a:buFont typeface="Wingdings" pitchFamily="2" charset="2"/>
              <a:buChar char="q"/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Про яку подію вирішив розповісти </a:t>
            </a:r>
            <a:r>
              <a:rPr lang="uk-U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Ватсон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?</a:t>
            </a:r>
            <a:endParaRPr lang="uk-UA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079" name="Picture 7" descr="C:\Users\Админ\Pictures\Рисунок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0"/>
            <a:ext cx="6497637" cy="11826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57158" y="428604"/>
            <a:ext cx="83647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Зав’язка.</a:t>
            </a:r>
            <a:r>
              <a:rPr lang="uk-U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uk-UA" sz="36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Прихід </a:t>
            </a:r>
            <a:r>
              <a:rPr lang="uk-UA" sz="3600" b="1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Хелін</a:t>
            </a:r>
            <a:r>
              <a:rPr lang="uk-UA" sz="36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3600" b="1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Стоунер</a:t>
            </a:r>
            <a:endParaRPr lang="ru-RU" sz="3600" b="1" i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170" name="Picture 2" descr="C:\Users\Админ\Pictures\К.Дойль\i (10)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571472" y="3357562"/>
            <a:ext cx="4143404" cy="2749482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  <p:pic>
        <p:nvPicPr>
          <p:cNvPr id="7171" name="Picture 3" descr="C:\Users\Админ\Pictures\9.pn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 l="23958" t="5833" r="20833" b="17500"/>
          <a:stretch>
            <a:fillRect/>
          </a:stretch>
        </p:blipFill>
        <p:spPr bwMode="auto">
          <a:xfrm>
            <a:off x="4929190" y="3357562"/>
            <a:ext cx="3714776" cy="2752385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  <p:sp>
        <p:nvSpPr>
          <p:cNvPr id="6" name="Прямокутник 5"/>
          <p:cNvSpPr/>
          <p:nvPr/>
        </p:nvSpPr>
        <p:spPr>
          <a:xfrm>
            <a:off x="571472" y="1214422"/>
            <a:ext cx="807249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Коли відбуваються події, описані в творі?</a:t>
            </a:r>
          </a:p>
          <a:p>
            <a:pPr>
              <a:buFont typeface="Wingdings" pitchFamily="2" charset="2"/>
              <a:buChar char="q"/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Чому, побачивши гостю, Холмс  запропонував їй сісти поближче до вогню?</a:t>
            </a:r>
          </a:p>
          <a:p>
            <a:pPr>
              <a:buFont typeface="Wingdings" pitchFamily="2" charset="2"/>
              <a:buChar char="q"/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Від чого так тремтіла молода жінка?</a:t>
            </a:r>
          </a:p>
          <a:p>
            <a:pPr>
              <a:buFont typeface="Wingdings" pitchFamily="2" charset="2"/>
              <a:buChar char="q"/>
            </a:pPr>
            <a:endParaRPr lang="uk-UA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uk-UA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1" name="Picture 9" descr="https://im0-tub-ua.yandex.net/i?id=108563fcdd1bfe886ed74a4c23360e13-l&amp;n=13"/>
          <p:cNvPicPr>
            <a:picLocks noChangeAspect="1" noChangeArrowheads="1"/>
          </p:cNvPicPr>
          <p:nvPr/>
        </p:nvPicPr>
        <p:blipFill>
          <a:blip r:embed="rId2"/>
          <a:srcRect t="1407" r="16981"/>
          <a:stretch>
            <a:fillRect/>
          </a:stretch>
        </p:blipFill>
        <p:spPr bwMode="auto">
          <a:xfrm>
            <a:off x="428596" y="1071546"/>
            <a:ext cx="8286808" cy="5219050"/>
          </a:xfrm>
          <a:prstGeom prst="rect">
            <a:avLst/>
          </a:prstGeom>
          <a:noFill/>
        </p:spPr>
      </p:pic>
      <p:pic>
        <p:nvPicPr>
          <p:cNvPr id="14338" name="Picture 2" descr="C:\Users\Админ\Pictures\К.Дойль\загруженное.jpg"/>
          <p:cNvPicPr>
            <a:picLocks noChangeAspect="1" noChangeArrowheads="1"/>
          </p:cNvPicPr>
          <p:nvPr/>
        </p:nvPicPr>
        <p:blipFill>
          <a:blip r:embed="rId3" cstate="print"/>
          <a:srcRect l="14234" r="2846"/>
          <a:stretch>
            <a:fillRect/>
          </a:stretch>
        </p:blipFill>
        <p:spPr bwMode="auto">
          <a:xfrm>
            <a:off x="3286116" y="2357430"/>
            <a:ext cx="2696173" cy="2428892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  <p:pic>
        <p:nvPicPr>
          <p:cNvPr id="8195" name="Picture 3" descr="C:\Users\Админ\Pictures\Рисунок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0"/>
            <a:ext cx="6583361" cy="1159147"/>
          </a:xfrm>
          <a:prstGeom prst="rect">
            <a:avLst/>
          </a:prstGeom>
          <a:noFill/>
        </p:spPr>
      </p:pic>
      <p:sp>
        <p:nvSpPr>
          <p:cNvPr id="6" name="Округлений прямокутник 5"/>
          <p:cNvSpPr/>
          <p:nvPr/>
        </p:nvSpPr>
        <p:spPr>
          <a:xfrm>
            <a:off x="571472" y="4000504"/>
            <a:ext cx="2214578" cy="92869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Змарніла, </a:t>
            </a:r>
          </a:p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аж сіра.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7" name="Округлений прямокутник 6"/>
          <p:cNvSpPr/>
          <p:nvPr/>
        </p:nvSpPr>
        <p:spPr>
          <a:xfrm>
            <a:off x="6357950" y="3857628"/>
            <a:ext cx="2286016" cy="107157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Виснажена, стомлена.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Округлений прямокутник 7"/>
          <p:cNvSpPr/>
          <p:nvPr/>
        </p:nvSpPr>
        <p:spPr>
          <a:xfrm>
            <a:off x="6215074" y="1857364"/>
            <a:ext cx="2500330" cy="178595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Неспокійні очі бігають немов у зацькованої тваринки.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Округлений прямокутник 8"/>
          <p:cNvSpPr/>
          <p:nvPr/>
        </p:nvSpPr>
        <p:spPr>
          <a:xfrm>
            <a:off x="428596" y="1857364"/>
            <a:ext cx="2643206" cy="18573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Молода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леді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вдягнена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в усе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чорне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, не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більше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30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років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0" name="Округлений прямокутник 9"/>
          <p:cNvSpPr/>
          <p:nvPr/>
        </p:nvSpPr>
        <p:spPr>
          <a:xfrm>
            <a:off x="2571736" y="5143512"/>
            <a:ext cx="4429156" cy="92869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У волоссі вже з’явилась передчасна сивина.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ї документи\Плани і презентації. Зарубіжна література\7 клас\6.Літературний детектив\Дойль\Ілюстрації\141054638512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143248"/>
            <a:ext cx="4095779" cy="3071834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  <p:pic>
        <p:nvPicPr>
          <p:cNvPr id="1027" name="Picture 3" descr="C:\Users\Админ\Pictures\Image 3.png"/>
          <p:cNvPicPr>
            <a:picLocks noChangeAspect="1" noChangeArrowheads="1"/>
          </p:cNvPicPr>
          <p:nvPr/>
        </p:nvPicPr>
        <p:blipFill>
          <a:blip r:embed="rId4"/>
          <a:srcRect l="28646" t="5000" r="20312" b="18333"/>
          <a:stretch>
            <a:fillRect/>
          </a:stretch>
        </p:blipFill>
        <p:spPr bwMode="auto">
          <a:xfrm>
            <a:off x="571472" y="3143248"/>
            <a:ext cx="3571900" cy="3084955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  <p:sp>
        <p:nvSpPr>
          <p:cNvPr id="4" name="Прямокутник 3"/>
          <p:cNvSpPr/>
          <p:nvPr/>
        </p:nvSpPr>
        <p:spPr>
          <a:xfrm>
            <a:off x="500034" y="428604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Яких висновків дійшов Холмс, дивлячись на ранкову відвідувачку?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428596" y="1214422"/>
          <a:ext cx="8358246" cy="1817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Прямокутник 6"/>
          <p:cNvSpPr/>
          <p:nvPr/>
        </p:nvSpPr>
        <p:spPr>
          <a:xfrm>
            <a:off x="428596" y="1928802"/>
            <a:ext cx="1105695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1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Тремтить </a:t>
            </a:r>
            <a:endParaRPr lang="ru-RU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1428728" y="1714488"/>
            <a:ext cx="159050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1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Запропонував </a:t>
            </a:r>
          </a:p>
          <a:p>
            <a:pPr algn="ctr"/>
            <a:r>
              <a:rPr lang="uk-UA" sz="1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сісти біля</a:t>
            </a:r>
          </a:p>
          <a:p>
            <a:pPr algn="ctr"/>
            <a:r>
              <a:rPr lang="uk-UA" sz="1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каміна .</a:t>
            </a:r>
            <a:endParaRPr lang="ru-RU" sz="1600" b="0" cap="none" spc="0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3286116" y="1643050"/>
            <a:ext cx="121444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1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Приїхала </a:t>
            </a:r>
          </a:p>
          <a:p>
            <a:pPr algn="ctr"/>
            <a:r>
              <a:rPr lang="uk-UA" sz="1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поїздом</a:t>
            </a:r>
          </a:p>
          <a:p>
            <a:pPr algn="ctr"/>
            <a:r>
              <a:rPr lang="uk-UA" sz="1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сьогодні </a:t>
            </a:r>
          </a:p>
          <a:p>
            <a:pPr algn="ctr"/>
            <a:r>
              <a:rPr lang="uk-UA" sz="1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вранці</a:t>
            </a:r>
            <a:endParaRPr lang="ru-RU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4286248" y="1428736"/>
            <a:ext cx="17684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1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За лівою</a:t>
            </a:r>
          </a:p>
          <a:p>
            <a:pPr algn="ctr"/>
            <a:r>
              <a:rPr lang="uk-UA" sz="1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 рукавичкою </a:t>
            </a:r>
          </a:p>
          <a:p>
            <a:pPr algn="ctr"/>
            <a:r>
              <a:rPr lang="uk-UA" sz="1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помітив квиток </a:t>
            </a:r>
          </a:p>
          <a:p>
            <a:pPr algn="ctr"/>
            <a:r>
              <a:rPr lang="uk-UA" sz="1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на зворотну </a:t>
            </a:r>
          </a:p>
          <a:p>
            <a:pPr algn="ctr"/>
            <a:r>
              <a:rPr lang="uk-UA" sz="1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дорогу.</a:t>
            </a:r>
            <a:endParaRPr lang="ru-RU" sz="1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6143636" y="1714488"/>
            <a:ext cx="120577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1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Їхала</a:t>
            </a:r>
          </a:p>
          <a:p>
            <a:pPr algn="ctr"/>
            <a:r>
              <a:rPr lang="uk-UA" sz="1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путівцем</a:t>
            </a:r>
          </a:p>
          <a:p>
            <a:pPr algn="ctr"/>
            <a:r>
              <a:rPr lang="uk-UA" sz="1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на бідарці</a:t>
            </a:r>
            <a:endParaRPr lang="ru-RU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7215206" y="1500174"/>
            <a:ext cx="128588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1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Лівий</a:t>
            </a:r>
          </a:p>
          <a:p>
            <a:pPr algn="ctr"/>
            <a:r>
              <a:rPr lang="uk-UA" sz="1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рукав   </a:t>
            </a:r>
          </a:p>
          <a:p>
            <a:pPr algn="ctr"/>
            <a:r>
              <a:rPr lang="uk-UA" sz="1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жакетки  </a:t>
            </a:r>
          </a:p>
          <a:p>
            <a:pPr algn="ctr"/>
            <a:r>
              <a:rPr lang="uk-UA" sz="1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заляпано </a:t>
            </a:r>
          </a:p>
          <a:p>
            <a:pPr algn="ctr"/>
            <a:r>
              <a:rPr lang="uk-UA" sz="1600" b="0" cap="none" spc="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грязюкою</a:t>
            </a:r>
            <a:r>
              <a:rPr lang="uk-UA" sz="16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1600" b="0" cap="none" spc="0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71472" y="285728"/>
            <a:ext cx="835824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У якій справі приїхала </a:t>
            </a:r>
            <a:r>
              <a:rPr lang="uk-UA" sz="2400" b="0" cap="none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Хелін</a:t>
            </a: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uk-UA" sz="2400" b="0" cap="none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Стоунер</a:t>
            </a: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? </a:t>
            </a:r>
          </a:p>
          <a:p>
            <a:pPr>
              <a:buFont typeface="Wingdings" pitchFamily="2" charset="2"/>
              <a:buChar char="q"/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Хто дав їй адресу Шерлока  Холмса?</a:t>
            </a:r>
          </a:p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Чому вона зараз не має можливості належно винагородити детектива за його послугу?</a:t>
            </a:r>
          </a:p>
          <a:p>
            <a:pPr>
              <a:buFont typeface="Wingdings" pitchFamily="2" charset="2"/>
              <a:buChar char="q"/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Що є справжньою винагородою для Холмса?</a:t>
            </a:r>
          </a:p>
          <a:p>
            <a:pPr>
              <a:buFont typeface="Wingdings" pitchFamily="2" charset="2"/>
              <a:buChar char="q"/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Що розповіла  </a:t>
            </a:r>
            <a:r>
              <a:rPr lang="uk-U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Хелін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про свого вітчима?</a:t>
            </a:r>
            <a:endParaRPr lang="uk-UA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7892" name="Picture 4" descr="C:\Users\Админ\Pictures\6.png"/>
          <p:cNvPicPr>
            <a:picLocks noChangeAspect="1" noChangeArrowheads="1"/>
          </p:cNvPicPr>
          <p:nvPr/>
        </p:nvPicPr>
        <p:blipFill>
          <a:blip r:embed="rId2"/>
          <a:srcRect l="860" t="1522" r="5372" b="22387"/>
          <a:stretch>
            <a:fillRect/>
          </a:stretch>
        </p:blipFill>
        <p:spPr bwMode="auto">
          <a:xfrm>
            <a:off x="642910" y="2714620"/>
            <a:ext cx="7786742" cy="3571900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7" descr="https://www.lj-top.ru/proxyimage/http:/ic.pics.livejournal.com/tanja_tank/73430060/294903/294903_origin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9" name="Picture 9" descr="https://im2-tub-ua.yandex.net/i?id=c5463c05758b287506c4f44ff45629d3-l&amp;n=13"/>
          <p:cNvPicPr>
            <a:picLocks noChangeAspect="1" noChangeArrowheads="1"/>
          </p:cNvPicPr>
          <p:nvPr/>
        </p:nvPicPr>
        <p:blipFill>
          <a:blip r:embed="rId2"/>
          <a:srcRect l="31250" r="4687"/>
          <a:stretch>
            <a:fillRect/>
          </a:stretch>
        </p:blipFill>
        <p:spPr bwMode="auto">
          <a:xfrm>
            <a:off x="6143636" y="1142984"/>
            <a:ext cx="2571768" cy="321471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30" name="Picture 6" descr="C:\Users\Админ\Pictures\Рисунок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0"/>
            <a:ext cx="7034213" cy="1214421"/>
          </a:xfrm>
          <a:prstGeom prst="rect">
            <a:avLst/>
          </a:prstGeom>
          <a:noFill/>
        </p:spPr>
      </p:pic>
      <p:sp>
        <p:nvSpPr>
          <p:cNvPr id="29" name="Прямокутник 28"/>
          <p:cNvSpPr/>
          <p:nvPr/>
        </p:nvSpPr>
        <p:spPr>
          <a:xfrm>
            <a:off x="428596" y="1071546"/>
            <a:ext cx="5857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Останній представник  старовинного  саксонського роду  </a:t>
            </a:r>
            <a:r>
              <a:rPr lang="uk-U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Ройлоттів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зі </a:t>
            </a:r>
          </a:p>
          <a:p>
            <a:pPr algn="ctr"/>
            <a:r>
              <a:rPr lang="uk-U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Стоук-Морана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, що в графстві </a:t>
            </a:r>
            <a:r>
              <a:rPr lang="uk-U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Суррей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400" dirty="0"/>
          </a:p>
        </p:txBody>
      </p:sp>
      <p:sp>
        <p:nvSpPr>
          <p:cNvPr id="30" name="Прямокутник 29"/>
          <p:cNvSpPr/>
          <p:nvPr/>
        </p:nvSpPr>
        <p:spPr>
          <a:xfrm>
            <a:off x="357158" y="2428868"/>
            <a:ext cx="56436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Закінчив університет, одержав  диплом лікаря, поїхав  до  Калькутти.</a:t>
            </a:r>
            <a:endParaRPr lang="ru-RU" sz="2400" dirty="0"/>
          </a:p>
        </p:txBody>
      </p:sp>
      <p:sp>
        <p:nvSpPr>
          <p:cNvPr id="31" name="Прямокутник 30"/>
          <p:cNvSpPr/>
          <p:nvPr/>
        </p:nvSpPr>
        <p:spPr>
          <a:xfrm>
            <a:off x="428596" y="3429000"/>
            <a:ext cx="62151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Завдяки своїй професійній</a:t>
            </a:r>
          </a:p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майстерності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здобув широку практику.</a:t>
            </a:r>
            <a:endParaRPr lang="ru-RU" sz="2400" dirty="0"/>
          </a:p>
        </p:txBody>
      </p:sp>
      <p:sp>
        <p:nvSpPr>
          <p:cNvPr id="32" name="Прямокутник 31"/>
          <p:cNvSpPr/>
          <p:nvPr/>
        </p:nvSpPr>
        <p:spPr>
          <a:xfrm>
            <a:off x="428596" y="4429132"/>
            <a:ext cx="7786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Убив свого дворецького-тубільця,  за що відсидів </a:t>
            </a:r>
          </a:p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чимало років у  в’язниці.</a:t>
            </a:r>
            <a:endParaRPr lang="ru-RU" sz="2400" dirty="0"/>
          </a:p>
        </p:txBody>
      </p:sp>
      <p:sp>
        <p:nvSpPr>
          <p:cNvPr id="33" name="Прямокутник 32"/>
          <p:cNvSpPr/>
          <p:nvPr/>
        </p:nvSpPr>
        <p:spPr>
          <a:xfrm>
            <a:off x="571472" y="5357826"/>
            <a:ext cx="80724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 Індії одружився з  місіс </a:t>
            </a:r>
            <a:r>
              <a:rPr lang="uk-U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Стоунер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,  багатою молодою вдовою, яка мала двох дівчаток-близняток 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Админ\Pictures\Image 7.pn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l="20833" t="18333" r="48959" b="24167"/>
          <a:stretch>
            <a:fillRect/>
          </a:stretch>
        </p:blipFill>
        <p:spPr bwMode="auto">
          <a:xfrm>
            <a:off x="417206" y="1000108"/>
            <a:ext cx="2297405" cy="273311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кутник 5"/>
          <p:cNvSpPr/>
          <p:nvPr/>
        </p:nvSpPr>
        <p:spPr>
          <a:xfrm>
            <a:off x="1857356" y="357166"/>
            <a:ext cx="67866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Після  смерті  дружини  оселився разом  з дітьми в родинному будинку в </a:t>
            </a:r>
            <a:r>
              <a:rPr lang="uk-U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Стоук-Морані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2357422" y="1285860"/>
            <a:ext cx="65008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Жив самотньо, сварився з сусідами, зробився пострахом для всієї округи.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071670" y="2285992"/>
            <a:ext cx="67151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i="0" u="none" strike="noStrike" normalizeH="0" baseline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Має страшенну силу, і коли він розгнівається, то не володіє собою. </a:t>
            </a:r>
            <a:endParaRPr kumimoji="0" lang="uk-UA" sz="3600" i="0" u="none" strike="noStrike" normalizeH="0" baseline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2143108" y="3286124"/>
            <a:ext cx="6643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Немає ніяких друзів, крім мандрівних циган.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57158" y="3857628"/>
            <a:ext cx="428628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i="0" u="none" strike="noStrike" normalizeH="0" baseline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Має пристрасть до індійських тварин,  у нього по садибі вільно розгулюють гепард і бабуїн, яких  усі бояться так само, як і їхнього хазяїна. </a:t>
            </a:r>
            <a:endParaRPr kumimoji="0" lang="ru-RU" sz="2400" i="0" u="none" strike="noStrike" normalizeH="0" baseline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7" name="Picture 5" descr="C:\Users\Админ\Pictures\4.png"/>
          <p:cNvPicPr>
            <a:picLocks noChangeAspect="1" noChangeArrowheads="1"/>
          </p:cNvPicPr>
          <p:nvPr/>
        </p:nvPicPr>
        <p:blipFill>
          <a:blip r:embed="rId3">
            <a:lum bright="10000" contrast="30000"/>
          </a:blip>
          <a:srcRect/>
          <a:stretch>
            <a:fillRect/>
          </a:stretch>
        </p:blipFill>
        <p:spPr bwMode="auto">
          <a:xfrm>
            <a:off x="4214810" y="3071810"/>
            <a:ext cx="4572032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\Pictures\31.png"/>
          <p:cNvPicPr>
            <a:picLocks noChangeAspect="1" noChangeArrowheads="1"/>
          </p:cNvPicPr>
          <p:nvPr/>
        </p:nvPicPr>
        <p:blipFill>
          <a:blip r:embed="rId2"/>
          <a:srcRect r="7243"/>
          <a:stretch>
            <a:fillRect/>
          </a:stretch>
        </p:blipFill>
        <p:spPr bwMode="auto">
          <a:xfrm>
            <a:off x="5199063" y="2500306"/>
            <a:ext cx="3659217" cy="3859213"/>
          </a:xfrm>
          <a:prstGeom prst="rect">
            <a:avLst/>
          </a:prstGeom>
          <a:noFill/>
        </p:spPr>
      </p:pic>
      <p:sp>
        <p:nvSpPr>
          <p:cNvPr id="6" name="Прямокутник 5"/>
          <p:cNvSpPr/>
          <p:nvPr/>
        </p:nvSpPr>
        <p:spPr>
          <a:xfrm>
            <a:off x="2571736" y="1142984"/>
            <a:ext cx="61436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У віці 30 років заручилася з відставним флотським майором. Вітчим не заперечував проти цього шлюбу. Але за два тижні до весілля Джулія померла </a:t>
            </a:r>
            <a:r>
              <a:rPr lang="uk-U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.</a:t>
            </a:r>
            <a:endParaRPr lang="uk-U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pic>
        <p:nvPicPr>
          <p:cNvPr id="4098" name="Picture 2" descr="C:\Users\Админ\Pictures\Image 3.png"/>
          <p:cNvPicPr>
            <a:picLocks noChangeAspect="1" noChangeArrowheads="1"/>
          </p:cNvPicPr>
          <p:nvPr/>
        </p:nvPicPr>
        <p:blipFill>
          <a:blip r:embed="rId3"/>
          <a:srcRect l="27535" t="7500" r="24351" b="12500"/>
          <a:stretch>
            <a:fillRect/>
          </a:stretch>
        </p:blipFill>
        <p:spPr bwMode="auto">
          <a:xfrm>
            <a:off x="434804" y="500042"/>
            <a:ext cx="2323350" cy="242889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Прямокутник 7"/>
          <p:cNvSpPr/>
          <p:nvPr/>
        </p:nvSpPr>
        <p:spPr>
          <a:xfrm>
            <a:off x="428596" y="2928934"/>
            <a:ext cx="7143800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Чому Джулія  прийшла до сестри тієї фатальної ночі?</a:t>
            </a:r>
          </a:p>
          <a:p>
            <a:pPr>
              <a:buFont typeface="Wingdings" pitchFamily="2" charset="2"/>
              <a:buChar char="q"/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Що її турбувало останнім часом ?</a:t>
            </a:r>
          </a:p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Що почула </a:t>
            </a:r>
            <a:r>
              <a:rPr lang="uk-U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Хелін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, коли вона прибігла</a:t>
            </a:r>
          </a:p>
          <a:p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на пронизливий крик своєї сестри?</a:t>
            </a:r>
          </a:p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Опишіть, в якому стані була Джулія.</a:t>
            </a:r>
          </a:p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Якими були її останні слова ?</a:t>
            </a:r>
          </a:p>
        </p:txBody>
      </p:sp>
      <p:sp>
        <p:nvSpPr>
          <p:cNvPr id="9" name="Прямокутник 8"/>
          <p:cNvSpPr/>
          <p:nvPr/>
        </p:nvSpPr>
        <p:spPr>
          <a:xfrm>
            <a:off x="285720" y="5786454"/>
            <a:ext cx="8643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«Боже мій, </a:t>
            </a:r>
            <a:r>
              <a:rPr lang="uk-UA" sz="24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Хелін</a:t>
            </a:r>
            <a:r>
              <a:rPr lang="uk-UA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!.. Це — стрічка!.. Пістрява стрічка!» 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27" name="Picture 3" descr="C:\Users\Админ\Pictures\Рисунок77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214290"/>
            <a:ext cx="5875337" cy="1096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4"/>
          <p:cNvSpPr/>
          <p:nvPr/>
        </p:nvSpPr>
        <p:spPr>
          <a:xfrm>
            <a:off x="357158" y="357166"/>
            <a:ext cx="564360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Напередодні яких змін у своєму житті була </a:t>
            </a:r>
            <a:r>
              <a:rPr lang="uk-UA" sz="2400" b="0" cap="none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Хелін</a:t>
            </a: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?</a:t>
            </a:r>
          </a:p>
          <a:p>
            <a:pPr>
              <a:buFont typeface="Wingdings" pitchFamily="2" charset="2"/>
              <a:buChar char="q"/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Як вітчим поставився до її одруження?</a:t>
            </a:r>
          </a:p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Чому дівчина повинна була перебратися в кімнату своєї сестри?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357158" y="2643182"/>
            <a:ext cx="5429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Що змусило </a:t>
            </a:r>
            <a:r>
              <a:rPr lang="uk-U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Хелін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 першим потягом виїхати до Лондона?</a:t>
            </a:r>
          </a:p>
        </p:txBody>
      </p:sp>
      <p:pic>
        <p:nvPicPr>
          <p:cNvPr id="8" name="Picture 2" descr="C:\Users\Админ\Pictures\К.Дойль\p_f.jpg"/>
          <p:cNvPicPr>
            <a:picLocks noChangeAspect="1" noChangeArrowheads="1"/>
          </p:cNvPicPr>
          <p:nvPr/>
        </p:nvPicPr>
        <p:blipFill>
          <a:blip r:embed="rId3">
            <a:lum bright="10000" contrast="10000"/>
          </a:blip>
          <a:srcRect l="7143"/>
          <a:stretch>
            <a:fillRect/>
          </a:stretch>
        </p:blipFill>
        <p:spPr bwMode="auto">
          <a:xfrm>
            <a:off x="500034" y="3643314"/>
            <a:ext cx="3786214" cy="2553428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  <p:pic>
        <p:nvPicPr>
          <p:cNvPr id="10241" name="Picture 1" descr="C:\Users\Админ\Pictures\2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285729"/>
            <a:ext cx="3387723" cy="3357585"/>
          </a:xfrm>
          <a:prstGeom prst="rect">
            <a:avLst/>
          </a:prstGeom>
          <a:noFill/>
        </p:spPr>
      </p:pic>
      <p:sp>
        <p:nvSpPr>
          <p:cNvPr id="10" name="Прямокутник 9"/>
          <p:cNvSpPr/>
          <p:nvPr/>
        </p:nvSpPr>
        <p:spPr>
          <a:xfrm rot="10800000" flipV="1">
            <a:off x="4357686" y="3571876"/>
            <a:ext cx="4500594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Як поводився Холмс під час зустрічі з </a:t>
            </a:r>
            <a:r>
              <a:rPr lang="uk-UA" sz="2400" b="0" cap="none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Грімсбі</a:t>
            </a: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uk-UA" sz="2400" b="0" cap="none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Ройлоттом</a:t>
            </a: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?</a:t>
            </a:r>
          </a:p>
          <a:p>
            <a:pPr>
              <a:buFont typeface="Wingdings" pitchFamily="2" charset="2"/>
              <a:buChar char="q"/>
            </a:pPr>
            <a:endParaRPr lang="uk-UA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Що в цій історії зацікавило детектива і змусило негайно взятися  за  справу?</a:t>
            </a:r>
            <a:endParaRPr lang="uk-UA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428596" y="357166"/>
            <a:ext cx="8358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Розвиток дії. </a:t>
            </a:r>
            <a:r>
              <a:rPr lang="uk-U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 Приїзд Шерлока Холмса і доктора </a:t>
            </a:r>
            <a:r>
              <a:rPr lang="uk-UA" sz="2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Ватсона</a:t>
            </a:r>
            <a:r>
              <a:rPr lang="uk-U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в маєток </a:t>
            </a:r>
            <a:r>
              <a:rPr lang="uk-UA" sz="2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Ройлотта</a:t>
            </a:r>
            <a:r>
              <a:rPr lang="uk-UA" sz="2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  <p:pic>
        <p:nvPicPr>
          <p:cNvPr id="5" name="Picture 2" descr="C:\Users\Админ\Pictures\К.Дойль\i (4).jpg"/>
          <p:cNvPicPr>
            <a:picLocks noChangeAspect="1" noChangeArrowheads="1"/>
          </p:cNvPicPr>
          <p:nvPr/>
        </p:nvPicPr>
        <p:blipFill>
          <a:blip r:embed="rId2"/>
          <a:srcRect b="11905"/>
          <a:stretch>
            <a:fillRect/>
          </a:stretch>
        </p:blipFill>
        <p:spPr bwMode="auto">
          <a:xfrm>
            <a:off x="4857752" y="3571876"/>
            <a:ext cx="3750495" cy="2643206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  <p:pic>
        <p:nvPicPr>
          <p:cNvPr id="6" name="Picture 2" descr="C:\Users\Админ\Pictures\К.Дойль\i (7).jpg"/>
          <p:cNvPicPr>
            <a:picLocks noChangeAspect="1" noChangeArrowheads="1"/>
          </p:cNvPicPr>
          <p:nvPr/>
        </p:nvPicPr>
        <p:blipFill>
          <a:blip r:embed="rId3"/>
          <a:srcRect b="10156"/>
          <a:stretch>
            <a:fillRect/>
          </a:stretch>
        </p:blipFill>
        <p:spPr bwMode="auto">
          <a:xfrm>
            <a:off x="571472" y="3571876"/>
            <a:ext cx="3929090" cy="2667008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  <p:sp>
        <p:nvSpPr>
          <p:cNvPr id="7" name="Прямокутник 6"/>
          <p:cNvSpPr/>
          <p:nvPr/>
        </p:nvSpPr>
        <p:spPr>
          <a:xfrm>
            <a:off x="500035" y="1357298"/>
            <a:ext cx="821537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Кого міг підозрювати Холмс у скоєні злочину?</a:t>
            </a:r>
          </a:p>
          <a:p>
            <a:pPr>
              <a:buFont typeface="Wingdings" pitchFamily="2" charset="2"/>
              <a:buChar char="q"/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Чому він не відкидав версію того, що вбивцею міг бути вітчим?</a:t>
            </a:r>
          </a:p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З якою метою він приїздить в маєток </a:t>
            </a:r>
            <a:r>
              <a:rPr lang="uk-UA" sz="2400" b="0" cap="none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Грімсбі</a:t>
            </a: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400" b="0" cap="none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Ройлота</a:t>
            </a: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? Чи знав він, що ця поїздка небезпечна?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Pictures\К.Дойль\29.jpg"/>
          <p:cNvPicPr>
            <a:picLocks noChangeAspect="1" noChangeArrowheads="1"/>
          </p:cNvPicPr>
          <p:nvPr/>
        </p:nvPicPr>
        <p:blipFill>
          <a:blip r:embed="rId2"/>
          <a:srcRect l="6035" t="2417" r="1927" b="17145"/>
          <a:stretch>
            <a:fillRect/>
          </a:stretch>
        </p:blipFill>
        <p:spPr bwMode="auto">
          <a:xfrm>
            <a:off x="500034" y="2143116"/>
            <a:ext cx="2714644" cy="1879232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  <p:pic>
        <p:nvPicPr>
          <p:cNvPr id="3" name="Picture 2" descr="C:\Users\Админ\Pictures\К.Дойль\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286256"/>
            <a:ext cx="2714644" cy="1907588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  <p:sp>
        <p:nvSpPr>
          <p:cNvPr id="4" name="Прямокутник 3"/>
          <p:cNvSpPr/>
          <p:nvPr/>
        </p:nvSpPr>
        <p:spPr>
          <a:xfrm>
            <a:off x="500034" y="357166"/>
            <a:ext cx="814393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Чому, оглянувши помешкання, Холмс вирішив, що цигани не мають відношення до вбивства?</a:t>
            </a:r>
          </a:p>
          <a:p>
            <a:pPr>
              <a:buFont typeface="Wingdings" pitchFamily="2" charset="2"/>
              <a:buChar char="q"/>
            </a:pP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Що привернуло увагу детектива під час огляду кімнат  Джулії та вітчима?</a:t>
            </a:r>
            <a:endParaRPr lang="uk-UA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968652385"/>
              </p:ext>
            </p:extLst>
          </p:nvPr>
        </p:nvGraphicFramePr>
        <p:xfrm>
          <a:off x="2857488" y="1714488"/>
          <a:ext cx="5810248" cy="4492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Прямокутник 13"/>
          <p:cNvSpPr/>
          <p:nvPr/>
        </p:nvSpPr>
        <p:spPr>
          <a:xfrm>
            <a:off x="3857620" y="2071678"/>
            <a:ext cx="402065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Прикручене  до підлоги ліжко.</a:t>
            </a:r>
            <a:endParaRPr lang="uk-UA" sz="2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5" name="Прямокутник 14"/>
          <p:cNvSpPr/>
          <p:nvPr/>
        </p:nvSpPr>
        <p:spPr>
          <a:xfrm>
            <a:off x="4000496" y="2857496"/>
            <a:ext cx="438453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Шнур від дзвінка, який не працює.</a:t>
            </a:r>
            <a:endParaRPr lang="ru-RU" sz="2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6" name="Прямокутник 15"/>
          <p:cNvSpPr/>
          <p:nvPr/>
        </p:nvSpPr>
        <p:spPr>
          <a:xfrm>
            <a:off x="3929058" y="3571876"/>
            <a:ext cx="454323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Вентиляція, виведена не на вулицю,</a:t>
            </a:r>
          </a:p>
          <a:p>
            <a:pPr algn="ctr"/>
            <a:r>
              <a:rPr lang="uk-UA" sz="2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а до сусідньої кімнати</a:t>
            </a:r>
            <a:endParaRPr lang="ru-RU" sz="2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7" name="Прямокутник 16"/>
          <p:cNvSpPr/>
          <p:nvPr/>
        </p:nvSpPr>
        <p:spPr>
          <a:xfrm>
            <a:off x="4000496" y="4500570"/>
            <a:ext cx="45015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Блюдце із молоком,  хоча в будинку</a:t>
            </a:r>
          </a:p>
          <a:p>
            <a:pPr algn="ctr"/>
            <a:r>
              <a:rPr lang="uk-UA" sz="2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немає кішки.</a:t>
            </a:r>
            <a:endParaRPr lang="ru-RU" sz="2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3500430" y="5286388"/>
            <a:ext cx="486062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Батіжок, складений удвоє і зав’язаний </a:t>
            </a:r>
          </a:p>
          <a:p>
            <a:pPr algn="ctr"/>
            <a:r>
              <a:rPr lang="uk-UA" sz="2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петлею.</a:t>
            </a:r>
            <a:endParaRPr lang="ru-RU" sz="2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Мої документи\Плани і презентації. Зарубіжна література\7 клас\6.Літературний детектив\Дойль\Ілюстрації\05labgi0l1242607779.jp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500034" y="1928802"/>
            <a:ext cx="2948869" cy="4088350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  <p:pic>
        <p:nvPicPr>
          <p:cNvPr id="3" name="Picture 2" descr="C:\Users\Админ\Pictures\К.Дойль\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3643314"/>
            <a:ext cx="4214842" cy="2592437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  <p:sp>
        <p:nvSpPr>
          <p:cNvPr id="4" name="Прямокутник 3"/>
          <p:cNvSpPr/>
          <p:nvPr/>
        </p:nvSpPr>
        <p:spPr>
          <a:xfrm>
            <a:off x="428596" y="285728"/>
            <a:ext cx="8286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Кульмінація. </a:t>
            </a:r>
            <a:r>
              <a:rPr lang="uk-UA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</a:t>
            </a:r>
          </a:p>
          <a:p>
            <a:pPr algn="ctr"/>
            <a:r>
              <a:rPr lang="uk-UA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3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Поява змії. Загибель </a:t>
            </a:r>
            <a:r>
              <a:rPr lang="uk-UA" sz="3200" b="1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Ройлотта</a:t>
            </a:r>
            <a:r>
              <a:rPr lang="uk-UA" sz="3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</a:t>
            </a:r>
            <a:endParaRPr lang="uk-UA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428596" y="1357298"/>
            <a:ext cx="807249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Чи знав Шерлок  Холмс, де відбудеться напад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?</a:t>
            </a:r>
            <a:endParaRPr lang="uk-UA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3571868" y="1857364"/>
            <a:ext cx="528641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Чи догадувався він, як саме   буде скоєно вбивство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?</a:t>
            </a:r>
          </a:p>
          <a:p>
            <a:pPr>
              <a:buFont typeface="Wingdings" pitchFamily="2" charset="2"/>
              <a:buChar char="q"/>
            </a:pPr>
            <a:r>
              <a:rPr lang="uk-UA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Які висновки щодо злочину були зроблені поліцією?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5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00034" y="357166"/>
            <a:ext cx="628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Розв’язка. </a:t>
            </a:r>
            <a:r>
              <a:rPr lang="uk-UA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32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Деталі справи, пояснені  Холмсом</a:t>
            </a:r>
            <a:r>
              <a:rPr lang="uk-UA" sz="28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</a:t>
            </a:r>
            <a:endParaRPr lang="uk-UA" sz="28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839152167"/>
              </p:ext>
            </p:extLst>
          </p:nvPr>
        </p:nvGraphicFramePr>
        <p:xfrm>
          <a:off x="5857884" y="357166"/>
          <a:ext cx="278608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кутник 7"/>
          <p:cNvSpPr/>
          <p:nvPr/>
        </p:nvSpPr>
        <p:spPr>
          <a:xfrm>
            <a:off x="6929454" y="928670"/>
            <a:ext cx="1039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Шнур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6643702" y="1714488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Змія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6572264" y="2643182"/>
            <a:ext cx="164307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Індія</a:t>
            </a:r>
            <a:endParaRPr lang="ru-RU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6500826" y="3500438"/>
            <a:ext cx="2214578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Посвистування</a:t>
            </a:r>
            <a:endParaRPr lang="ru-RU" sz="2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5" name="Прямокутник 14"/>
          <p:cNvSpPr/>
          <p:nvPr/>
        </p:nvSpPr>
        <p:spPr>
          <a:xfrm>
            <a:off x="6643702" y="4357694"/>
            <a:ext cx="13195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Молоко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6" name="Прямокутник 15"/>
          <p:cNvSpPr/>
          <p:nvPr/>
        </p:nvSpPr>
        <p:spPr>
          <a:xfrm>
            <a:off x="6643702" y="5214950"/>
            <a:ext cx="9525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Сейф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075" name="Picture 3" descr="C:\Users\Админ\Pictures\К.Дойль\2012-08-30-Holms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58" y="3732638"/>
            <a:ext cx="3954237" cy="2751841"/>
          </a:xfrm>
          <a:prstGeom prst="rect">
            <a:avLst/>
          </a:prstGeom>
          <a:noFill/>
        </p:spPr>
      </p:pic>
      <p:pic>
        <p:nvPicPr>
          <p:cNvPr id="3074" name="Picture 2" descr="C:\Users\Админ\Pictures\К.Дойль\i (9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86116" y="4071942"/>
            <a:ext cx="2952770" cy="2214578"/>
          </a:xfrm>
          <a:prstGeom prst="rect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</p:pic>
      <p:sp>
        <p:nvSpPr>
          <p:cNvPr id="19" name="Прямокутник 18"/>
          <p:cNvSpPr/>
          <p:nvPr/>
        </p:nvSpPr>
        <p:spPr>
          <a:xfrm>
            <a:off x="428596" y="1428736"/>
            <a:ext cx="60007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Що найбільше вразило Шерлока Холмса у цій справі?</a:t>
            </a:r>
            <a:endParaRPr lang="uk-UA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0" name="Прямокутник 19"/>
          <p:cNvSpPr/>
          <p:nvPr/>
        </p:nvSpPr>
        <p:spPr>
          <a:xfrm>
            <a:off x="142844" y="2357430"/>
            <a:ext cx="69294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“Боже</a:t>
            </a:r>
            <a:r>
              <a:rPr lang="uk-UA" sz="2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мій, скільки зла в цьому світі, і найгірше, коли злочини чинить розумна людина!”</a:t>
            </a:r>
            <a:endParaRPr lang="ru-RU" sz="2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1" name="Прямокутник 20"/>
          <p:cNvSpPr/>
          <p:nvPr/>
        </p:nvSpPr>
        <p:spPr>
          <a:xfrm>
            <a:off x="142844" y="3143248"/>
            <a:ext cx="65722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“Коли</a:t>
            </a:r>
            <a:r>
              <a:rPr lang="uk-UA" sz="2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на криву стежку стає лікар, він — найбільший </a:t>
            </a:r>
            <a:r>
              <a:rPr lang="uk-UA" sz="22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злочинець”</a:t>
            </a:r>
            <a:r>
              <a:rPr lang="uk-UA" sz="2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1712</TotalTime>
  <Words>908</Words>
  <Application>Microsoft Office PowerPoint</Application>
  <PresentationFormat>Экран (4:3)</PresentationFormat>
  <Paragraphs>120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Georgia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Oksana</cp:lastModifiedBy>
  <cp:revision>165</cp:revision>
  <dcterms:created xsi:type="dcterms:W3CDTF">2017-03-06T07:31:07Z</dcterms:created>
  <dcterms:modified xsi:type="dcterms:W3CDTF">2021-03-24T13:41:14Z</dcterms:modified>
</cp:coreProperties>
</file>