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70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48" d="100"/>
          <a:sy n="48" d="100"/>
        </p:scale>
        <p:origin x="6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483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9433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7149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2769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8492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6447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2325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25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271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120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51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0681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2679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6264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8940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9039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B424E-A8F4-4DD0-9076-46E13D4A44C9}" type="datetimeFigureOut">
              <a:rPr lang="uk-UA" smtClean="0"/>
              <a:t>23.03.2022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8545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Сложноподчиненные предложения и их употребление в речи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сложноподчиненном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его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правилами постановки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знаков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препинания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сложноподчиненном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внимательность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логическое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мышление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старательность.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97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1891" y="477983"/>
            <a:ext cx="109728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Сложноподчиненными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по-укр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складнопідрядними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называются предложения, которые состоят из главной и  придаточной частей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по-укр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підрядної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неравноправных по смыслу и  связанных подчинительными союзами что, чтобы, потому что, если, когда, как и  т. д., а  также словами других частей речи, выступающих в  роли союзов. Придаточная часть служит для пояснения предмета и  его признака; содержания действия, состояния; признака действия (место, время, причина, цель и  др.)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определительная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по-укр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означальна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Я побывал на выставке, которая открылась вчера. [ на выставке], какой? (которая ).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изъяснительная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по-укр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з’ясувальна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Я  сообщил, что вчера открылась выставка. [ сообщил], что? (что ). </a:t>
            </a:r>
          </a:p>
          <a:p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обстоятельственная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по-укр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Я буду ждать там, где находится вход на выставку. [ там], где? (где ).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83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Виды придаточных предложений - презентация (сложноподчинённые предложения,  типы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0439"/>
            <a:ext cx="8208818" cy="615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85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Лингвистическое исследование. 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данные предложения и  ответьте на вопросы.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3650673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посетили картинную галерею,</a:t>
            </a:r>
          </a:p>
          <a:p>
            <a:pPr marL="0" indent="0"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  наши впечатления о  ней запомнятся надолго.</a:t>
            </a:r>
            <a:endParaRPr lang="uk-UA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28164" y="1690689"/>
            <a:ext cx="34082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газете сообщили о  том, что в  городе открыли картинную галерею.</a:t>
            </a:r>
            <a:endParaRPr lang="uk-UA" sz="24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1" y="3740728"/>
            <a:ext cx="115754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Из скольких частей состоят предложения?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Равноправны ли части по смыслу?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Какими союзами связаны части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Сделайте вывод о  видах сложных предложений.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Какая из частей сложноподчиненного предложения главная, а  какая зависимая (придаточная)?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Что поясняет придаточная часть в  главной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50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291" y="415635"/>
            <a:ext cx="11838709" cy="1275053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сложноподчиненные предложения. Объясните с  помощью постановки вопроса, что поясняет придаточная часть: 1) признак предмета; 2) содержание действия или состояния; 3) признак действия.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Подсказка: придаточные части, как правило, отвечают на вопросы второстепенных членов предложения  — определения, дополнения, обстоятельства.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456" y="2431473"/>
            <a:ext cx="11180618" cy="4052454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  Одни и  те же произведения искусства по-разному отражаются в  нашей душе, и  каждое поколение ищет в  них новые эмоции. (Из газеты) 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  Наибольшей похвалы заслуживает тот архитектор, который умеет соединить в  постройке красоту с  удобством для жизни. (Д.  Бернини) 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  Искусство заключается в  том, чтобы найти необыкновенное в  обыкновенном и  обыкновенное в  необыкновенном. (Д.  Дидро) 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  Все на свете боится времени, а  время боится пирамид. (В.  Черняк) 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  Отрадная тишина стояла там, где величественное здание сливалось с  вечерним небом.</a:t>
            </a:r>
            <a:endParaRPr lang="uk-UA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327" y="270165"/>
            <a:ext cx="11409218" cy="142052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письме придаточная часть от главной отделяется запятой, а  в  устной речи  — интонацией.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1964" y="1891145"/>
            <a:ext cx="8111836" cy="4285818"/>
          </a:xfrm>
        </p:spPr>
        <p:txBody>
          <a:bodyPr>
            <a:normAutofit fontScale="92500" lnSpcReduction="10000"/>
          </a:bodyPr>
          <a:lstStyle/>
          <a:p>
            <a:pPr marL="2286000" lvl="5" indent="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придаточной части относительно главной</a:t>
            </a:r>
          </a:p>
          <a:p>
            <a:pPr marL="2286000" lvl="5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главной: 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продолжим путь в  горы, если сохранится такая же погода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при каком условии ? ).</a:t>
            </a:r>
          </a:p>
          <a:p>
            <a:pPr marL="2286000" lvl="5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главной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Если сохранится такая же погода, мы продолжим путь в горы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при каком условии ? ).</a:t>
            </a:r>
          </a:p>
          <a:p>
            <a:pPr marL="2286000" lvl="5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главной: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продолжим, если сохранится такая же погода, путь в горы</a:t>
            </a:r>
            <a:r>
              <a:rPr lang="ru-RU" sz="2400" dirty="0" smtClean="0"/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при каком условии ? ).</a:t>
            </a:r>
          </a:p>
          <a:p>
            <a:pPr marL="2286000" lvl="5" indent="0">
              <a:buNone/>
            </a:pP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00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765" y="332509"/>
            <a:ext cx="9040090" cy="184958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в  предложениях с  помощью вопросов главную и  придаточную части. Какое место занимает придаточная часть относительно главной?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Объясните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пунктограммы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348345"/>
            <a:ext cx="9048556" cy="3948546"/>
          </a:xfrm>
        </p:spPr>
        <p:txBody>
          <a:bodyPr>
            <a:normAutofit lnSpcReduction="10000"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  Чтобы пленяла красота, нужны ей ум и  доброта. (О.  Константинова) </a:t>
            </a:r>
          </a:p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  Художник часто замечает то, чего мы совсем не видим. (К.  Паустовский) </a:t>
            </a:r>
          </a:p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  До тех пор, покуда есть на свете человечество, будет и  искусство. (В.  Стасов)</a:t>
            </a:r>
            <a:endParaRPr lang="uk-UA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80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из текста сложноподчиненные предложения. Прочитайте их, соблюдая надлежащую интонацию и  объясняя пунктуацию.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5" y="1930400"/>
            <a:ext cx="6430048" cy="4574309"/>
          </a:xfrm>
        </p:spPr>
        <p:txBody>
          <a:bodyPr>
            <a:normAutofit lnSpcReduction="10000"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бывал в  Риме, помнит современное здание аэропорта и  проходящую через него развалину древней стены. Неповторимую красоту, которая запоминается, создает соседство алюминия и  древнего кирпича. Оно дает сразу почувствовать: земля эта и  люди ее имеют давнее прошлое. Весь город Рим необычайно красив, потому что в  нем удивительно гармонично сочетаются современность и  древность.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(По В. 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Пескову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Рим — Википедия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673" y="1662025"/>
            <a:ext cx="3341672" cy="48426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369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187036"/>
            <a:ext cx="9900612" cy="158396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Подумайте, почему необходимо сохранять памятники архитектуры. Отвечая, употребляйте сложноподчиненные предложения.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Экскурсии Рим, путешествие Рим, самостоятельный тур, достопримечательности  Рима, маршрут для путешествий, Европа тур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30" y="1771003"/>
            <a:ext cx="4828032" cy="267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Собор Святого Петра в Рим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564" y="1771003"/>
            <a:ext cx="4301836" cy="268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Римский форум — Википед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481" y="4554900"/>
            <a:ext cx="4759036" cy="233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flipH="1">
            <a:off x="8416635" y="4554900"/>
            <a:ext cx="37753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Рим. Собор Святого Петра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838200" y="4554901"/>
            <a:ext cx="1676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Рим.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Колизей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416633" y="5715000"/>
            <a:ext cx="35536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Римский форум.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 центре — колонны храма Сатурна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87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9618" cy="181696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из текста сложноподчиненные предложения, расставляя пропущенные знаки препинания. Подчеркните грамматические основы и поставьте вопрос от главной части к придаточной.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945" y="2182090"/>
            <a:ext cx="11513128" cy="4468091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высоком берегу раскинулся большой город. Это ближайший сосед древнего Киева  — Чернигов. Те же белокаменные храмы и  островерхие княжеские терема. Как будто младший брат, который ни в  чем не хочет уступать старшему. Широко разлилась красавица Десна там, где впадает в  нее маленькая речка с  красивым названием  —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Стрижня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Здесь и  возник город в  незапамятные времена, о  чем впервые упоминается в  документах начала X  века. Здесь находится сердце Чернигова  — древний детинец*, который поражает мощью, красотой и  величием.                                                        (По А.  Лейкину)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56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665018"/>
            <a:ext cx="9864437" cy="133003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Детинец  — одно из названий внутренней городской крепости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Троицкий собор, Чернигов — фото, описание, карт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7435762" cy="495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790708" y="2389909"/>
            <a:ext cx="238990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Чернигов. Вид на Троицкий собор со стороны детинца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74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818" y="249383"/>
            <a:ext cx="10889673" cy="85205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Черниговский вал ( Детинец )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Черниговский Вал (Детинец), Чернигов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0454" y="3020652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Черниговский детинец — подробное описание, адрес и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37" y="1101436"/>
            <a:ext cx="7482589" cy="265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Черниговский детинец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40" y="3821123"/>
            <a:ext cx="4571405" cy="285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78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Экскурсовод Иван Коцюра - Детинец (Вал) Черниг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6" y="0"/>
            <a:ext cx="9559636" cy="277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Детинец (Вал) в Чернигове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94" y="3320546"/>
            <a:ext cx="5030788" cy="324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Черниговский Вал (Детинец), Черниго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75" y="3320546"/>
            <a:ext cx="4291733" cy="321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38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 учебнику: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1309"/>
            <a:ext cx="9090121" cy="3880053"/>
          </a:xfrm>
        </p:spPr>
        <p:txBody>
          <a:bodyPr>
            <a:norm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 Ф.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(4-й год обучения) для общеобразовательных учебных заведений с  украинским языком обучения : учебник для 8 класса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учеб.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заведений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/ Н.  Ф. 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Е.  Ю. 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Крюченкова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Х. : Издательство «Ранок», 2016. — 256  с.  : ил.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Баландіна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(4-й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для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 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навчанням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українською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мовою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8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Н.  Ф. 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Баландіна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О.  Ю. 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Крюченкова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Х. 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Видавництво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«Ранок», 2016. — 256 с. 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66350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</TotalTime>
  <Words>212</Words>
  <Application>Microsoft Office PowerPoint</Application>
  <PresentationFormat>Широкоэкранный</PresentationFormat>
  <Paragraphs>49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Times New Roman</vt:lpstr>
      <vt:lpstr>Trebuchet MS</vt:lpstr>
      <vt:lpstr>Wingdings 3</vt:lpstr>
      <vt:lpstr>Аспект</vt:lpstr>
      <vt:lpstr>8 класс Сложноподчиненные предложения и их употребление в речи</vt:lpstr>
      <vt:lpstr>Презентация PowerPoint</vt:lpstr>
      <vt:lpstr>Презентация PowerPoint</vt:lpstr>
      <vt:lpstr>Лингвистическое исследование.  Сравните данные предложения и  ответьте на вопросы.</vt:lpstr>
      <vt:lpstr>Найдите сложноподчиненные предложения. Объясните с  помощью постановки вопроса, что поясняет придаточная часть: 1) признак предмета; 2) содержание действия или состояния; 3) признак действия.  Подсказка: придаточные части, как правило, отвечают на вопросы второстепенных членов предложения  — определения, дополнения, обстоятельства.</vt:lpstr>
      <vt:lpstr>На письме придаточная часть от главной отделяется запятой, а  в  устной речи  — интонацией. </vt:lpstr>
      <vt:lpstr>Определите в  предложениях с  помощью вопросов главную и  придаточную части. Какое место занимает придаточная часть относительно главной?  Объясните пунктограммы.</vt:lpstr>
      <vt:lpstr>Выпишите из текста сложноподчиненные предложения. Прочитайте их, соблюдая надлежащую интонацию и  объясняя пунктуацию.</vt:lpstr>
      <vt:lpstr>Подумайте, почему необходимо сохранять памятники архитектуры. Отвечая, употребляйте сложноподчиненные предложения.</vt:lpstr>
      <vt:lpstr>Домашнее задание Выпишите из текста сложноподчиненные предложения, расставляя пропущенные знаки препинания. Подчеркните грамматические основы и поставьте вопрос от главной части к придаточной. </vt:lpstr>
      <vt:lpstr>Детинец  — одно из названий внутренней городской крепости.</vt:lpstr>
      <vt:lpstr>Черниговский вал ( Детинец )</vt:lpstr>
      <vt:lpstr>Презентация PowerPoint</vt:lpstr>
      <vt:lpstr>По учебнику: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Svitlana</dc:creator>
  <cp:lastModifiedBy>Svitlana</cp:lastModifiedBy>
  <cp:revision>28</cp:revision>
  <dcterms:created xsi:type="dcterms:W3CDTF">2021-03-06T16:32:29Z</dcterms:created>
  <dcterms:modified xsi:type="dcterms:W3CDTF">2022-03-23T12:43:32Z</dcterms:modified>
</cp:coreProperties>
</file>