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134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129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057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76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341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702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54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48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905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38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380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2565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6072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57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0616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802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173F4-36F0-4B37-8939-BBEF4D95F566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107A84-D34B-4858-A58B-A1189F8427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080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Средства связи между предложениями в тексте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418" y="2660073"/>
            <a:ext cx="9621982" cy="351688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углубите знания о средствах связи между предложениями в тексте, научитесь находить и использовать различные средства связи предложений в тексте.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«Выдающиеся люди».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пословицу. Как вы её понимаете?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трудная борьба - самого себя побороть. </a:t>
            </a:r>
            <a:endParaRPr lang="ru-RU" sz="3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Удавалось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вам когда-нибудь самого себя побороть?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Расскажите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этом.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0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редства связи предложений в тексте - online 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383380"/>
            <a:ext cx="8395853" cy="629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18" y="270164"/>
            <a:ext cx="8837584" cy="166023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уже знаете, что в тексте предложения связаны по смыслу и грамматически.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средства связи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тексте вы учили в 5-м классе? О каких вы узнаёте впервые?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930401"/>
            <a:ext cx="10856575" cy="41109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Лексические: </a:t>
            </a: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Слова одной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тематической группы</a:t>
            </a: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этих краях бывает суровой и долгой.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Морозы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достигают 60 градусов.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Снег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лежит до июня. И ещё в апреле случаются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метели.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Повторяющиеся или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однокоренные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 обсуждали прочитанную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книгу.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этой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книге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то, чего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ждали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оказались не напрасными.</a:t>
            </a:r>
            <a:r>
              <a:rPr lang="ru-RU" sz="2600" dirty="0"/>
              <a:t>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Описательные обороты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вдруг мы увидели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радугу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разноцветное коромысло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раскинулось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полнеба.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85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399" y="394855"/>
            <a:ext cx="101415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Синонимы и антонимы 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Недруг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поддакивает.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спорит. 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Слова и словосочетания со значением логических связей предложений: вот почему, итак, поэтому, из-за этого, подведём итог, в заключение, для того чтобы и т.п. 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Морская вода содержит много соли.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почему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не пригодна для приготовления пищи.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местоимений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слов из предшествующих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передаётся человеку по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наследству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развивается лишь в процессе общения. </a:t>
            </a:r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Союзы, союзные слова и частицы в начале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Пришла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долгожданная весна.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появилось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радостное предчувствие чего-то хорошего. 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9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1109" y="332509"/>
            <a:ext cx="85828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Синтаксические:</a:t>
            </a:r>
          </a:p>
          <a:p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вопросительных предложений. 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забыть землю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ты вырос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неполных предложений. 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Знаете, о чём я мечтаю?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дальних странствиях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встречах с неизведанным. </a:t>
            </a:r>
            <a:endParaRPr lang="uk-UA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Планета земля - Home | 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372" y="3010165"/>
            <a:ext cx="3170526" cy="317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Планета Зем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21" y="3512128"/>
            <a:ext cx="5158509" cy="290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Планета Земля: невообразимые виды из космоса — фотолент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85" y="4031673"/>
            <a:ext cx="3576750" cy="238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9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&quot;Средства связи предложений в тексте&quot; - скачать презентации по  Русскому язы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352653"/>
            <a:ext cx="9123218" cy="650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4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508"/>
            <a:ext cx="9274002" cy="159789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С чем сравнивает творчество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Пушкина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писатель В.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Белов?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8" y="1683326"/>
            <a:ext cx="7813963" cy="4696691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Пушкина есть стихи буквально на все случаи жизни. Но к нему привыкаешь, как к воздуху, ещё в раннем детстве и потом долго как бы не замечаешь его. Да и кто замечал чистый целебный воздух до того, пока не дохнул вонючей и тяжкой горечи? И только в зрелые годы начинаешь понимать всю глубину пушкинского слова. И тогда, если ты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нашёл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вновь спокойно полистать Пушкина, приходят тысячи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запоздалых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открытий.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По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Белову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25692" y="3004126"/>
            <a:ext cx="34082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знаете о Пушкине и какие его произведения читали? Какие средства связи предложений (лексические, морфологические, синтаксические) используются в данном тексте? 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ГБПОУ Сибайский колледж строительства и сервиса - Я в гости к Пушкину спеш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292" y="335416"/>
            <a:ext cx="1756351" cy="247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78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5" y="311727"/>
            <a:ext cx="8983057" cy="161867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Расположите предложения в нужном порядке. Запишите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получившийся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текст. Подчеркните те средства, которые служат для связи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1930400"/>
            <a:ext cx="11617037" cy="4110963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А в детстве Демосфен был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косноязычным.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Древней Греции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выдающийся оратор по имени Демосфен.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И он сам настойчиво занялся исправлением своей речи.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Его речи играли большую роль в жизни его народа.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Но мальчику очень хотелось стать оратором, а врачей-логопедов тогда ещё не было.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1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66255"/>
            <a:ext cx="10619508" cy="176414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любознательных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Косноязычный - имеющий невнятное, неправильное произношение.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0400"/>
            <a:ext cx="7190509" cy="4110963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природы Демосфен был косноязычен, имел слабый голос, короткое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привычку подёргивать плечом. Но настойчивостью и энергией он победил все эти недостатки. Он учился ясно произносить слова, набирая в рот черепки и камешки, произнося речи на берегу моря, при шуме волн, заменявших шум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толпы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упражнялся в мимике перед зеркалом, причём спускавшийся с потолка меч колол его всякий раз, когда он, по привычке, приподнимал плечо.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Из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энциклопедии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Демосф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895" y="4206587"/>
            <a:ext cx="3143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Плутарх. Сравнительные жизнеописания. Демосфен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845" y="1561988"/>
            <a:ext cx="2140528" cy="29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7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073" y="207818"/>
            <a:ext cx="8899929" cy="17225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текст, раскрывая скобки и вставляя пропущенные буквы и подходящие по смыслу средства связи предложений из справки.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074" y="1745673"/>
            <a:ext cx="6878781" cy="47798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Юрий Гагарин не был подростком из тех, которые живут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выдуманном мире. ... он был слишком подвижным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жизнерадостным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... когда он увидел небо с высоты птичьего полёта, сер(?)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юноши дрогнуло. ... он писал, что у него появилась новая болезнь, которой нет названия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мед...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неудерж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..мая тяга в космос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чтения трудов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Циолковского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Юрий Гагарин записался в аэроклуб и стал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упорно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и..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своей мечте.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Но; для этого; потом; после.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ерший космонавт планети Земля. До 75-річчя від дня народження Ю.О.Гагаріна  | КПІ ім. Ігоря Сікорсько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300" y="4211782"/>
            <a:ext cx="4077912" cy="2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Гагарин Юрий Алексе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284" y="1069109"/>
            <a:ext cx="1943389" cy="277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7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5" y="609599"/>
            <a:ext cx="9538855" cy="2819401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вам известно о Юрии Гагарине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иллюстрацию, допишите два-три предложения так, чтобы получилось продолжение основной темы текста (когда исполнилась мечта Гагарина; как это произошло и др.)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в характерах Демосфена и Гагарина, людей, живших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эпохи, вы можете отметить?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евин Андинг: В ГДР на Гагарина равнялись все пионеры | История | DW |  12.04.201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684" y="3182507"/>
            <a:ext cx="5983861" cy="336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32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166255"/>
            <a:ext cx="9663544" cy="17641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текст, расставляя предложения в нужной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Подчеркните средства связи предложений.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1" y="2202873"/>
            <a:ext cx="8769925" cy="4468091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Уроки вёл живо, демонстрировал интереснейшие опыты. (2)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Эдуардович Циолковский преподавал физику и математику в гимназии. (3) Однако часто случалось, что в классе во время занятий учитель вдруг замолкал, долго смотрел в окно и как будто совершенно забывал об учениках. (4) Учителем он был увлекающимся и добрым. (5) Они понимали его. (6) Дети прощали это любимому учителю.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Из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Константин Циолковский - На Луне читать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704" y="2597728"/>
            <a:ext cx="228600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6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-665019" y="3345872"/>
            <a:ext cx="6774874" cy="935181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4530434"/>
            <a:ext cx="8030248" cy="1510927"/>
          </a:xfrm>
        </p:spPr>
        <p:txBody>
          <a:bodyPr>
            <a:normAutofit fontScale="77500" lnSpcReduction="2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(2-й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Русский космизм | Константин Циолковский: одержимый космос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865" y="608445"/>
            <a:ext cx="3553979" cy="203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Александр Коммари. Гагарин. Рассказ - Альтернативная Истор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327" y="416731"/>
            <a:ext cx="2029918" cy="267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Статья из Большой Советской энциклопедии, БСЭДемосфе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470" y="416731"/>
            <a:ext cx="2036618" cy="267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atthew Ward – cosmic new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51" y="299383"/>
            <a:ext cx="3932777" cy="221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3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</TotalTime>
  <Words>878</Words>
  <Application>Microsoft Office PowerPoint</Application>
  <PresentationFormat>Широкоэкранный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6 класс Текст. Средства связи между предложениями в тексте</vt:lpstr>
      <vt:lpstr>Прочитайте пословицу. Как вы её понимаете?</vt:lpstr>
      <vt:lpstr>Презентация PowerPoint</vt:lpstr>
      <vt:lpstr>Вы уже знаете, что в тексте предложения связаны по смыслу и грамматически. Рассмотрите. Какие средства связи предложений в тексте вы учили в 5-м классе? О каких вы узнаёте впервые?</vt:lpstr>
      <vt:lpstr>Презентация PowerPoint</vt:lpstr>
      <vt:lpstr>Презентация PowerPoint</vt:lpstr>
      <vt:lpstr>Презентация PowerPoint</vt:lpstr>
      <vt:lpstr>Прочитайте текст. С чем сравнивает творчество  А. Пушкина русский писатель В. Белов?</vt:lpstr>
      <vt:lpstr>Расположите предложения в нужном порядке. Запишите получившийся текст. Подчеркните те средства, которые служат для связи предложений</vt:lpstr>
      <vt:lpstr>Для любознательных  Косноязычный - имеющий невнятное, неправильное произношение.</vt:lpstr>
      <vt:lpstr>Спишите текст, раскрывая скобки и вставляя пропущенные буквы и подходящие по смыслу средства связи предложений из справки.</vt:lpstr>
      <vt:lpstr>Что вам известно о Юрии Гагарине? Используя иллюстрацию, допишите два-три предложения так, чтобы получилось продолжение основной темы текста (когда исполнилась мечта Гагарина; как это произошло и др.)  Что общего в характерах Демосфена и Гагарина, людей, живших в разные эпохи, вы можете отметить?</vt:lpstr>
      <vt:lpstr>Домашнее задание Спишите текст, расставляя предложения в нужной последовательности. Подчеркните средства связи предложений. 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Текст. Средства связи между предложениями в тексте</dc:title>
  <dc:creator>Svitlana</dc:creator>
  <cp:lastModifiedBy>Svitlana</cp:lastModifiedBy>
  <cp:revision>24</cp:revision>
  <dcterms:created xsi:type="dcterms:W3CDTF">2021-03-09T08:20:16Z</dcterms:created>
  <dcterms:modified xsi:type="dcterms:W3CDTF">2021-03-09T09:35:18Z</dcterms:modified>
</cp:coreProperties>
</file>