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59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0" r:id="rId1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 varScale="1">
        <p:scale>
          <a:sx n="46" d="100"/>
          <a:sy n="46" d="100"/>
        </p:scale>
        <p:origin x="74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B6E-9317-4C9C-B369-53504015B90D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8A64-FE6B-4084-B47F-CF5E56578F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7206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B6E-9317-4C9C-B369-53504015B90D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8A64-FE6B-4084-B47F-CF5E56578F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7162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B6E-9317-4C9C-B369-53504015B90D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8A64-FE6B-4084-B47F-CF5E56578F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8319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B6E-9317-4C9C-B369-53504015B90D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8A64-FE6B-4084-B47F-CF5E56578F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0548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B6E-9317-4C9C-B369-53504015B90D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8A64-FE6B-4084-B47F-CF5E56578F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0360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B6E-9317-4C9C-B369-53504015B90D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8A64-FE6B-4084-B47F-CF5E56578F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616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B6E-9317-4C9C-B369-53504015B90D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8A64-FE6B-4084-B47F-CF5E56578F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3191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B6E-9317-4C9C-B369-53504015B90D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8A64-FE6B-4084-B47F-CF5E56578F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06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B6E-9317-4C9C-B369-53504015B90D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8A64-FE6B-4084-B47F-CF5E56578F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727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B6E-9317-4C9C-B369-53504015B90D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8A64-FE6B-4084-B47F-CF5E56578F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5313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B6E-9317-4C9C-B369-53504015B90D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8A64-FE6B-4084-B47F-CF5E56578FE4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7259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B6E-9317-4C9C-B369-53504015B90D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8A64-FE6B-4084-B47F-CF5E56578F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3457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B6E-9317-4C9C-B369-53504015B90D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8A64-FE6B-4084-B47F-CF5E56578FE4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188550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B6E-9317-4C9C-B369-53504015B90D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8A64-FE6B-4084-B47F-CF5E56578F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17368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B6E-9317-4C9C-B369-53504015B90D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8A64-FE6B-4084-B47F-CF5E56578F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38135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F4B6E-9317-4C9C-B369-53504015B90D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8A64-FE6B-4084-B47F-CF5E56578F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6835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F4B6E-9317-4C9C-B369-53504015B90D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4328A64-FE6B-4084-B47F-CF5E56578F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7963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983" y="374073"/>
            <a:ext cx="11097490" cy="1556327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Однородные члены предложения.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Обобщающие слова при однородных членах, знаки препинания при них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систематизировать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знания учащихся об однородных членах предложения;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том, что такое обобщающее слово при однородных членах предложения, научиться находить обобщающее слово, расставлять знаки препинания в предложениях с обобщающим словом;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орфографическую и пунктуационную зоркость</a:t>
            </a:r>
            <a:r>
              <a:rPr lang="ru-RU" dirty="0"/>
              <a:t>.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90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3455" y="498764"/>
            <a:ext cx="852054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Однородные члены предложения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члены предложения, которые выполняют одну и ту же синтаксическую функцию. В предложении они относятся к одному слову и отвечают на один и тот же вопрос. Однородные члены предложения могут быть представлены любой самостоятельной частью речи (существительным, глаголом, прилагательным и т. д.) и указывать на предмет, признак, действие или обстоятельство.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1026" name="Picture 2" descr="Однородные члены предложения - это... (25 примеров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616" y="3441974"/>
            <a:ext cx="5573857" cy="3049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3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Однородные члены предложения - это... (25 примеров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27" y="415539"/>
            <a:ext cx="8666018" cy="6234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918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Однородные члены предложения - это... (25 примеров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437" y="353290"/>
            <a:ext cx="8186161" cy="6114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68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Презентация к уроку русского языка по теме &quot;Знаки препинания в предложениях  с однородными членами предложения&quot;&quot; - русский язык, презентац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657" y="488371"/>
            <a:ext cx="8077201" cy="605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308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Обобщающие слова при однородных чл предложе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65" y="374073"/>
            <a:ext cx="8574023" cy="6047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427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Обобщающие слова при однородных чл предложе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2" y="415636"/>
            <a:ext cx="8166140" cy="5849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64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Урок 27. обобщающие слова при однородных членах предложения - Русский язык  - 5 класс - Российская электронная школ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64" y="471944"/>
            <a:ext cx="10109527" cy="5720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742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Презентация &quot;Обобщающие слова при однородных членах&quot; (5 класс) по русскому  языку – скачать проек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6" y="165171"/>
            <a:ext cx="8406534" cy="63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851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Однородные члены предложения. Часть 2. (Презентация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74" y="436419"/>
            <a:ext cx="9703566" cy="545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4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Презентация - Однородные члены предложе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78" y="354518"/>
            <a:ext cx="4592520" cy="3435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s://volna.org/wp-content/uploads/2014/11/odnorodnyie_chlieny_priedlozhieniia1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729" y="354518"/>
            <a:ext cx="4762500" cy="356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s://volna.org/wp-content/uploads/2014/11/odnorodnyie_chlieny_priedlozhieniia11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226" y="3295649"/>
            <a:ext cx="4762500" cy="356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90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Алгоритм «Знаки препинания при обобщающих словах» - Презентация 173288-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672" y="2815682"/>
            <a:ext cx="4978401" cy="3733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Спиши предложения. Найди и отметь знаком обобщающие слова при однородных  членах предложения - Школьные Знания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91" y="332506"/>
            <a:ext cx="6207244" cy="405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28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545" y="394855"/>
            <a:ext cx="8754457" cy="1535545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Распространите предложения однородными членами, укажите обобщающие слова, объясните расстановку знаков препинания.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На столе лежали разные вещи: …  .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 - разные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цветы росли в саду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Всюду: … - гремела музыка и слышался смех.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Ученые исследуют такие планеты: … .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… - везде стояла тишина.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77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задание.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Упражнение: 437-А ( с.170 ) 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1309"/>
            <a:ext cx="10274684" cy="3880053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учебнику: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Полякова Т.М.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(3-й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для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учебн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заведений с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яз. :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учеб.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7-го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учебн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заведений / Т.М. Полякова, Е.И.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Самонова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Приймак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Киев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Генеза,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2015.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256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55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58</TotalTime>
  <Words>239</Words>
  <Application>Microsoft Office PowerPoint</Application>
  <PresentationFormat>Широкоэкранный</PresentationFormat>
  <Paragraphs>15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Times New Roman</vt:lpstr>
      <vt:lpstr>Trebuchet MS</vt:lpstr>
      <vt:lpstr>Wingdings 3</vt:lpstr>
      <vt:lpstr>Аспект</vt:lpstr>
      <vt:lpstr>Предложение. Однородные члены предложения. Обобщающие слова при однородных членах, знаки препинания при них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Распространите предложения однородными членами, укажите обобщающие слова, объясните расстановку знаков препинания.</vt:lpstr>
      <vt:lpstr>Домашнее задание. Упражнение: 437-А ( с.170 )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Svitlana</dc:creator>
  <cp:lastModifiedBy>Svitlana</cp:lastModifiedBy>
  <cp:revision>22</cp:revision>
  <dcterms:created xsi:type="dcterms:W3CDTF">2021-03-09T10:09:55Z</dcterms:created>
  <dcterms:modified xsi:type="dcterms:W3CDTF">2021-03-09T11:08:41Z</dcterms:modified>
</cp:coreProperties>
</file>