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4" r:id="rId4"/>
    <p:sldId id="259" r:id="rId5"/>
    <p:sldId id="260" r:id="rId6"/>
    <p:sldId id="261" r:id="rId7"/>
    <p:sldId id="262" r:id="rId8"/>
    <p:sldId id="263" r:id="rId9"/>
    <p:sldId id="265" r:id="rId10"/>
    <p:sldId id="266" r:id="rId11"/>
    <p:sldId id="267" r:id="rId12"/>
    <p:sldId id="269" r:id="rId13"/>
    <p:sldId id="270" r:id="rId14"/>
    <p:sldId id="271" r:id="rId15"/>
    <p:sldId id="272" r:id="rId16"/>
    <p:sldId id="273" r:id="rId17"/>
    <p:sldId id="274" r:id="rId18"/>
    <p:sldId id="275" r:id="rId19"/>
    <p:sldId id="276" r:id="rId20"/>
    <p:sldId id="277"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34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3B944AB-A61F-451F-A997-93BF4AAF94ED}" type="datetimeFigureOut">
              <a:rPr lang="ru-RU" smtClean="0"/>
              <a:t>13.02.2021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3914496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3B944AB-A61F-451F-A997-93BF4AAF94ED}" type="datetimeFigureOut">
              <a:rPr lang="ru-RU" smtClean="0"/>
              <a:t>13.02.2021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630685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3B944AB-A61F-451F-A997-93BF4AAF94ED}" type="datetimeFigureOut">
              <a:rPr lang="ru-RU" smtClean="0"/>
              <a:t>13.02.2021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2456951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3B944AB-A61F-451F-A997-93BF4AAF94ED}" type="datetimeFigureOut">
              <a:rPr lang="ru-RU" smtClean="0"/>
              <a:t>13.02.2021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162539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3B944AB-A61F-451F-A997-93BF4AAF94ED}" type="datetimeFigureOut">
              <a:rPr lang="ru-RU" smtClean="0"/>
              <a:t>13.02.2021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236502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3B944AB-A61F-451F-A997-93BF4AAF94ED}" type="datetimeFigureOut">
              <a:rPr lang="ru-RU" smtClean="0"/>
              <a:t>13.02.2021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411566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3B944AB-A61F-451F-A997-93BF4AAF94ED}" type="datetimeFigureOut">
              <a:rPr lang="ru-RU" smtClean="0"/>
              <a:t>13.02.2021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1853404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3B944AB-A61F-451F-A997-93BF4AAF94ED}" type="datetimeFigureOut">
              <a:rPr lang="ru-RU" smtClean="0"/>
              <a:t>13.02.2021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3290428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3B944AB-A61F-451F-A997-93BF4AAF94ED}" type="datetimeFigureOut">
              <a:rPr lang="ru-RU" smtClean="0"/>
              <a:t>13.02.2021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418364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3B944AB-A61F-451F-A997-93BF4AAF94ED}" type="datetimeFigureOut">
              <a:rPr lang="ru-RU" smtClean="0"/>
              <a:t>13.02.2021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3663672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3B944AB-A61F-451F-A997-93BF4AAF94ED}" type="datetimeFigureOut">
              <a:rPr lang="ru-RU" smtClean="0"/>
              <a:t>13.02.2021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D31091-A090-4670-8029-F6ACED023C37}" type="slidenum">
              <a:rPr lang="ru-RU" smtClean="0"/>
              <a:t>‹#›</a:t>
            </a:fld>
            <a:endParaRPr lang="ru-RU"/>
          </a:p>
        </p:txBody>
      </p:sp>
    </p:spTree>
    <p:extLst>
      <p:ext uri="{BB962C8B-B14F-4D97-AF65-F5344CB8AC3E}">
        <p14:creationId xmlns:p14="http://schemas.microsoft.com/office/powerpoint/2010/main" val="1943997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944AB-A61F-451F-A997-93BF4AAF94ED}" type="datetimeFigureOut">
              <a:rPr lang="ru-RU" smtClean="0"/>
              <a:t>13.02.2021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31091-A090-4670-8029-F6ACED023C37}" type="slidenum">
              <a:rPr lang="ru-RU" smtClean="0"/>
              <a:t>‹#›</a:t>
            </a:fld>
            <a:endParaRPr lang="ru-RU"/>
          </a:p>
        </p:txBody>
      </p:sp>
    </p:spTree>
    <p:extLst>
      <p:ext uri="{BB962C8B-B14F-4D97-AF65-F5344CB8AC3E}">
        <p14:creationId xmlns:p14="http://schemas.microsoft.com/office/powerpoint/2010/main" val="1137920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sp>
        <p:nvSpPr>
          <p:cNvPr id="2" name="Заголовок 1"/>
          <p:cNvSpPr>
            <a:spLocks noGrp="1"/>
          </p:cNvSpPr>
          <p:nvPr>
            <p:ph type="ctrTitle"/>
          </p:nvPr>
        </p:nvSpPr>
        <p:spPr>
          <a:xfrm>
            <a:off x="121920" y="1053737"/>
            <a:ext cx="9413966" cy="3326674"/>
          </a:xfrm>
        </p:spPr>
        <p:txBody>
          <a:bodyPr>
            <a:noAutofit/>
          </a:bodyPr>
          <a:lstStyle/>
          <a:p>
            <a:r>
              <a:rPr lang="uk-UA" sz="4800" b="1" i="1" dirty="0" smtClean="0">
                <a:solidFill>
                  <a:srgbClr val="FF0000"/>
                </a:solidFill>
                <a:latin typeface="Arial Narrow" panose="020B0606020202030204" pitchFamily="34" charset="0"/>
              </a:rPr>
              <a:t>Романтичність, мужність і сила волі української жінки Соломії у повісті </a:t>
            </a:r>
            <a:r>
              <a:rPr lang="uk-UA" sz="4800" b="1" i="1" dirty="0" err="1" smtClean="0">
                <a:solidFill>
                  <a:srgbClr val="FF0000"/>
                </a:solidFill>
                <a:latin typeface="Arial Narrow" panose="020B0606020202030204" pitchFamily="34" charset="0"/>
              </a:rPr>
              <a:t>М.Коцюбинського</a:t>
            </a:r>
            <a:r>
              <a:rPr lang="uk-UA" sz="4800" b="1" i="1" dirty="0" smtClean="0">
                <a:solidFill>
                  <a:srgbClr val="FF0000"/>
                </a:solidFill>
                <a:latin typeface="Arial Narrow" panose="020B0606020202030204" pitchFamily="34" charset="0"/>
              </a:rPr>
              <a:t> «Дорогою ціною»</a:t>
            </a:r>
            <a:endParaRPr lang="ru-RU" sz="4800" b="1" i="1" dirty="0">
              <a:solidFill>
                <a:srgbClr val="FF0000"/>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lnSpcReduction="10000"/>
          </a:bodyPr>
          <a:lstStyle/>
          <a:p>
            <a:pPr algn="l"/>
            <a:r>
              <a:rPr lang="uk-UA" sz="2000" b="1" dirty="0" smtClean="0">
                <a:solidFill>
                  <a:schemeClr val="accent6">
                    <a:lumMod val="50000"/>
                  </a:schemeClr>
                </a:solidFill>
              </a:rPr>
              <a:t>Підготувала учитель української мови і </a:t>
            </a:r>
            <a:r>
              <a:rPr lang="uk-UA" sz="2000" b="1" dirty="0" err="1" smtClean="0">
                <a:solidFill>
                  <a:schemeClr val="accent6">
                    <a:lumMod val="50000"/>
                  </a:schemeClr>
                </a:solidFill>
              </a:rPr>
              <a:t>літератури,зарубіжної</a:t>
            </a:r>
            <a:r>
              <a:rPr lang="uk-UA" sz="2000" b="1" dirty="0" smtClean="0">
                <a:solidFill>
                  <a:schemeClr val="accent6">
                    <a:lumMod val="50000"/>
                  </a:schemeClr>
                </a:solidFill>
              </a:rPr>
              <a:t> літератури</a:t>
            </a:r>
          </a:p>
          <a:p>
            <a:pPr algn="l"/>
            <a:r>
              <a:rPr lang="uk-UA" sz="2000" b="1" dirty="0">
                <a:solidFill>
                  <a:schemeClr val="accent6">
                    <a:lumMod val="50000"/>
                  </a:schemeClr>
                </a:solidFill>
              </a:rPr>
              <a:t>ф</a:t>
            </a:r>
            <a:r>
              <a:rPr lang="uk-UA" sz="2000" b="1" dirty="0" smtClean="0">
                <a:solidFill>
                  <a:schemeClr val="accent6">
                    <a:lumMod val="50000"/>
                  </a:schemeClr>
                </a:solidFill>
              </a:rPr>
              <a:t>ілії </a:t>
            </a:r>
            <a:r>
              <a:rPr lang="uk-UA" sz="2000" b="1" dirty="0" err="1" smtClean="0">
                <a:solidFill>
                  <a:schemeClr val="accent6">
                    <a:lumMod val="50000"/>
                  </a:schemeClr>
                </a:solidFill>
              </a:rPr>
              <a:t>Гребінківська</a:t>
            </a:r>
            <a:r>
              <a:rPr lang="uk-UA" sz="2000" b="1" dirty="0" smtClean="0">
                <a:solidFill>
                  <a:schemeClr val="accent6">
                    <a:lumMod val="50000"/>
                  </a:schemeClr>
                </a:solidFill>
              </a:rPr>
              <a:t> ЗОШ І-ІІ ступенів №1</a:t>
            </a:r>
          </a:p>
          <a:p>
            <a:pPr algn="l"/>
            <a:r>
              <a:rPr lang="uk-UA" sz="2000" b="1" dirty="0" smtClean="0">
                <a:solidFill>
                  <a:schemeClr val="accent6">
                    <a:lumMod val="50000"/>
                  </a:schemeClr>
                </a:solidFill>
              </a:rPr>
              <a:t>Опорного закладу </a:t>
            </a:r>
            <a:r>
              <a:rPr lang="uk-UA" sz="2000" b="1" dirty="0" err="1" smtClean="0">
                <a:solidFill>
                  <a:schemeClr val="accent6">
                    <a:lumMod val="50000"/>
                  </a:schemeClr>
                </a:solidFill>
              </a:rPr>
              <a:t>Гребінківської</a:t>
            </a:r>
            <a:r>
              <a:rPr lang="uk-UA" sz="2000" b="1" dirty="0" smtClean="0">
                <a:solidFill>
                  <a:schemeClr val="accent6">
                    <a:lumMod val="50000"/>
                  </a:schemeClr>
                </a:solidFill>
              </a:rPr>
              <a:t> ЗОШ І-ІІІ ступенів №4</a:t>
            </a:r>
          </a:p>
          <a:p>
            <a:pPr algn="l"/>
            <a:r>
              <a:rPr lang="uk-UA" sz="2000" b="1" dirty="0" smtClean="0">
                <a:solidFill>
                  <a:schemeClr val="accent6">
                    <a:lumMod val="50000"/>
                  </a:schemeClr>
                </a:solidFill>
              </a:rPr>
              <a:t>Таран Лариса Валеріївна</a:t>
            </a:r>
          </a:p>
          <a:p>
            <a:endParaRPr lang="uk-UA" dirty="0" smtClean="0">
              <a:solidFill>
                <a:schemeClr val="accent6">
                  <a:lumMod val="50000"/>
                </a:schemeClr>
              </a:solidFill>
            </a:endParaRPr>
          </a:p>
          <a:p>
            <a:endParaRPr lang="ru-RU" dirty="0">
              <a:solidFill>
                <a:schemeClr val="accent6">
                  <a:lumMod val="50000"/>
                </a:schemeClr>
              </a:solidFill>
            </a:endParaRPr>
          </a:p>
        </p:txBody>
      </p:sp>
    </p:spTree>
    <p:extLst>
      <p:ext uri="{BB962C8B-B14F-4D97-AF65-F5344CB8AC3E}">
        <p14:creationId xmlns:p14="http://schemas.microsoft.com/office/powerpoint/2010/main" val="2464241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sp>
        <p:nvSpPr>
          <p:cNvPr id="2" name="Заголовок 1"/>
          <p:cNvSpPr>
            <a:spLocks noGrp="1"/>
          </p:cNvSpPr>
          <p:nvPr>
            <p:ph type="ctrTitle"/>
          </p:nvPr>
        </p:nvSpPr>
        <p:spPr>
          <a:xfrm>
            <a:off x="5512526" y="3326675"/>
            <a:ext cx="6322422" cy="2812868"/>
          </a:xfrm>
        </p:spPr>
        <p:txBody>
          <a:bodyPr>
            <a:noAutofit/>
          </a:bodyPr>
          <a:lstStyle/>
          <a:p>
            <a:pPr algn="just"/>
            <a:r>
              <a:rPr lang="ru-RU" sz="2800" b="1" dirty="0" err="1" smtClean="0">
                <a:solidFill>
                  <a:srgbClr val="EA34B2"/>
                </a:solidFill>
              </a:rPr>
              <a:t>Соломія</a:t>
            </a:r>
            <a:r>
              <a:rPr lang="ru-RU" sz="2800" b="1" dirty="0" smtClean="0">
                <a:solidFill>
                  <a:srgbClr val="EA34B2"/>
                </a:solidFill>
              </a:rPr>
              <a:t> – </a:t>
            </a:r>
            <a:r>
              <a:rPr lang="ru-RU" sz="2800" b="1" dirty="0" err="1" smtClean="0">
                <a:solidFill>
                  <a:srgbClr val="EA34B2"/>
                </a:solidFill>
              </a:rPr>
              <a:t>головна</a:t>
            </a:r>
            <a:r>
              <a:rPr lang="ru-RU" sz="2800" b="1" dirty="0" smtClean="0">
                <a:solidFill>
                  <a:srgbClr val="EA34B2"/>
                </a:solidFill>
              </a:rPr>
              <a:t> </a:t>
            </a:r>
            <a:r>
              <a:rPr lang="ru-RU" sz="2800" b="1" dirty="0" err="1" smtClean="0">
                <a:solidFill>
                  <a:srgbClr val="EA34B2"/>
                </a:solidFill>
              </a:rPr>
              <a:t>героїня</a:t>
            </a:r>
            <a:r>
              <a:rPr lang="ru-RU" sz="2800" b="1" dirty="0" smtClean="0">
                <a:solidFill>
                  <a:srgbClr val="EA34B2"/>
                </a:solidFill>
              </a:rPr>
              <a:t> </a:t>
            </a:r>
            <a:r>
              <a:rPr lang="ru-RU" sz="2800" b="1" dirty="0" err="1" smtClean="0">
                <a:solidFill>
                  <a:srgbClr val="EA34B2"/>
                </a:solidFill>
              </a:rPr>
              <a:t>повісті</a:t>
            </a:r>
            <a:r>
              <a:rPr lang="ru-RU" sz="2800" b="1" dirty="0" smtClean="0">
                <a:solidFill>
                  <a:srgbClr val="EA34B2"/>
                </a:solidFill>
              </a:rPr>
              <a:t> </a:t>
            </a:r>
            <a:r>
              <a:rPr lang="ru-RU" sz="2800" b="1" dirty="0" err="1" smtClean="0">
                <a:solidFill>
                  <a:srgbClr val="EA34B2"/>
                </a:solidFill>
              </a:rPr>
              <a:t>М.Коцюбинського</a:t>
            </a:r>
            <a:r>
              <a:rPr lang="ru-RU" sz="2800" b="1" dirty="0" smtClean="0">
                <a:solidFill>
                  <a:srgbClr val="EA34B2"/>
                </a:solidFill>
              </a:rPr>
              <a:t> "Дорогою </a:t>
            </a:r>
            <a:r>
              <a:rPr lang="ru-RU" sz="2800" b="1" dirty="0" err="1" smtClean="0">
                <a:solidFill>
                  <a:srgbClr val="EA34B2"/>
                </a:solidFill>
              </a:rPr>
              <a:t>ціною</a:t>
            </a:r>
            <a:r>
              <a:rPr lang="ru-RU" sz="2800" b="1" dirty="0" smtClean="0">
                <a:solidFill>
                  <a:srgbClr val="EA34B2"/>
                </a:solidFill>
              </a:rPr>
              <a:t>". </a:t>
            </a:r>
            <a:r>
              <a:rPr lang="ru-RU" sz="2800" b="1" dirty="0" err="1" smtClean="0">
                <a:solidFill>
                  <a:srgbClr val="EA34B2"/>
                </a:solidFill>
              </a:rPr>
              <a:t>Це</a:t>
            </a:r>
            <a:r>
              <a:rPr lang="ru-RU" sz="2800" b="1" dirty="0" smtClean="0">
                <a:solidFill>
                  <a:srgbClr val="EA34B2"/>
                </a:solidFill>
              </a:rPr>
              <a:t> </a:t>
            </a:r>
            <a:r>
              <a:rPr lang="ru-RU" sz="2800" b="1" dirty="0" err="1" smtClean="0">
                <a:solidFill>
                  <a:srgbClr val="EA34B2"/>
                </a:solidFill>
              </a:rPr>
              <a:t>вродлива</a:t>
            </a:r>
            <a:r>
              <a:rPr lang="ru-RU" sz="2800" b="1" dirty="0" smtClean="0">
                <a:solidFill>
                  <a:srgbClr val="EA34B2"/>
                </a:solidFill>
              </a:rPr>
              <a:t> </a:t>
            </a:r>
            <a:r>
              <a:rPr lang="ru-RU" sz="2800" b="1" dirty="0" err="1" smtClean="0">
                <a:solidFill>
                  <a:srgbClr val="EA34B2"/>
                </a:solidFill>
              </a:rPr>
              <a:t>жінка</a:t>
            </a:r>
            <a:r>
              <a:rPr lang="ru-RU" sz="2800" b="1" dirty="0" smtClean="0">
                <a:solidFill>
                  <a:srgbClr val="EA34B2"/>
                </a:solidFill>
              </a:rPr>
              <a:t>, з </a:t>
            </a:r>
            <a:r>
              <a:rPr lang="ru-RU" sz="2800" b="1" dirty="0" err="1" smtClean="0">
                <a:solidFill>
                  <a:srgbClr val="EA34B2"/>
                </a:solidFill>
              </a:rPr>
              <a:t>міцною</a:t>
            </a:r>
            <a:r>
              <a:rPr lang="ru-RU" sz="2800" b="1" dirty="0" smtClean="0">
                <a:solidFill>
                  <a:srgbClr val="EA34B2"/>
                </a:solidFill>
              </a:rPr>
              <a:t> і сильною </a:t>
            </a:r>
            <a:r>
              <a:rPr lang="ru-RU" sz="2800" b="1" dirty="0" err="1" smtClean="0">
                <a:solidFill>
                  <a:srgbClr val="EA34B2"/>
                </a:solidFill>
              </a:rPr>
              <a:t>статурою</a:t>
            </a:r>
            <a:r>
              <a:rPr lang="ru-RU" sz="2800" b="1" dirty="0" smtClean="0">
                <a:solidFill>
                  <a:srgbClr val="EA34B2"/>
                </a:solidFill>
              </a:rPr>
              <a:t>, </a:t>
            </a:r>
            <a:r>
              <a:rPr lang="ru-RU" sz="2800" b="1" dirty="0" err="1" smtClean="0">
                <a:solidFill>
                  <a:srgbClr val="EA34B2"/>
                </a:solidFill>
              </a:rPr>
              <a:t>гарним</a:t>
            </a:r>
            <a:r>
              <a:rPr lang="ru-RU" sz="2800" b="1" dirty="0" smtClean="0">
                <a:solidFill>
                  <a:srgbClr val="EA34B2"/>
                </a:solidFill>
              </a:rPr>
              <a:t> </a:t>
            </a:r>
            <a:r>
              <a:rPr lang="ru-RU" sz="2800" b="1" dirty="0" err="1" smtClean="0">
                <a:solidFill>
                  <a:srgbClr val="EA34B2"/>
                </a:solidFill>
              </a:rPr>
              <a:t>обличчям</a:t>
            </a:r>
            <a:r>
              <a:rPr lang="ru-RU" sz="2800" b="1" dirty="0" smtClean="0">
                <a:solidFill>
                  <a:srgbClr val="EA34B2"/>
                </a:solidFill>
              </a:rPr>
              <a:t>, карими </a:t>
            </a:r>
            <a:r>
              <a:rPr lang="ru-RU" sz="2800" b="1" dirty="0" err="1" smtClean="0">
                <a:solidFill>
                  <a:srgbClr val="EA34B2"/>
                </a:solidFill>
              </a:rPr>
              <a:t>очима</a:t>
            </a:r>
            <a:r>
              <a:rPr lang="ru-RU" sz="2800" b="1" dirty="0" smtClean="0">
                <a:solidFill>
                  <a:srgbClr val="EA34B2"/>
                </a:solidFill>
              </a:rPr>
              <a:t>, </a:t>
            </a:r>
            <a:r>
              <a:rPr lang="ru-RU" sz="2800" b="1" dirty="0" err="1" smtClean="0">
                <a:solidFill>
                  <a:srgbClr val="EA34B2"/>
                </a:solidFill>
              </a:rPr>
              <a:t>довгим</a:t>
            </a:r>
            <a:r>
              <a:rPr lang="ru-RU" sz="2800" b="1" dirty="0" smtClean="0">
                <a:solidFill>
                  <a:srgbClr val="EA34B2"/>
                </a:solidFill>
              </a:rPr>
              <a:t> </a:t>
            </a:r>
            <a:r>
              <a:rPr lang="ru-RU" sz="2800" b="1" dirty="0" err="1" smtClean="0">
                <a:solidFill>
                  <a:srgbClr val="EA34B2"/>
                </a:solidFill>
              </a:rPr>
              <a:t>чорним</a:t>
            </a:r>
            <a:r>
              <a:rPr lang="ru-RU" sz="2800" b="1" dirty="0" smtClean="0">
                <a:solidFill>
                  <a:srgbClr val="EA34B2"/>
                </a:solidFill>
              </a:rPr>
              <a:t> </a:t>
            </a:r>
            <a:r>
              <a:rPr lang="ru-RU" sz="2800" b="1" dirty="0" err="1" smtClean="0">
                <a:solidFill>
                  <a:srgbClr val="EA34B2"/>
                </a:solidFill>
              </a:rPr>
              <a:t>волоссям</a:t>
            </a:r>
            <a:r>
              <a:rPr lang="ru-RU" sz="2800" b="1" dirty="0" smtClean="0">
                <a:solidFill>
                  <a:srgbClr val="EA34B2"/>
                </a:solidFill>
              </a:rPr>
              <a:t>.</a:t>
            </a: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7" name="Рисунок 6"/>
          <p:cNvPicPr>
            <a:picLocks noChangeAspect="1"/>
          </p:cNvPicPr>
          <p:nvPr/>
        </p:nvPicPr>
        <p:blipFill>
          <a:blip r:embed="rId3"/>
          <a:stretch>
            <a:fillRect/>
          </a:stretch>
        </p:blipFill>
        <p:spPr>
          <a:xfrm>
            <a:off x="2942260" y="846192"/>
            <a:ext cx="4224894" cy="3255546"/>
          </a:xfrm>
          <a:prstGeom prst="rect">
            <a:avLst/>
          </a:prstGeom>
        </p:spPr>
      </p:pic>
    </p:spTree>
    <p:extLst>
      <p:ext uri="{BB962C8B-B14F-4D97-AF65-F5344CB8AC3E}">
        <p14:creationId xmlns:p14="http://schemas.microsoft.com/office/powerpoint/2010/main" val="1331110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pic>
        <p:nvPicPr>
          <p:cNvPr id="4" name="Рисунок 3"/>
          <p:cNvPicPr>
            <a:picLocks noChangeAspect="1"/>
          </p:cNvPicPr>
          <p:nvPr/>
        </p:nvPicPr>
        <p:blipFill>
          <a:blip r:embed="rId3"/>
          <a:stretch>
            <a:fillRect/>
          </a:stretch>
        </p:blipFill>
        <p:spPr>
          <a:xfrm>
            <a:off x="1968135" y="1584959"/>
            <a:ext cx="7551963" cy="3222171"/>
          </a:xfrm>
          <a:prstGeom prst="rect">
            <a:avLst/>
          </a:prstGeom>
        </p:spPr>
      </p:pic>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Tree>
    <p:extLst>
      <p:ext uri="{BB962C8B-B14F-4D97-AF65-F5344CB8AC3E}">
        <p14:creationId xmlns:p14="http://schemas.microsoft.com/office/powerpoint/2010/main" val="2741293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72594"/>
          </a:xfrm>
          <a:prstGeom prst="rect">
            <a:avLst/>
          </a:prstGeom>
        </p:spPr>
      </p:pic>
      <p:sp>
        <p:nvSpPr>
          <p:cNvPr id="2" name="Заголовок 1"/>
          <p:cNvSpPr>
            <a:spLocks noGrp="1"/>
          </p:cNvSpPr>
          <p:nvPr>
            <p:ph type="ctrTitle"/>
          </p:nvPr>
        </p:nvSpPr>
        <p:spPr>
          <a:xfrm>
            <a:off x="4998719" y="3751862"/>
            <a:ext cx="6836229" cy="2239635"/>
          </a:xfrm>
        </p:spPr>
        <p:txBody>
          <a:bodyPr>
            <a:noAutofit/>
          </a:bodyPr>
          <a:lstStyle/>
          <a:p>
            <a:pPr algn="just"/>
            <a:r>
              <a:rPr lang="ru-RU" sz="2800" b="1" dirty="0" err="1" smtClean="0">
                <a:solidFill>
                  <a:srgbClr val="EA34B2"/>
                </a:solidFill>
              </a:rPr>
              <a:t>Важким</a:t>
            </a:r>
            <a:r>
              <a:rPr lang="ru-RU" sz="2800" b="1" dirty="0" smtClean="0">
                <a:solidFill>
                  <a:srgbClr val="EA34B2"/>
                </a:solidFill>
              </a:rPr>
              <a:t> </a:t>
            </a:r>
            <a:r>
              <a:rPr lang="ru-RU" sz="2800" b="1" dirty="0" err="1" smtClean="0">
                <a:solidFill>
                  <a:srgbClr val="EA34B2"/>
                </a:solidFill>
              </a:rPr>
              <a:t>було</a:t>
            </a:r>
            <a:r>
              <a:rPr lang="ru-RU" sz="2800" b="1" dirty="0" smtClean="0">
                <a:solidFill>
                  <a:srgbClr val="EA34B2"/>
                </a:solidFill>
              </a:rPr>
              <a:t> у </a:t>
            </a:r>
            <a:r>
              <a:rPr lang="ru-RU" sz="2800" b="1" dirty="0" err="1" smtClean="0">
                <a:solidFill>
                  <a:srgbClr val="EA34B2"/>
                </a:solidFill>
              </a:rPr>
              <a:t>Соломії</a:t>
            </a:r>
            <a:r>
              <a:rPr lang="ru-RU" sz="2800" b="1" dirty="0" smtClean="0">
                <a:solidFill>
                  <a:srgbClr val="EA34B2"/>
                </a:solidFill>
              </a:rPr>
              <a:t> </a:t>
            </a:r>
            <a:r>
              <a:rPr lang="ru-RU" sz="2800" b="1" dirty="0" err="1" smtClean="0">
                <a:solidFill>
                  <a:srgbClr val="EA34B2"/>
                </a:solidFill>
              </a:rPr>
              <a:t>життя</a:t>
            </a:r>
            <a:r>
              <a:rPr lang="ru-RU" sz="2800" b="1" dirty="0" smtClean="0">
                <a:solidFill>
                  <a:srgbClr val="EA34B2"/>
                </a:solidFill>
              </a:rPr>
              <a:t>: </a:t>
            </a:r>
            <a:r>
              <a:rPr lang="ru-RU" sz="2800" b="1" dirty="0" err="1" smtClean="0">
                <a:solidFill>
                  <a:srgbClr val="EA34B2"/>
                </a:solidFill>
              </a:rPr>
              <a:t>кохала</a:t>
            </a:r>
            <a:r>
              <a:rPr lang="ru-RU" sz="2800" b="1" dirty="0" smtClean="0">
                <a:solidFill>
                  <a:srgbClr val="EA34B2"/>
                </a:solidFill>
              </a:rPr>
              <a:t> Остапа, а пан </a:t>
            </a:r>
            <a:r>
              <a:rPr lang="ru-RU" sz="2800" b="1" dirty="0" err="1" smtClean="0">
                <a:solidFill>
                  <a:srgbClr val="EA34B2"/>
                </a:solidFill>
              </a:rPr>
              <a:t>силоміць</a:t>
            </a:r>
            <a:r>
              <a:rPr lang="ru-RU" sz="2800" b="1" dirty="0" smtClean="0">
                <a:solidFill>
                  <a:srgbClr val="EA34B2"/>
                </a:solidFill>
              </a:rPr>
              <a:t> </a:t>
            </a:r>
            <a:r>
              <a:rPr lang="ru-RU" sz="2800" b="1" dirty="0" err="1" smtClean="0">
                <a:solidFill>
                  <a:srgbClr val="EA34B2"/>
                </a:solidFill>
              </a:rPr>
              <a:t>віддав</a:t>
            </a:r>
            <a:r>
              <a:rPr lang="ru-RU" sz="2800" b="1" dirty="0" smtClean="0">
                <a:solidFill>
                  <a:srgbClr val="EA34B2"/>
                </a:solidFill>
              </a:rPr>
              <a:t> </a:t>
            </a:r>
            <a:r>
              <a:rPr lang="ru-RU" sz="2800" b="1" dirty="0" err="1" smtClean="0">
                <a:solidFill>
                  <a:srgbClr val="EA34B2"/>
                </a:solidFill>
              </a:rPr>
              <a:t>її</a:t>
            </a:r>
            <a:r>
              <a:rPr lang="ru-RU" sz="2800" b="1" dirty="0" smtClean="0">
                <a:solidFill>
                  <a:srgbClr val="EA34B2"/>
                </a:solidFill>
              </a:rPr>
              <a:t> </a:t>
            </a:r>
            <a:r>
              <a:rPr lang="ru-RU" sz="2800" b="1" dirty="0" err="1" smtClean="0">
                <a:solidFill>
                  <a:srgbClr val="EA34B2"/>
                </a:solidFill>
              </a:rPr>
              <a:t>заміж</a:t>
            </a:r>
            <a:r>
              <a:rPr lang="ru-RU" sz="2800" b="1" dirty="0" smtClean="0">
                <a:solidFill>
                  <a:srgbClr val="EA34B2"/>
                </a:solidFill>
              </a:rPr>
              <a:t> за нелюба. </a:t>
            </a:r>
            <a:r>
              <a:rPr lang="ru-RU" sz="2800" b="1" dirty="0" err="1" smtClean="0">
                <a:solidFill>
                  <a:srgbClr val="EA34B2"/>
                </a:solidFill>
              </a:rPr>
              <a:t>Несила</a:t>
            </a:r>
            <a:r>
              <a:rPr lang="ru-RU" sz="2800" b="1" dirty="0" smtClean="0">
                <a:solidFill>
                  <a:srgbClr val="EA34B2"/>
                </a:solidFill>
              </a:rPr>
              <a:t> </a:t>
            </a:r>
            <a:r>
              <a:rPr lang="ru-RU" sz="2800" b="1" dirty="0" err="1" smtClean="0">
                <a:solidFill>
                  <a:srgbClr val="EA34B2"/>
                </a:solidFill>
              </a:rPr>
              <a:t>була</a:t>
            </a:r>
            <a:r>
              <a:rPr lang="ru-RU" sz="2800" b="1" dirty="0" smtClean="0">
                <a:solidFill>
                  <a:srgbClr val="EA34B2"/>
                </a:solidFill>
              </a:rPr>
              <a:t> </a:t>
            </a:r>
            <a:r>
              <a:rPr lang="ru-RU" sz="2800" b="1" dirty="0" err="1" smtClean="0">
                <a:solidFill>
                  <a:srgbClr val="EA34B2"/>
                </a:solidFill>
              </a:rPr>
              <a:t>терпіти</a:t>
            </a:r>
            <a:r>
              <a:rPr lang="ru-RU" sz="2800" b="1" dirty="0" smtClean="0">
                <a:solidFill>
                  <a:srgbClr val="EA34B2"/>
                </a:solidFill>
              </a:rPr>
              <a:t> </a:t>
            </a:r>
            <a:r>
              <a:rPr lang="ru-RU" sz="2800" b="1" dirty="0" err="1" smtClean="0">
                <a:solidFill>
                  <a:srgbClr val="EA34B2"/>
                </a:solidFill>
              </a:rPr>
              <a:t>таку</a:t>
            </a:r>
            <a:r>
              <a:rPr lang="ru-RU" sz="2800" b="1" dirty="0" smtClean="0">
                <a:solidFill>
                  <a:srgbClr val="EA34B2"/>
                </a:solidFill>
              </a:rPr>
              <a:t> </a:t>
            </a:r>
            <a:r>
              <a:rPr lang="ru-RU" sz="2800" b="1" dirty="0" err="1" smtClean="0">
                <a:solidFill>
                  <a:srgbClr val="EA34B2"/>
                </a:solidFill>
              </a:rPr>
              <a:t>наругу</a:t>
            </a:r>
            <a:r>
              <a:rPr lang="ru-RU" sz="2800" b="1" dirty="0" smtClean="0">
                <a:solidFill>
                  <a:srgbClr val="EA34B2"/>
                </a:solidFill>
              </a:rPr>
              <a:t>, </a:t>
            </a:r>
            <a:r>
              <a:rPr lang="ru-RU" sz="2800" b="1" dirty="0" err="1" smtClean="0">
                <a:solidFill>
                  <a:srgbClr val="EA34B2"/>
                </a:solidFill>
              </a:rPr>
              <a:t>Соломія</a:t>
            </a:r>
            <a:r>
              <a:rPr lang="ru-RU" sz="2800" b="1" dirty="0" smtClean="0">
                <a:solidFill>
                  <a:srgbClr val="EA34B2"/>
                </a:solidFill>
              </a:rPr>
              <a:t> </a:t>
            </a:r>
            <a:r>
              <a:rPr lang="ru-RU" sz="2800" b="1" dirty="0" err="1" smtClean="0">
                <a:solidFill>
                  <a:srgbClr val="EA34B2"/>
                </a:solidFill>
              </a:rPr>
              <a:t>відважується</a:t>
            </a:r>
            <a:r>
              <a:rPr lang="ru-RU" sz="2800" b="1" dirty="0" smtClean="0">
                <a:solidFill>
                  <a:srgbClr val="EA34B2"/>
                </a:solidFill>
              </a:rPr>
              <a:t> на </a:t>
            </a:r>
            <a:r>
              <a:rPr lang="ru-RU" sz="2800" b="1" dirty="0" err="1" smtClean="0">
                <a:solidFill>
                  <a:srgbClr val="EA34B2"/>
                </a:solidFill>
              </a:rPr>
              <a:t>рішучий</a:t>
            </a:r>
            <a:r>
              <a:rPr lang="ru-RU" sz="2800" b="1" dirty="0" smtClean="0">
                <a:solidFill>
                  <a:srgbClr val="EA34B2"/>
                </a:solidFill>
              </a:rPr>
              <a:t> </a:t>
            </a:r>
            <a:r>
              <a:rPr lang="ru-RU" sz="2800" b="1" dirty="0" err="1" smtClean="0">
                <a:solidFill>
                  <a:srgbClr val="EA34B2"/>
                </a:solidFill>
              </a:rPr>
              <a:t>крок</a:t>
            </a:r>
            <a:r>
              <a:rPr lang="ru-RU" sz="2800" b="1" dirty="0" smtClean="0">
                <a:solidFill>
                  <a:srgbClr val="EA34B2"/>
                </a:solidFill>
              </a:rPr>
              <a:t> - разом з Остапом </a:t>
            </a:r>
            <a:r>
              <a:rPr lang="ru-RU" sz="2800" b="1" dirty="0" err="1" smtClean="0">
                <a:solidFill>
                  <a:srgbClr val="EA34B2"/>
                </a:solidFill>
              </a:rPr>
              <a:t>тікає</a:t>
            </a:r>
            <a:r>
              <a:rPr lang="ru-RU" sz="2800" b="1" dirty="0" smtClean="0">
                <a:solidFill>
                  <a:srgbClr val="EA34B2"/>
                </a:solidFill>
              </a:rPr>
              <a:t> </a:t>
            </a:r>
            <a:r>
              <a:rPr lang="ru-RU" sz="2800" b="1" dirty="0" err="1" smtClean="0">
                <a:solidFill>
                  <a:srgbClr val="EA34B2"/>
                </a:solidFill>
              </a:rPr>
              <a:t>від</a:t>
            </a:r>
            <a:r>
              <a:rPr lang="ru-RU" sz="2800" b="1" dirty="0" smtClean="0">
                <a:solidFill>
                  <a:srgbClr val="EA34B2"/>
                </a:solidFill>
              </a:rPr>
              <a:t> пана за Дунай.</a:t>
            </a: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3025" y="773531"/>
            <a:ext cx="3110026" cy="3237254"/>
          </a:xfrm>
          <a:prstGeom prst="rect">
            <a:avLst/>
          </a:prstGeom>
        </p:spPr>
      </p:pic>
    </p:spTree>
    <p:extLst>
      <p:ext uri="{BB962C8B-B14F-4D97-AF65-F5344CB8AC3E}">
        <p14:creationId xmlns:p14="http://schemas.microsoft.com/office/powerpoint/2010/main" val="199783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72594"/>
          </a:xfrm>
          <a:prstGeom prst="rect">
            <a:avLst/>
          </a:prstGeom>
        </p:spPr>
      </p:pic>
      <p:sp>
        <p:nvSpPr>
          <p:cNvPr id="2" name="Заголовок 1"/>
          <p:cNvSpPr>
            <a:spLocks noGrp="1"/>
          </p:cNvSpPr>
          <p:nvPr>
            <p:ph type="ctrTitle"/>
          </p:nvPr>
        </p:nvSpPr>
        <p:spPr>
          <a:xfrm>
            <a:off x="235132" y="748938"/>
            <a:ext cx="8055428" cy="3152502"/>
          </a:xfrm>
        </p:spPr>
        <p:txBody>
          <a:bodyPr>
            <a:noAutofit/>
          </a:bodyPr>
          <a:lstStyle/>
          <a:p>
            <a:pPr algn="just"/>
            <a:r>
              <a:rPr lang="ru-RU" sz="2000" dirty="0" smtClean="0"/>
              <a:t/>
            </a:r>
            <a:br>
              <a:rPr lang="ru-RU" sz="2000" dirty="0" smtClean="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400" b="1" dirty="0" err="1" smtClean="0">
                <a:solidFill>
                  <a:srgbClr val="EA34B2"/>
                </a:solidFill>
              </a:rPr>
              <a:t>Соломія</a:t>
            </a:r>
            <a:r>
              <a:rPr lang="ru-RU" sz="2400" b="1" dirty="0" smtClean="0">
                <a:solidFill>
                  <a:srgbClr val="EA34B2"/>
                </a:solidFill>
              </a:rPr>
              <a:t> — </a:t>
            </a:r>
            <a:r>
              <a:rPr lang="ru-RU" sz="2400" b="1" dirty="0" err="1" smtClean="0">
                <a:solidFill>
                  <a:srgbClr val="EA34B2"/>
                </a:solidFill>
              </a:rPr>
              <a:t>мужня</a:t>
            </a:r>
            <a:r>
              <a:rPr lang="ru-RU" sz="2400" b="1" dirty="0" smtClean="0">
                <a:solidFill>
                  <a:srgbClr val="EA34B2"/>
                </a:solidFill>
              </a:rPr>
              <a:t>, </a:t>
            </a:r>
            <a:r>
              <a:rPr lang="ru-RU" sz="2400" b="1" dirty="0" err="1" smtClean="0">
                <a:solidFill>
                  <a:srgbClr val="EA34B2"/>
                </a:solidFill>
              </a:rPr>
              <a:t>вольова</a:t>
            </a:r>
            <a:r>
              <a:rPr lang="ru-RU" sz="2400" b="1" dirty="0" smtClean="0">
                <a:solidFill>
                  <a:srgbClr val="EA34B2"/>
                </a:solidFill>
              </a:rPr>
              <a:t> й </a:t>
            </a:r>
            <a:r>
              <a:rPr lang="ru-RU" sz="2400" b="1" dirty="0" err="1" smtClean="0">
                <a:solidFill>
                  <a:srgbClr val="EA34B2"/>
                </a:solidFill>
              </a:rPr>
              <a:t>ніжна</a:t>
            </a:r>
            <a:r>
              <a:rPr lang="ru-RU" sz="2400" b="1" dirty="0" smtClean="0">
                <a:solidFill>
                  <a:srgbClr val="EA34B2"/>
                </a:solidFill>
              </a:rPr>
              <a:t> </a:t>
            </a:r>
            <a:r>
              <a:rPr lang="ru-RU" sz="2400" b="1" dirty="0" err="1" smtClean="0">
                <a:solidFill>
                  <a:srgbClr val="EA34B2"/>
                </a:solidFill>
              </a:rPr>
              <a:t>жінка</a:t>
            </a:r>
            <a:r>
              <a:rPr lang="ru-RU" sz="2400" b="1" dirty="0" smtClean="0">
                <a:solidFill>
                  <a:srgbClr val="EA34B2"/>
                </a:solidFill>
              </a:rPr>
              <a:t>. Вона </a:t>
            </a:r>
            <a:r>
              <a:rPr lang="ru-RU" sz="2400" b="1" dirty="0" err="1" smtClean="0">
                <a:solidFill>
                  <a:srgbClr val="EA34B2"/>
                </a:solidFill>
              </a:rPr>
              <a:t>щиро</a:t>
            </a:r>
            <a:r>
              <a:rPr lang="ru-RU" sz="2400" b="1" dirty="0" smtClean="0">
                <a:solidFill>
                  <a:srgbClr val="EA34B2"/>
                </a:solidFill>
              </a:rPr>
              <a:t> </a:t>
            </a:r>
            <a:r>
              <a:rPr lang="ru-RU" sz="2400" b="1" dirty="0" err="1" smtClean="0">
                <a:solidFill>
                  <a:srgbClr val="EA34B2"/>
                </a:solidFill>
              </a:rPr>
              <a:t>кохає</a:t>
            </a:r>
            <a:r>
              <a:rPr lang="ru-RU" sz="2400" b="1" dirty="0" smtClean="0">
                <a:solidFill>
                  <a:srgbClr val="EA34B2"/>
                </a:solidFill>
              </a:rPr>
              <a:t> Остапа і є </a:t>
            </a:r>
            <a:r>
              <a:rPr lang="ru-RU" sz="2400" b="1" dirty="0" err="1" smtClean="0">
                <a:solidFill>
                  <a:srgbClr val="EA34B2"/>
                </a:solidFill>
              </a:rPr>
              <a:t>його</a:t>
            </a:r>
            <a:r>
              <a:rPr lang="ru-RU" sz="2400" b="1" dirty="0" smtClean="0">
                <a:solidFill>
                  <a:srgbClr val="EA34B2"/>
                </a:solidFill>
              </a:rPr>
              <a:t> </a:t>
            </a:r>
            <a:r>
              <a:rPr lang="ru-RU" sz="2400" b="1" dirty="0" err="1" smtClean="0">
                <a:solidFill>
                  <a:srgbClr val="EA34B2"/>
                </a:solidFill>
              </a:rPr>
              <a:t>вірною</a:t>
            </a:r>
            <a:r>
              <a:rPr lang="ru-RU" sz="2400" b="1" dirty="0" smtClean="0">
                <a:solidFill>
                  <a:srgbClr val="EA34B2"/>
                </a:solidFill>
              </a:rPr>
              <a:t> подругою, </a:t>
            </a:r>
            <a:r>
              <a:rPr lang="ru-RU" sz="2400" b="1" dirty="0" err="1" smtClean="0">
                <a:solidFill>
                  <a:srgbClr val="EA34B2"/>
                </a:solidFill>
              </a:rPr>
              <a:t>заради</a:t>
            </a:r>
            <a:r>
              <a:rPr lang="ru-RU" sz="2400" b="1" dirty="0" smtClean="0">
                <a:solidFill>
                  <a:srgbClr val="EA34B2"/>
                </a:solidFill>
              </a:rPr>
              <a:t> </a:t>
            </a:r>
            <a:r>
              <a:rPr lang="ru-RU" sz="2400" b="1" dirty="0" err="1" smtClean="0">
                <a:solidFill>
                  <a:srgbClr val="EA34B2"/>
                </a:solidFill>
              </a:rPr>
              <a:t>коханого</a:t>
            </a:r>
            <a:r>
              <a:rPr lang="ru-RU" sz="2400" b="1" dirty="0" smtClean="0">
                <a:solidFill>
                  <a:srgbClr val="EA34B2"/>
                </a:solidFill>
              </a:rPr>
              <a:t> «не </a:t>
            </a:r>
            <a:r>
              <a:rPr lang="ru-RU" sz="2400" b="1" dirty="0" err="1" smtClean="0">
                <a:solidFill>
                  <a:srgbClr val="EA34B2"/>
                </a:solidFill>
              </a:rPr>
              <a:t>пожалувала</a:t>
            </a:r>
            <a:r>
              <a:rPr lang="ru-RU" sz="2400" b="1" dirty="0" smtClean="0">
                <a:solidFill>
                  <a:srgbClr val="EA34B2"/>
                </a:solidFill>
              </a:rPr>
              <a:t> </a:t>
            </a:r>
            <a:r>
              <a:rPr lang="ru-RU" sz="2400" b="1" dirty="0" err="1" smtClean="0">
                <a:solidFill>
                  <a:srgbClr val="EA34B2"/>
                </a:solidFill>
              </a:rPr>
              <a:t>кіс</a:t>
            </a:r>
            <a:r>
              <a:rPr lang="ru-RU" sz="2400" b="1" dirty="0" smtClean="0">
                <a:solidFill>
                  <a:srgbClr val="EA34B2"/>
                </a:solidFill>
              </a:rPr>
              <a:t> </a:t>
            </a:r>
            <a:r>
              <a:rPr lang="ru-RU" sz="2400" b="1" dirty="0" err="1" smtClean="0">
                <a:solidFill>
                  <a:srgbClr val="EA34B2"/>
                </a:solidFill>
              </a:rPr>
              <a:t>своїх</a:t>
            </a:r>
            <a:r>
              <a:rPr lang="ru-RU" sz="2400" b="1" dirty="0" smtClean="0">
                <a:solidFill>
                  <a:srgbClr val="EA34B2"/>
                </a:solidFill>
              </a:rPr>
              <a:t>», «</a:t>
            </a:r>
            <a:r>
              <a:rPr lang="ru-RU" sz="2400" b="1" dirty="0" err="1" smtClean="0">
                <a:solidFill>
                  <a:srgbClr val="EA34B2"/>
                </a:solidFill>
              </a:rPr>
              <a:t>вбралась</a:t>
            </a:r>
            <a:r>
              <a:rPr lang="ru-RU" sz="2400" b="1" dirty="0" smtClean="0">
                <a:solidFill>
                  <a:srgbClr val="EA34B2"/>
                </a:solidFill>
              </a:rPr>
              <a:t> у </a:t>
            </a:r>
            <a:r>
              <a:rPr lang="ru-RU" sz="2400" b="1" dirty="0" err="1" smtClean="0">
                <a:solidFill>
                  <a:srgbClr val="EA34B2"/>
                </a:solidFill>
              </a:rPr>
              <a:t>чоловічі</a:t>
            </a:r>
            <a:r>
              <a:rPr lang="ru-RU" sz="2400" b="1" dirty="0" smtClean="0">
                <a:solidFill>
                  <a:srgbClr val="EA34B2"/>
                </a:solidFill>
              </a:rPr>
              <a:t> </a:t>
            </a:r>
            <a:r>
              <a:rPr lang="ru-RU" sz="2400" b="1" dirty="0" err="1" smtClean="0">
                <a:solidFill>
                  <a:srgbClr val="EA34B2"/>
                </a:solidFill>
              </a:rPr>
              <a:t>штани</a:t>
            </a:r>
            <a:r>
              <a:rPr lang="ru-RU" sz="2400" b="1" dirty="0" smtClean="0">
                <a:solidFill>
                  <a:srgbClr val="EA34B2"/>
                </a:solidFill>
              </a:rPr>
              <a:t> та ладна </a:t>
            </a:r>
            <a:r>
              <a:rPr lang="ru-RU" sz="2400" b="1" dirty="0" err="1" smtClean="0">
                <a:solidFill>
                  <a:srgbClr val="EA34B2"/>
                </a:solidFill>
              </a:rPr>
              <a:t>була</a:t>
            </a:r>
            <a:r>
              <a:rPr lang="ru-RU" sz="2400" b="1" dirty="0" smtClean="0">
                <a:solidFill>
                  <a:srgbClr val="EA34B2"/>
                </a:solidFill>
              </a:rPr>
              <a:t> </a:t>
            </a:r>
            <a:r>
              <a:rPr lang="ru-RU" sz="2400" b="1" dirty="0" err="1" smtClean="0">
                <a:solidFill>
                  <a:srgbClr val="EA34B2"/>
                </a:solidFill>
              </a:rPr>
              <a:t>мандрувати</a:t>
            </a:r>
            <a:r>
              <a:rPr lang="ru-RU" sz="2400" b="1" dirty="0" smtClean="0">
                <a:solidFill>
                  <a:srgbClr val="EA34B2"/>
                </a:solidFill>
              </a:rPr>
              <a:t>» </a:t>
            </a:r>
            <a:r>
              <a:rPr lang="ru-RU" sz="2400" b="1" dirty="0" err="1" smtClean="0">
                <a:solidFill>
                  <a:srgbClr val="EA34B2"/>
                </a:solidFill>
              </a:rPr>
              <a:t>хоч</a:t>
            </a:r>
            <a:r>
              <a:rPr lang="ru-RU" sz="2400" b="1" dirty="0" smtClean="0">
                <a:solidFill>
                  <a:srgbClr val="EA34B2"/>
                </a:solidFill>
              </a:rPr>
              <a:t> на край </a:t>
            </a:r>
            <a:r>
              <a:rPr lang="ru-RU" sz="2400" b="1" dirty="0" err="1" smtClean="0">
                <a:solidFill>
                  <a:srgbClr val="EA34B2"/>
                </a:solidFill>
              </a:rPr>
              <a:t>світу</a:t>
            </a:r>
            <a:r>
              <a:rPr lang="ru-RU" sz="2400" b="1" dirty="0" smtClean="0">
                <a:solidFill>
                  <a:srgbClr val="EA34B2"/>
                </a:solidFill>
              </a:rPr>
              <a:t>. </a:t>
            </a:r>
            <a:r>
              <a:rPr lang="ru-RU" sz="2400" b="1" dirty="0" err="1" smtClean="0">
                <a:solidFill>
                  <a:srgbClr val="EA34B2"/>
                </a:solidFill>
              </a:rPr>
              <a:t>її</a:t>
            </a:r>
            <a:r>
              <a:rPr lang="ru-RU" sz="2400" b="1" dirty="0" smtClean="0">
                <a:solidFill>
                  <a:srgbClr val="EA34B2"/>
                </a:solidFill>
              </a:rPr>
              <a:t> </a:t>
            </a:r>
            <a:r>
              <a:rPr lang="ru-RU" sz="2400" b="1" dirty="0" err="1" smtClean="0">
                <a:solidFill>
                  <a:srgbClr val="EA34B2"/>
                </a:solidFill>
              </a:rPr>
              <a:t>мужність</a:t>
            </a:r>
            <a:r>
              <a:rPr lang="ru-RU" sz="2400" b="1" dirty="0" smtClean="0">
                <a:solidFill>
                  <a:srgbClr val="EA34B2"/>
                </a:solidFill>
              </a:rPr>
              <a:t> і воля </a:t>
            </a:r>
            <a:r>
              <a:rPr lang="ru-RU" sz="2400" b="1" dirty="0" err="1" smtClean="0">
                <a:solidFill>
                  <a:srgbClr val="EA34B2"/>
                </a:solidFill>
              </a:rPr>
              <a:t>набувають</a:t>
            </a:r>
            <a:r>
              <a:rPr lang="ru-RU" sz="2400" b="1" dirty="0" smtClean="0">
                <a:solidFill>
                  <a:srgbClr val="EA34B2"/>
                </a:solidFill>
              </a:rPr>
              <a:t> </a:t>
            </a:r>
            <a:r>
              <a:rPr lang="ru-RU" sz="2400" b="1" dirty="0" err="1" smtClean="0">
                <a:solidFill>
                  <a:srgbClr val="EA34B2"/>
                </a:solidFill>
              </a:rPr>
              <a:t>величезного</a:t>
            </a:r>
            <a:r>
              <a:rPr lang="ru-RU" sz="2400" b="1" dirty="0" smtClean="0">
                <a:solidFill>
                  <a:srgbClr val="EA34B2"/>
                </a:solidFill>
              </a:rPr>
              <a:t> </a:t>
            </a:r>
            <a:r>
              <a:rPr lang="ru-RU" sz="2400" b="1" dirty="0" err="1" smtClean="0">
                <a:solidFill>
                  <a:srgbClr val="EA34B2"/>
                </a:solidFill>
              </a:rPr>
              <a:t>вияву</a:t>
            </a:r>
            <a:r>
              <a:rPr lang="ru-RU" sz="2400" b="1" dirty="0" smtClean="0">
                <a:solidFill>
                  <a:srgbClr val="EA34B2"/>
                </a:solidFill>
              </a:rPr>
              <a:t>, коли разом з Остапом вона </a:t>
            </a:r>
            <a:r>
              <a:rPr lang="ru-RU" sz="2400" b="1" dirty="0" err="1" smtClean="0">
                <a:solidFill>
                  <a:srgbClr val="EA34B2"/>
                </a:solidFill>
              </a:rPr>
              <a:t>перебуває</a:t>
            </a:r>
            <a:r>
              <a:rPr lang="ru-RU" sz="2400" b="1" dirty="0" smtClean="0">
                <a:solidFill>
                  <a:srgbClr val="EA34B2"/>
                </a:solidFill>
              </a:rPr>
              <a:t> у плавнях. </a:t>
            </a:r>
            <a:r>
              <a:rPr lang="ru-RU" sz="2400" b="1" dirty="0" err="1" smtClean="0">
                <a:solidFill>
                  <a:srgbClr val="EA34B2"/>
                </a:solidFill>
              </a:rPr>
              <a:t>Незвичайну</a:t>
            </a:r>
            <a:r>
              <a:rPr lang="ru-RU" sz="2400" b="1" dirty="0" smtClean="0">
                <a:solidFill>
                  <a:srgbClr val="EA34B2"/>
                </a:solidFill>
              </a:rPr>
              <a:t> </a:t>
            </a:r>
            <a:r>
              <a:rPr lang="ru-RU" sz="2400" b="1" dirty="0" err="1" smtClean="0">
                <a:solidFill>
                  <a:srgbClr val="EA34B2"/>
                </a:solidFill>
              </a:rPr>
              <a:t>енергію</a:t>
            </a:r>
            <a:r>
              <a:rPr lang="ru-RU" sz="2400" b="1" dirty="0" smtClean="0">
                <a:solidFill>
                  <a:srgbClr val="EA34B2"/>
                </a:solidFill>
              </a:rPr>
              <a:t> </a:t>
            </a:r>
            <a:r>
              <a:rPr lang="ru-RU" sz="2400" b="1" dirty="0" err="1" smtClean="0">
                <a:solidFill>
                  <a:srgbClr val="EA34B2"/>
                </a:solidFill>
              </a:rPr>
              <a:t>виявляє</a:t>
            </a:r>
            <a:r>
              <a:rPr lang="ru-RU" sz="2400" b="1" dirty="0" smtClean="0">
                <a:solidFill>
                  <a:srgbClr val="EA34B2"/>
                </a:solidFill>
              </a:rPr>
              <a:t> </a:t>
            </a:r>
            <a:r>
              <a:rPr lang="ru-RU" sz="2400" b="1" dirty="0" err="1" smtClean="0">
                <a:solidFill>
                  <a:srgbClr val="EA34B2"/>
                </a:solidFill>
              </a:rPr>
              <a:t>жінка</a:t>
            </a:r>
            <a:r>
              <a:rPr lang="ru-RU" sz="2400" b="1" dirty="0" smtClean="0">
                <a:solidFill>
                  <a:srgbClr val="EA34B2"/>
                </a:solidFill>
              </a:rPr>
              <a:t>, коли </a:t>
            </a:r>
            <a:r>
              <a:rPr lang="ru-RU" sz="2400" b="1" dirty="0" err="1" smtClean="0">
                <a:solidFill>
                  <a:srgbClr val="EA34B2"/>
                </a:solidFill>
              </a:rPr>
              <a:t>перев’язує</a:t>
            </a:r>
            <a:r>
              <a:rPr lang="ru-RU" sz="2400" b="1" dirty="0" smtClean="0">
                <a:solidFill>
                  <a:srgbClr val="EA34B2"/>
                </a:solidFill>
              </a:rPr>
              <a:t> рану </a:t>
            </a:r>
            <a:r>
              <a:rPr lang="ru-RU" sz="2400" b="1" dirty="0" err="1" smtClean="0">
                <a:solidFill>
                  <a:srgbClr val="EA34B2"/>
                </a:solidFill>
              </a:rPr>
              <a:t>Остапові</a:t>
            </a:r>
            <a:r>
              <a:rPr lang="ru-RU" sz="2400" b="1" dirty="0" smtClean="0">
                <a:solidFill>
                  <a:srgbClr val="EA34B2"/>
                </a:solidFill>
              </a:rPr>
              <a:t>, волочить </a:t>
            </a:r>
            <a:r>
              <a:rPr lang="ru-RU" sz="2400" b="1" dirty="0" err="1" smtClean="0">
                <a:solidFill>
                  <a:srgbClr val="EA34B2"/>
                </a:solidFill>
              </a:rPr>
              <a:t>його</a:t>
            </a:r>
            <a:r>
              <a:rPr lang="ru-RU" sz="2400" b="1" dirty="0" smtClean="0">
                <a:solidFill>
                  <a:srgbClr val="EA34B2"/>
                </a:solidFill>
              </a:rPr>
              <a:t> з </a:t>
            </a:r>
            <a:r>
              <a:rPr lang="ru-RU" sz="2400" b="1" dirty="0" err="1" smtClean="0">
                <a:solidFill>
                  <a:srgbClr val="EA34B2"/>
                </a:solidFill>
              </a:rPr>
              <a:t>плавнів</a:t>
            </a:r>
            <a:r>
              <a:rPr lang="ru-RU" sz="2400" b="1" dirty="0" smtClean="0">
                <a:solidFill>
                  <a:srgbClr val="EA34B2"/>
                </a:solidFill>
              </a:rPr>
              <a:t>, </a:t>
            </a:r>
            <a:r>
              <a:rPr lang="ru-RU" sz="2400" b="1" dirty="0" err="1" smtClean="0">
                <a:solidFill>
                  <a:srgbClr val="EA34B2"/>
                </a:solidFill>
              </a:rPr>
              <a:t>дбає</a:t>
            </a:r>
            <a:r>
              <a:rPr lang="ru-RU" sz="2400" b="1" dirty="0" smtClean="0">
                <a:solidFill>
                  <a:srgbClr val="EA34B2"/>
                </a:solidFill>
              </a:rPr>
              <a:t> про </a:t>
            </a:r>
            <a:r>
              <a:rPr lang="ru-RU" sz="2400" b="1" dirty="0" err="1" smtClean="0">
                <a:solidFill>
                  <a:srgbClr val="EA34B2"/>
                </a:solidFill>
              </a:rPr>
              <a:t>його</a:t>
            </a:r>
            <a:r>
              <a:rPr lang="ru-RU" sz="2400" b="1" dirty="0" smtClean="0">
                <a:solidFill>
                  <a:srgbClr val="EA34B2"/>
                </a:solidFill>
              </a:rPr>
              <a:t> </a:t>
            </a:r>
            <a:r>
              <a:rPr lang="ru-RU" sz="2400" b="1" dirty="0" err="1" smtClean="0">
                <a:solidFill>
                  <a:srgbClr val="EA34B2"/>
                </a:solidFill>
              </a:rPr>
              <a:t>одужання</a:t>
            </a:r>
            <a:r>
              <a:rPr lang="ru-RU" sz="2400" b="1" dirty="0" smtClean="0">
                <a:solidFill>
                  <a:srgbClr val="EA34B2"/>
                </a:solidFill>
              </a:rPr>
              <a:t>.</a:t>
            </a:r>
            <a:endParaRPr lang="ru-RU" sz="24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4063" y="3568983"/>
            <a:ext cx="3291024" cy="2565444"/>
          </a:xfrm>
          <a:prstGeom prst="rect">
            <a:avLst/>
          </a:prstGeom>
        </p:spPr>
      </p:pic>
    </p:spTree>
    <p:extLst>
      <p:ext uri="{BB962C8B-B14F-4D97-AF65-F5344CB8AC3E}">
        <p14:creationId xmlns:p14="http://schemas.microsoft.com/office/powerpoint/2010/main" val="13782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sp>
        <p:nvSpPr>
          <p:cNvPr id="2" name="Заголовок 1"/>
          <p:cNvSpPr>
            <a:spLocks noGrp="1"/>
          </p:cNvSpPr>
          <p:nvPr>
            <p:ph type="ctrTitle"/>
          </p:nvPr>
        </p:nvSpPr>
        <p:spPr>
          <a:xfrm>
            <a:off x="209006" y="896984"/>
            <a:ext cx="7776755" cy="3483428"/>
          </a:xfrm>
        </p:spPr>
        <p:txBody>
          <a:bodyPr>
            <a:noAutofit/>
          </a:bodyPr>
          <a:lstStyle/>
          <a:p>
            <a:pPr algn="just"/>
            <a:r>
              <a:rPr lang="ru-RU" sz="2800" b="1" dirty="0" smtClean="0">
                <a:solidFill>
                  <a:srgbClr val="EA34B2"/>
                </a:solidFill>
                <a:effectLst/>
              </a:rPr>
              <a:t>Молода </a:t>
            </a:r>
            <a:r>
              <a:rPr lang="ru-RU" sz="2800" b="1" dirty="0" err="1" smtClean="0">
                <a:solidFill>
                  <a:srgbClr val="EA34B2"/>
                </a:solidFill>
                <a:effectLst/>
              </a:rPr>
              <a:t>жінка</a:t>
            </a:r>
            <a:r>
              <a:rPr lang="ru-RU" sz="2800" b="1" dirty="0" smtClean="0">
                <a:solidFill>
                  <a:srgbClr val="EA34B2"/>
                </a:solidFill>
                <a:effectLst/>
              </a:rPr>
              <a:t> </a:t>
            </a:r>
            <a:r>
              <a:rPr lang="ru-RU" sz="2800" b="1" dirty="0" err="1" smtClean="0">
                <a:solidFill>
                  <a:srgbClr val="EA34B2"/>
                </a:solidFill>
                <a:effectLst/>
              </a:rPr>
              <a:t>дбала</a:t>
            </a:r>
            <a:r>
              <a:rPr lang="ru-RU" sz="2800" b="1" dirty="0" smtClean="0">
                <a:solidFill>
                  <a:srgbClr val="EA34B2"/>
                </a:solidFill>
                <a:effectLst/>
              </a:rPr>
              <a:t> про </a:t>
            </a:r>
            <a:r>
              <a:rPr lang="ru-RU" sz="2800" b="1" dirty="0" err="1" smtClean="0">
                <a:solidFill>
                  <a:srgbClr val="EA34B2"/>
                </a:solidFill>
                <a:effectLst/>
              </a:rPr>
              <a:t>одужання</a:t>
            </a:r>
            <a:r>
              <a:rPr lang="ru-RU" sz="2800" b="1" dirty="0" smtClean="0">
                <a:solidFill>
                  <a:srgbClr val="EA34B2"/>
                </a:solidFill>
                <a:effectLst/>
              </a:rPr>
              <a:t> </a:t>
            </a:r>
            <a:r>
              <a:rPr lang="ru-RU" sz="2800" b="1" dirty="0" err="1" smtClean="0">
                <a:solidFill>
                  <a:srgbClr val="EA34B2"/>
                </a:solidFill>
                <a:effectLst/>
              </a:rPr>
              <a:t>коханого</a:t>
            </a:r>
            <a:r>
              <a:rPr lang="ru-RU" sz="2800" b="1" dirty="0" smtClean="0">
                <a:solidFill>
                  <a:srgbClr val="EA34B2"/>
                </a:solidFill>
                <a:effectLst/>
              </a:rPr>
              <a:t>, </a:t>
            </a:r>
            <a:r>
              <a:rPr lang="ru-RU" sz="2800" b="1" dirty="0" err="1" smtClean="0">
                <a:solidFill>
                  <a:srgbClr val="EA34B2"/>
                </a:solidFill>
                <a:effectLst/>
              </a:rPr>
              <a:t>йшла</a:t>
            </a:r>
            <a:r>
              <a:rPr lang="ru-RU" sz="2800" b="1" dirty="0" smtClean="0">
                <a:solidFill>
                  <a:srgbClr val="EA34B2"/>
                </a:solidFill>
                <a:effectLst/>
              </a:rPr>
              <a:t> на будь-яку роботу, </a:t>
            </a:r>
            <a:r>
              <a:rPr lang="ru-RU" sz="2800" b="1" dirty="0" err="1" smtClean="0">
                <a:solidFill>
                  <a:srgbClr val="EA34B2"/>
                </a:solidFill>
                <a:effectLst/>
              </a:rPr>
              <a:t>аби</a:t>
            </a:r>
            <a:r>
              <a:rPr lang="ru-RU" sz="2800" b="1" dirty="0" smtClean="0">
                <a:solidFill>
                  <a:srgbClr val="EA34B2"/>
                </a:solidFill>
                <a:effectLst/>
              </a:rPr>
              <a:t> </a:t>
            </a:r>
            <a:r>
              <a:rPr lang="ru-RU" sz="2800" b="1" dirty="0" err="1" smtClean="0">
                <a:solidFill>
                  <a:srgbClr val="EA34B2"/>
                </a:solidFill>
                <a:effectLst/>
              </a:rPr>
              <a:t>заробити</a:t>
            </a:r>
            <a:r>
              <a:rPr lang="ru-RU" sz="2800" b="1" dirty="0" smtClean="0">
                <a:solidFill>
                  <a:srgbClr val="EA34B2"/>
                </a:solidFill>
                <a:effectLst/>
              </a:rPr>
              <a:t> на шматок </a:t>
            </a:r>
            <a:r>
              <a:rPr lang="ru-RU" sz="2800" b="1" dirty="0" err="1" smtClean="0">
                <a:solidFill>
                  <a:srgbClr val="EA34B2"/>
                </a:solidFill>
                <a:effectLst/>
              </a:rPr>
              <a:t>хліба</a:t>
            </a:r>
            <a:r>
              <a:rPr lang="ru-RU" sz="2800" b="1" dirty="0" smtClean="0">
                <a:solidFill>
                  <a:srgbClr val="EA34B2"/>
                </a:solidFill>
                <a:effectLst/>
              </a:rPr>
              <a:t> і </a:t>
            </a:r>
            <a:r>
              <a:rPr lang="ru-RU" sz="2800" b="1" dirty="0" err="1" smtClean="0">
                <a:solidFill>
                  <a:srgbClr val="EA34B2"/>
                </a:solidFill>
                <a:effectLst/>
              </a:rPr>
              <a:t>вірила</a:t>
            </a:r>
            <a:r>
              <a:rPr lang="ru-RU" sz="2800" b="1" dirty="0" smtClean="0">
                <a:solidFill>
                  <a:srgbClr val="EA34B2"/>
                </a:solidFill>
                <a:effectLst/>
              </a:rPr>
              <a:t> у </a:t>
            </a:r>
            <a:r>
              <a:rPr lang="ru-RU" sz="2800" b="1" dirty="0" err="1" smtClean="0">
                <a:solidFill>
                  <a:srgbClr val="EA34B2"/>
                </a:solidFill>
                <a:effectLst/>
              </a:rPr>
              <a:t>їхнє</a:t>
            </a:r>
            <a:r>
              <a:rPr lang="ru-RU" sz="2800" b="1" dirty="0" smtClean="0">
                <a:solidFill>
                  <a:srgbClr val="EA34B2"/>
                </a:solidFill>
                <a:effectLst/>
              </a:rPr>
              <a:t> </a:t>
            </a:r>
            <a:r>
              <a:rPr lang="ru-RU" sz="2800" b="1" dirty="0" err="1" smtClean="0">
                <a:solidFill>
                  <a:srgbClr val="EA34B2"/>
                </a:solidFill>
                <a:effectLst/>
              </a:rPr>
              <a:t>щастя</a:t>
            </a:r>
            <a:r>
              <a:rPr lang="ru-RU" sz="2800" b="1" dirty="0" smtClean="0">
                <a:solidFill>
                  <a:srgbClr val="EA34B2"/>
                </a:solidFill>
                <a:effectLst/>
              </a:rPr>
              <a:t>. Але коли до </a:t>
            </a:r>
            <a:r>
              <a:rPr lang="ru-RU" sz="2800" b="1" dirty="0" err="1" smtClean="0">
                <a:solidFill>
                  <a:srgbClr val="EA34B2"/>
                </a:solidFill>
                <a:effectLst/>
              </a:rPr>
              <a:t>омріяного</a:t>
            </a:r>
            <a:r>
              <a:rPr lang="ru-RU" sz="2800" b="1" dirty="0" smtClean="0">
                <a:solidFill>
                  <a:srgbClr val="EA34B2"/>
                </a:solidFill>
                <a:effectLst/>
              </a:rPr>
              <a:t> </a:t>
            </a:r>
            <a:r>
              <a:rPr lang="ru-RU" sz="2800" b="1" dirty="0" err="1" smtClean="0">
                <a:solidFill>
                  <a:srgbClr val="EA34B2"/>
                </a:solidFill>
                <a:effectLst/>
              </a:rPr>
              <a:t>вільного</a:t>
            </a:r>
            <a:r>
              <a:rPr lang="ru-RU" sz="2800" b="1" dirty="0" smtClean="0">
                <a:solidFill>
                  <a:srgbClr val="EA34B2"/>
                </a:solidFill>
                <a:effectLst/>
              </a:rPr>
              <a:t> </a:t>
            </a:r>
            <a:r>
              <a:rPr lang="ru-RU" sz="2800" b="1" dirty="0" err="1" smtClean="0">
                <a:solidFill>
                  <a:srgbClr val="EA34B2"/>
                </a:solidFill>
                <a:effectLst/>
              </a:rPr>
              <a:t>життя</a:t>
            </a:r>
            <a:r>
              <a:rPr lang="ru-RU" sz="2800" b="1" dirty="0" smtClean="0">
                <a:solidFill>
                  <a:srgbClr val="EA34B2"/>
                </a:solidFill>
                <a:effectLst/>
              </a:rPr>
              <a:t> </a:t>
            </a:r>
            <a:r>
              <a:rPr lang="ru-RU" sz="2800" b="1" dirty="0" err="1" smtClean="0">
                <a:solidFill>
                  <a:srgbClr val="EA34B2"/>
                </a:solidFill>
                <a:effectLst/>
              </a:rPr>
              <a:t>залишалося</a:t>
            </a:r>
            <a:r>
              <a:rPr lang="ru-RU" sz="2800" b="1" dirty="0" smtClean="0">
                <a:solidFill>
                  <a:srgbClr val="EA34B2"/>
                </a:solidFill>
                <a:effectLst/>
              </a:rPr>
              <a:t> </a:t>
            </a:r>
            <a:r>
              <a:rPr lang="ru-RU" sz="2800" b="1" dirty="0" err="1" smtClean="0">
                <a:solidFill>
                  <a:srgbClr val="EA34B2"/>
                </a:solidFill>
                <a:effectLst/>
              </a:rPr>
              <a:t>півкроку</a:t>
            </a:r>
            <a:r>
              <a:rPr lang="ru-RU" sz="2800" b="1" dirty="0" smtClean="0">
                <a:solidFill>
                  <a:srgbClr val="EA34B2"/>
                </a:solidFill>
                <a:effectLst/>
              </a:rPr>
              <a:t>, Остапа </a:t>
            </a:r>
            <a:r>
              <a:rPr lang="ru-RU" sz="2800" b="1" dirty="0" err="1" smtClean="0">
                <a:solidFill>
                  <a:srgbClr val="EA34B2"/>
                </a:solidFill>
                <a:effectLst/>
              </a:rPr>
              <a:t>забирають</a:t>
            </a:r>
            <a:r>
              <a:rPr lang="ru-RU" sz="2800" b="1" dirty="0" smtClean="0">
                <a:solidFill>
                  <a:srgbClr val="EA34B2"/>
                </a:solidFill>
                <a:effectLst/>
              </a:rPr>
              <a:t> </a:t>
            </a:r>
            <a:r>
              <a:rPr lang="ru-RU" sz="2800" b="1" dirty="0" err="1" smtClean="0">
                <a:solidFill>
                  <a:srgbClr val="EA34B2"/>
                </a:solidFill>
                <a:effectLst/>
              </a:rPr>
              <a:t>турецькі</a:t>
            </a:r>
            <a:r>
              <a:rPr lang="ru-RU" sz="2800" b="1" dirty="0" smtClean="0">
                <a:solidFill>
                  <a:srgbClr val="EA34B2"/>
                </a:solidFill>
                <a:effectLst/>
              </a:rPr>
              <a:t> </a:t>
            </a:r>
            <a:r>
              <a:rPr lang="ru-RU" sz="2800" b="1" dirty="0" err="1" smtClean="0">
                <a:solidFill>
                  <a:srgbClr val="EA34B2"/>
                </a:solidFill>
                <a:effectLst/>
              </a:rPr>
              <a:t>жовніри</a:t>
            </a:r>
            <a:r>
              <a:rPr lang="ru-RU" sz="2800" b="1" dirty="0" smtClean="0">
                <a:solidFill>
                  <a:srgbClr val="EA34B2"/>
                </a:solidFill>
                <a:effectLst/>
              </a:rPr>
              <a:t>. </a:t>
            </a:r>
            <a:r>
              <a:rPr lang="ru-RU" sz="2800" b="1" dirty="0" err="1" smtClean="0">
                <a:solidFill>
                  <a:srgbClr val="EA34B2"/>
                </a:solidFill>
                <a:effectLst/>
              </a:rPr>
              <a:t>Соломія</a:t>
            </a:r>
            <a:r>
              <a:rPr lang="ru-RU" sz="2800" b="1" dirty="0" smtClean="0">
                <a:solidFill>
                  <a:srgbClr val="EA34B2"/>
                </a:solidFill>
                <a:effectLst/>
              </a:rPr>
              <a:t> </a:t>
            </a:r>
            <a:r>
              <a:rPr lang="ru-RU" sz="2800" b="1" dirty="0" err="1" smtClean="0">
                <a:solidFill>
                  <a:srgbClr val="EA34B2"/>
                </a:solidFill>
                <a:effectLst/>
              </a:rPr>
              <a:t>випробувала</a:t>
            </a:r>
            <a:r>
              <a:rPr lang="ru-RU" sz="2800" b="1" dirty="0" smtClean="0">
                <a:solidFill>
                  <a:srgbClr val="EA34B2"/>
                </a:solidFill>
                <a:effectLst/>
              </a:rPr>
              <a:t> усе для </a:t>
            </a:r>
            <a:r>
              <a:rPr lang="ru-RU" sz="2800" b="1" dirty="0" err="1" smtClean="0">
                <a:solidFill>
                  <a:srgbClr val="EA34B2"/>
                </a:solidFill>
                <a:effectLst/>
              </a:rPr>
              <a:t>його</a:t>
            </a:r>
            <a:r>
              <a:rPr lang="ru-RU" sz="2800" b="1" dirty="0" smtClean="0">
                <a:solidFill>
                  <a:srgbClr val="EA34B2"/>
                </a:solidFill>
                <a:effectLst/>
              </a:rPr>
              <a:t> </a:t>
            </a:r>
            <a:r>
              <a:rPr lang="ru-RU" sz="2800" b="1" dirty="0" err="1" smtClean="0">
                <a:solidFill>
                  <a:srgbClr val="EA34B2"/>
                </a:solidFill>
                <a:effectLst/>
              </a:rPr>
              <a:t>звільнення</a:t>
            </a:r>
            <a:r>
              <a:rPr lang="ru-RU" sz="2800" b="1" dirty="0" smtClean="0">
                <a:solidFill>
                  <a:srgbClr val="EA34B2"/>
                </a:solidFill>
                <a:effectLst/>
              </a:rPr>
              <a:t>, але </a:t>
            </a:r>
            <a:r>
              <a:rPr lang="ru-RU" sz="2800" b="1" dirty="0" err="1" smtClean="0">
                <a:solidFill>
                  <a:srgbClr val="EA34B2"/>
                </a:solidFill>
                <a:effectLst/>
              </a:rPr>
              <a:t>ні</a:t>
            </a:r>
            <a:r>
              <a:rPr lang="ru-RU" sz="2800" b="1" dirty="0" smtClean="0">
                <a:solidFill>
                  <a:srgbClr val="EA34B2"/>
                </a:solidFill>
                <a:effectLst/>
              </a:rPr>
              <a:t> </a:t>
            </a:r>
            <a:r>
              <a:rPr lang="ru-RU" sz="2800" b="1" dirty="0" err="1" smtClean="0">
                <a:solidFill>
                  <a:srgbClr val="EA34B2"/>
                </a:solidFill>
                <a:effectLst/>
              </a:rPr>
              <a:t>умовляння</a:t>
            </a:r>
            <a:r>
              <a:rPr lang="ru-RU" sz="2800" b="1" dirty="0" smtClean="0">
                <a:solidFill>
                  <a:srgbClr val="EA34B2"/>
                </a:solidFill>
                <a:effectLst/>
              </a:rPr>
              <a:t>, </a:t>
            </a:r>
            <a:r>
              <a:rPr lang="ru-RU" sz="2800" b="1" dirty="0" err="1" smtClean="0">
                <a:solidFill>
                  <a:srgbClr val="EA34B2"/>
                </a:solidFill>
                <a:effectLst/>
              </a:rPr>
              <a:t>ані</a:t>
            </a:r>
            <a:r>
              <a:rPr lang="ru-RU" sz="2800" b="1" dirty="0" smtClean="0">
                <a:solidFill>
                  <a:srgbClr val="EA34B2"/>
                </a:solidFill>
                <a:effectLst/>
              </a:rPr>
              <a:t> </a:t>
            </a:r>
            <a:r>
              <a:rPr lang="ru-RU" sz="2800" b="1" dirty="0" err="1" smtClean="0">
                <a:solidFill>
                  <a:srgbClr val="EA34B2"/>
                </a:solidFill>
                <a:effectLst/>
              </a:rPr>
              <a:t>підкуп</a:t>
            </a:r>
            <a:r>
              <a:rPr lang="ru-RU" sz="2800" b="1" dirty="0" smtClean="0">
                <a:solidFill>
                  <a:srgbClr val="EA34B2"/>
                </a:solidFill>
                <a:effectLst/>
              </a:rPr>
              <a:t> не </a:t>
            </a:r>
            <a:r>
              <a:rPr lang="ru-RU" sz="2800" b="1" dirty="0" err="1" smtClean="0">
                <a:solidFill>
                  <a:srgbClr val="EA34B2"/>
                </a:solidFill>
                <a:effectLst/>
              </a:rPr>
              <a:t>допомогли</a:t>
            </a:r>
            <a:r>
              <a:rPr lang="ru-RU" sz="2800" b="1" dirty="0" smtClean="0">
                <a:solidFill>
                  <a:srgbClr val="EA34B2"/>
                </a:solidFill>
                <a:effectLst/>
              </a:rPr>
              <a:t>. </a:t>
            </a:r>
            <a:r>
              <a:rPr lang="ru-RU" sz="2800" b="1" dirty="0" err="1" smtClean="0">
                <a:solidFill>
                  <a:srgbClr val="EA34B2"/>
                </a:solidFill>
                <a:effectLst/>
              </a:rPr>
              <a:t>Тоді</a:t>
            </a:r>
            <a:r>
              <a:rPr lang="ru-RU" sz="2800" b="1" dirty="0" smtClean="0">
                <a:solidFill>
                  <a:srgbClr val="EA34B2"/>
                </a:solidFill>
                <a:effectLst/>
              </a:rPr>
              <a:t> вона </a:t>
            </a:r>
            <a:r>
              <a:rPr lang="ru-RU" sz="2800" b="1" dirty="0" err="1" smtClean="0">
                <a:solidFill>
                  <a:srgbClr val="EA34B2"/>
                </a:solidFill>
                <a:effectLst/>
              </a:rPr>
              <a:t>зважилася</a:t>
            </a:r>
            <a:r>
              <a:rPr lang="ru-RU" sz="2800" b="1" dirty="0" smtClean="0">
                <a:solidFill>
                  <a:srgbClr val="EA34B2"/>
                </a:solidFill>
                <a:effectLst/>
              </a:rPr>
              <a:t> на </a:t>
            </a:r>
            <a:r>
              <a:rPr lang="ru-RU" sz="2800" b="1" dirty="0" err="1" smtClean="0">
                <a:solidFill>
                  <a:srgbClr val="EA34B2"/>
                </a:solidFill>
                <a:effectLst/>
              </a:rPr>
              <a:t>відчайдушний</a:t>
            </a:r>
            <a:r>
              <a:rPr lang="ru-RU" sz="2800" b="1" dirty="0" smtClean="0">
                <a:solidFill>
                  <a:srgbClr val="EA34B2"/>
                </a:solidFill>
                <a:effectLst/>
              </a:rPr>
              <a:t> </a:t>
            </a:r>
            <a:r>
              <a:rPr lang="ru-RU" sz="2800" b="1" dirty="0" err="1" smtClean="0">
                <a:solidFill>
                  <a:srgbClr val="EA34B2"/>
                </a:solidFill>
                <a:effectLst/>
              </a:rPr>
              <a:t>крок</a:t>
            </a:r>
            <a:r>
              <a:rPr lang="ru-RU" sz="2800" b="1" dirty="0" smtClean="0">
                <a:solidFill>
                  <a:srgbClr val="EA34B2"/>
                </a:solidFill>
                <a:effectLst/>
              </a:rPr>
              <a:t>: </a:t>
            </a:r>
            <a:r>
              <a:rPr lang="ru-RU" sz="2800" b="1" dirty="0" err="1" smtClean="0">
                <a:solidFill>
                  <a:srgbClr val="EA34B2"/>
                </a:solidFill>
                <a:effectLst/>
              </a:rPr>
              <a:t>відбити</a:t>
            </a:r>
            <a:r>
              <a:rPr lang="ru-RU" sz="2800" b="1" dirty="0" smtClean="0">
                <a:solidFill>
                  <a:srgbClr val="EA34B2"/>
                </a:solidFill>
                <a:effectLst/>
              </a:rPr>
              <a:t> у </a:t>
            </a:r>
            <a:r>
              <a:rPr lang="ru-RU" sz="2800" b="1" dirty="0" err="1" smtClean="0">
                <a:solidFill>
                  <a:srgbClr val="EA34B2"/>
                </a:solidFill>
                <a:effectLst/>
              </a:rPr>
              <a:t>вартових</a:t>
            </a:r>
            <a:r>
              <a:rPr lang="ru-RU" sz="2800" b="1" dirty="0" smtClean="0">
                <a:solidFill>
                  <a:srgbClr val="EA34B2"/>
                </a:solidFill>
                <a:effectLst/>
              </a:rPr>
              <a:t> </a:t>
            </a:r>
            <a:r>
              <a:rPr lang="ru-RU" sz="2800" b="1" dirty="0" err="1" smtClean="0">
                <a:solidFill>
                  <a:srgbClr val="EA34B2"/>
                </a:solidFill>
                <a:effectLst/>
              </a:rPr>
              <a:t>коханого</a:t>
            </a:r>
            <a:r>
              <a:rPr lang="ru-RU" sz="2800" b="1" dirty="0" smtClean="0">
                <a:solidFill>
                  <a:srgbClr val="EA34B2"/>
                </a:solidFill>
                <a:effectLst/>
              </a:rPr>
              <a:t>.</a:t>
            </a:r>
            <a:br>
              <a:rPr lang="ru-RU" sz="2800" b="1" dirty="0" smtClean="0">
                <a:solidFill>
                  <a:srgbClr val="EA34B2"/>
                </a:solidFill>
                <a:effectLst/>
              </a:rPr>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stretch>
            <a:fillRect/>
          </a:stretch>
        </p:blipFill>
        <p:spPr>
          <a:xfrm>
            <a:off x="8204290" y="3653949"/>
            <a:ext cx="3369401" cy="2366892"/>
          </a:xfrm>
          <a:prstGeom prst="rect">
            <a:avLst/>
          </a:prstGeom>
        </p:spPr>
      </p:pic>
    </p:spTree>
    <p:extLst>
      <p:ext uri="{BB962C8B-B14F-4D97-AF65-F5344CB8AC3E}">
        <p14:creationId xmlns:p14="http://schemas.microsoft.com/office/powerpoint/2010/main" val="1967777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sp>
        <p:nvSpPr>
          <p:cNvPr id="2" name="Заголовок 1"/>
          <p:cNvSpPr>
            <a:spLocks noGrp="1"/>
          </p:cNvSpPr>
          <p:nvPr>
            <p:ph type="ctrTitle"/>
          </p:nvPr>
        </p:nvSpPr>
        <p:spPr>
          <a:xfrm>
            <a:off x="130630" y="836024"/>
            <a:ext cx="7698378" cy="3570514"/>
          </a:xfrm>
        </p:spPr>
        <p:txBody>
          <a:bodyPr>
            <a:noAutofit/>
          </a:bodyPr>
          <a:lstStyle/>
          <a:p>
            <a:pPr algn="just"/>
            <a:r>
              <a:rPr lang="ru-RU" sz="2800" b="1" dirty="0" err="1" smtClean="0">
                <a:solidFill>
                  <a:srgbClr val="EA34B2"/>
                </a:solidFill>
                <a:effectLst/>
              </a:rPr>
              <a:t>Найяскравіше</a:t>
            </a:r>
            <a:r>
              <a:rPr lang="ru-RU" sz="2800" b="1" dirty="0" smtClean="0">
                <a:solidFill>
                  <a:srgbClr val="EA34B2"/>
                </a:solidFill>
                <a:effectLst/>
              </a:rPr>
              <a:t> </a:t>
            </a:r>
            <a:r>
              <a:rPr lang="ru-RU" sz="2800" b="1" dirty="0" err="1" smtClean="0">
                <a:solidFill>
                  <a:srgbClr val="EA34B2"/>
                </a:solidFill>
                <a:effectLst/>
              </a:rPr>
              <a:t>виявився</a:t>
            </a:r>
            <a:r>
              <a:rPr lang="ru-RU" sz="2800" b="1" dirty="0" smtClean="0">
                <a:solidFill>
                  <a:srgbClr val="EA34B2"/>
                </a:solidFill>
                <a:effectLst/>
              </a:rPr>
              <a:t> </a:t>
            </a:r>
            <a:r>
              <a:rPr lang="ru-RU" sz="2800" b="1" dirty="0" err="1" smtClean="0">
                <a:solidFill>
                  <a:srgbClr val="EA34B2"/>
                </a:solidFill>
                <a:effectLst/>
              </a:rPr>
              <a:t>героїчний</a:t>
            </a:r>
            <a:r>
              <a:rPr lang="ru-RU" sz="2800" b="1" dirty="0" smtClean="0">
                <a:solidFill>
                  <a:srgbClr val="EA34B2"/>
                </a:solidFill>
                <a:effectLst/>
              </a:rPr>
              <a:t> характер </a:t>
            </a:r>
            <a:r>
              <a:rPr lang="ru-RU" sz="2800" b="1" dirty="0" err="1" smtClean="0">
                <a:solidFill>
                  <a:srgbClr val="EA34B2"/>
                </a:solidFill>
                <a:effectLst/>
              </a:rPr>
              <a:t>Соломії</a:t>
            </a:r>
            <a:r>
              <a:rPr lang="ru-RU" sz="2800" b="1" dirty="0" smtClean="0">
                <a:solidFill>
                  <a:srgbClr val="EA34B2"/>
                </a:solidFill>
                <a:effectLst/>
              </a:rPr>
              <a:t> і </a:t>
            </a:r>
            <a:r>
              <a:rPr lang="ru-RU" sz="2800" b="1" dirty="0" err="1" smtClean="0">
                <a:solidFill>
                  <a:srgbClr val="EA34B2"/>
                </a:solidFill>
                <a:effectLst/>
              </a:rPr>
              <a:t>готовність</a:t>
            </a:r>
            <a:r>
              <a:rPr lang="ru-RU" sz="2800" b="1" dirty="0" smtClean="0">
                <a:solidFill>
                  <a:srgbClr val="EA34B2"/>
                </a:solidFill>
                <a:effectLst/>
              </a:rPr>
              <a:t> </a:t>
            </a:r>
            <a:r>
              <a:rPr lang="ru-RU" sz="2800" b="1" dirty="0" err="1" smtClean="0">
                <a:solidFill>
                  <a:srgbClr val="EA34B2"/>
                </a:solidFill>
                <a:effectLst/>
              </a:rPr>
              <a:t>її</a:t>
            </a:r>
            <a:r>
              <a:rPr lang="ru-RU" sz="2800" b="1" dirty="0" smtClean="0">
                <a:solidFill>
                  <a:srgbClr val="EA34B2"/>
                </a:solidFill>
                <a:effectLst/>
              </a:rPr>
              <a:t> на </a:t>
            </a:r>
            <a:r>
              <a:rPr lang="ru-RU" sz="2800" b="1" dirty="0" err="1" smtClean="0">
                <a:solidFill>
                  <a:srgbClr val="EA34B2"/>
                </a:solidFill>
                <a:effectLst/>
              </a:rPr>
              <a:t>самопожертву</a:t>
            </a:r>
            <a:r>
              <a:rPr lang="ru-RU" sz="2800" b="1" dirty="0" smtClean="0">
                <a:solidFill>
                  <a:srgbClr val="EA34B2"/>
                </a:solidFill>
                <a:effectLst/>
              </a:rPr>
              <a:t>, коли вона, </a:t>
            </a:r>
            <a:r>
              <a:rPr lang="ru-RU" sz="2800" b="1" dirty="0" err="1" smtClean="0">
                <a:solidFill>
                  <a:srgbClr val="EA34B2"/>
                </a:solidFill>
                <a:effectLst/>
              </a:rPr>
              <a:t>рятуючи</a:t>
            </a:r>
            <a:r>
              <a:rPr lang="ru-RU" sz="2800" b="1" dirty="0" smtClean="0">
                <a:solidFill>
                  <a:srgbClr val="EA34B2"/>
                </a:solidFill>
                <a:effectLst/>
              </a:rPr>
              <a:t> Остапа, </a:t>
            </a:r>
            <a:r>
              <a:rPr lang="ru-RU" sz="2800" b="1" dirty="0" err="1" smtClean="0">
                <a:solidFill>
                  <a:srgbClr val="EA34B2"/>
                </a:solidFill>
                <a:effectLst/>
              </a:rPr>
              <a:t>гине</a:t>
            </a:r>
            <a:r>
              <a:rPr lang="ru-RU" sz="2800" b="1" dirty="0" smtClean="0">
                <a:solidFill>
                  <a:srgbClr val="EA34B2"/>
                </a:solidFill>
                <a:effectLst/>
              </a:rPr>
              <a:t> у </a:t>
            </a:r>
            <a:r>
              <a:rPr lang="ru-RU" sz="2800" b="1" dirty="0" err="1" smtClean="0">
                <a:solidFill>
                  <a:srgbClr val="EA34B2"/>
                </a:solidFill>
                <a:effectLst/>
              </a:rPr>
              <a:t>хвилях</a:t>
            </a:r>
            <a:r>
              <a:rPr lang="ru-RU" sz="2800" b="1" dirty="0" smtClean="0">
                <a:solidFill>
                  <a:srgbClr val="EA34B2"/>
                </a:solidFill>
                <a:effectLst/>
              </a:rPr>
              <a:t> Дунаю. Як і поранений Остап у плавнях з </a:t>
            </a:r>
            <a:r>
              <a:rPr lang="ru-RU" sz="2800" b="1" dirty="0" err="1" smtClean="0">
                <a:solidFill>
                  <a:srgbClr val="EA34B2"/>
                </a:solidFill>
                <a:effectLst/>
              </a:rPr>
              <a:t>останніх</a:t>
            </a:r>
            <a:r>
              <a:rPr lang="ru-RU" sz="2800" b="1" dirty="0" smtClean="0">
                <a:solidFill>
                  <a:srgbClr val="EA34B2"/>
                </a:solidFill>
                <a:effectLst/>
              </a:rPr>
              <a:t> сил </a:t>
            </a:r>
            <a:r>
              <a:rPr lang="ru-RU" sz="2800" b="1" dirty="0" err="1" smtClean="0">
                <a:solidFill>
                  <a:srgbClr val="EA34B2"/>
                </a:solidFill>
                <a:effectLst/>
              </a:rPr>
              <a:t>боровся</a:t>
            </a:r>
            <a:r>
              <a:rPr lang="ru-RU" sz="2800" b="1" dirty="0" smtClean="0">
                <a:solidFill>
                  <a:srgbClr val="EA34B2"/>
                </a:solidFill>
                <a:effectLst/>
              </a:rPr>
              <a:t> за </a:t>
            </a:r>
            <a:r>
              <a:rPr lang="ru-RU" sz="2800" b="1" dirty="0" err="1" smtClean="0">
                <a:solidFill>
                  <a:srgbClr val="EA34B2"/>
                </a:solidFill>
                <a:effectLst/>
              </a:rPr>
              <a:t>життя</a:t>
            </a:r>
            <a:r>
              <a:rPr lang="ru-RU" sz="2800" b="1" dirty="0" smtClean="0">
                <a:solidFill>
                  <a:srgbClr val="EA34B2"/>
                </a:solidFill>
                <a:effectLst/>
              </a:rPr>
              <a:t>, так </a:t>
            </a:r>
            <a:r>
              <a:rPr lang="ru-RU" sz="2800" b="1" dirty="0" err="1" smtClean="0">
                <a:solidFill>
                  <a:srgbClr val="EA34B2"/>
                </a:solidFill>
                <a:effectLst/>
              </a:rPr>
              <a:t>тепер</a:t>
            </a:r>
            <a:r>
              <a:rPr lang="ru-RU" sz="2800" b="1" dirty="0" smtClean="0">
                <a:solidFill>
                  <a:srgbClr val="EA34B2"/>
                </a:solidFill>
                <a:effectLst/>
              </a:rPr>
              <a:t> </a:t>
            </a:r>
            <a:r>
              <a:rPr lang="ru-RU" sz="2800" b="1" dirty="0" err="1" smtClean="0">
                <a:solidFill>
                  <a:srgbClr val="EA34B2"/>
                </a:solidFill>
                <a:effectLst/>
              </a:rPr>
              <a:t>Соломія</a:t>
            </a:r>
            <a:r>
              <a:rPr lang="ru-RU" sz="2800" b="1" dirty="0" smtClean="0">
                <a:solidFill>
                  <a:srgbClr val="EA34B2"/>
                </a:solidFill>
                <a:effectLst/>
              </a:rPr>
              <a:t>, </a:t>
            </a:r>
            <a:r>
              <a:rPr lang="ru-RU" sz="2800" b="1" dirty="0" err="1" smtClean="0">
                <a:solidFill>
                  <a:srgbClr val="EA34B2"/>
                </a:solidFill>
                <a:effectLst/>
              </a:rPr>
              <a:t>тонучи</a:t>
            </a:r>
            <a:r>
              <a:rPr lang="ru-RU" sz="2800" b="1" dirty="0" smtClean="0">
                <a:solidFill>
                  <a:srgbClr val="EA34B2"/>
                </a:solidFill>
                <a:effectLst/>
              </a:rPr>
              <a:t>, </a:t>
            </a:r>
            <a:r>
              <a:rPr lang="ru-RU" sz="2800" b="1" dirty="0" err="1" smtClean="0">
                <a:solidFill>
                  <a:srgbClr val="EA34B2"/>
                </a:solidFill>
                <a:effectLst/>
              </a:rPr>
              <a:t>напружує</a:t>
            </a:r>
            <a:r>
              <a:rPr lang="ru-RU" sz="2800" b="1" dirty="0" smtClean="0">
                <a:solidFill>
                  <a:srgbClr val="EA34B2"/>
                </a:solidFill>
                <a:effectLst/>
              </a:rPr>
              <a:t> </a:t>
            </a:r>
            <a:r>
              <a:rPr lang="ru-RU" sz="2800" b="1" dirty="0" err="1" smtClean="0">
                <a:solidFill>
                  <a:srgbClr val="EA34B2"/>
                </a:solidFill>
                <a:effectLst/>
              </a:rPr>
              <a:t>всі</a:t>
            </a:r>
            <a:r>
              <a:rPr lang="ru-RU" sz="2800" b="1" dirty="0" smtClean="0">
                <a:solidFill>
                  <a:srgbClr val="EA34B2"/>
                </a:solidFill>
                <a:effectLst/>
              </a:rPr>
              <a:t> </a:t>
            </a:r>
            <a:r>
              <a:rPr lang="ru-RU" sz="2800" b="1" dirty="0" err="1" smtClean="0">
                <a:solidFill>
                  <a:srgbClr val="EA34B2"/>
                </a:solidFill>
                <a:effectLst/>
              </a:rPr>
              <a:t>сили</a:t>
            </a:r>
            <a:r>
              <a:rPr lang="ru-RU" sz="2800" b="1" dirty="0" smtClean="0">
                <a:solidFill>
                  <a:srgbClr val="EA34B2"/>
                </a:solidFill>
                <a:effectLst/>
              </a:rPr>
              <a:t>, </a:t>
            </a:r>
            <a:r>
              <a:rPr lang="ru-RU" sz="2800" b="1" dirty="0" err="1" smtClean="0">
                <a:solidFill>
                  <a:srgbClr val="EA34B2"/>
                </a:solidFill>
                <a:effectLst/>
              </a:rPr>
              <a:t>щоб</a:t>
            </a:r>
            <a:r>
              <a:rPr lang="ru-RU" sz="2800" b="1" dirty="0" smtClean="0">
                <a:solidFill>
                  <a:srgbClr val="EA34B2"/>
                </a:solidFill>
                <a:effectLst/>
              </a:rPr>
              <a:t> </a:t>
            </a:r>
            <a:r>
              <a:rPr lang="ru-RU" sz="2800" b="1" dirty="0" err="1" smtClean="0">
                <a:solidFill>
                  <a:srgbClr val="EA34B2"/>
                </a:solidFill>
                <a:effectLst/>
              </a:rPr>
              <a:t>дістатися</a:t>
            </a:r>
            <a:r>
              <a:rPr lang="ru-RU" sz="2800" b="1" dirty="0" smtClean="0">
                <a:solidFill>
                  <a:srgbClr val="EA34B2"/>
                </a:solidFill>
                <a:effectLst/>
              </a:rPr>
              <a:t> до берега, </a:t>
            </a:r>
            <a:r>
              <a:rPr lang="ru-RU" sz="2800" b="1" dirty="0" err="1" smtClean="0">
                <a:solidFill>
                  <a:srgbClr val="EA34B2"/>
                </a:solidFill>
                <a:effectLst/>
              </a:rPr>
              <a:t>бо</a:t>
            </a:r>
            <a:r>
              <a:rPr lang="ru-RU" sz="2800" b="1" dirty="0" smtClean="0">
                <a:solidFill>
                  <a:srgbClr val="EA34B2"/>
                </a:solidFill>
                <a:effectLst/>
              </a:rPr>
              <a:t> «там так </a:t>
            </a:r>
            <a:r>
              <a:rPr lang="ru-RU" sz="2800" b="1" dirty="0" err="1" smtClean="0">
                <a:solidFill>
                  <a:srgbClr val="EA34B2"/>
                </a:solidFill>
                <a:effectLst/>
              </a:rPr>
              <a:t>гарно</a:t>
            </a:r>
            <a:r>
              <a:rPr lang="ru-RU" sz="2800" b="1" dirty="0" smtClean="0">
                <a:solidFill>
                  <a:srgbClr val="EA34B2"/>
                </a:solidFill>
                <a:effectLst/>
              </a:rPr>
              <a:t>, там </a:t>
            </a:r>
            <a:r>
              <a:rPr lang="ru-RU" sz="2800" b="1" dirty="0" err="1" smtClean="0">
                <a:solidFill>
                  <a:srgbClr val="EA34B2"/>
                </a:solidFill>
                <a:effectLst/>
              </a:rPr>
              <a:t>сяє</a:t>
            </a:r>
            <a:r>
              <a:rPr lang="ru-RU" sz="2800" b="1" dirty="0" smtClean="0">
                <a:solidFill>
                  <a:srgbClr val="EA34B2"/>
                </a:solidFill>
                <a:effectLst/>
              </a:rPr>
              <a:t> </a:t>
            </a:r>
            <a:r>
              <a:rPr lang="ru-RU" sz="2800" b="1" dirty="0" err="1" smtClean="0">
                <a:solidFill>
                  <a:srgbClr val="EA34B2"/>
                </a:solidFill>
                <a:effectLst/>
              </a:rPr>
              <a:t>сонце</a:t>
            </a:r>
            <a:r>
              <a:rPr lang="ru-RU" sz="2800" b="1" dirty="0" smtClean="0">
                <a:solidFill>
                  <a:srgbClr val="EA34B2"/>
                </a:solidFill>
                <a:effectLst/>
              </a:rPr>
              <a:t>, там зелено, там небо </a:t>
            </a:r>
            <a:r>
              <a:rPr lang="ru-RU" sz="2800" b="1" dirty="0" err="1" smtClean="0">
                <a:solidFill>
                  <a:srgbClr val="EA34B2"/>
                </a:solidFill>
                <a:effectLst/>
              </a:rPr>
              <a:t>синє</a:t>
            </a:r>
            <a:r>
              <a:rPr lang="ru-RU" sz="2800" b="1" dirty="0" smtClean="0">
                <a:solidFill>
                  <a:srgbClr val="EA34B2"/>
                </a:solidFill>
                <a:effectLst/>
              </a:rPr>
              <a:t>, там </a:t>
            </a:r>
            <a:r>
              <a:rPr lang="ru-RU" sz="2800" b="1" dirty="0" err="1" smtClean="0">
                <a:solidFill>
                  <a:srgbClr val="EA34B2"/>
                </a:solidFill>
                <a:effectLst/>
              </a:rPr>
              <a:t>радість</a:t>
            </a:r>
            <a:r>
              <a:rPr lang="ru-RU" sz="2800" b="1" dirty="0" smtClean="0">
                <a:solidFill>
                  <a:srgbClr val="EA34B2"/>
                </a:solidFill>
                <a:effectLst/>
              </a:rPr>
              <a:t>, </a:t>
            </a:r>
            <a:r>
              <a:rPr lang="ru-RU" sz="2800" b="1" dirty="0" err="1" smtClean="0">
                <a:solidFill>
                  <a:srgbClr val="EA34B2"/>
                </a:solidFill>
                <a:effectLst/>
              </a:rPr>
              <a:t>життя</a:t>
            </a:r>
            <a:r>
              <a:rPr lang="ru-RU" sz="2800" b="1" dirty="0" smtClean="0">
                <a:solidFill>
                  <a:srgbClr val="EA34B2"/>
                </a:solidFill>
                <a:effectLst/>
              </a:rPr>
              <a:t>… Душа </a:t>
            </a:r>
            <a:r>
              <a:rPr lang="ru-RU" sz="2800" b="1" dirty="0" err="1" smtClean="0">
                <a:solidFill>
                  <a:srgbClr val="EA34B2"/>
                </a:solidFill>
                <a:effectLst/>
              </a:rPr>
              <a:t>рветься</a:t>
            </a:r>
            <a:r>
              <a:rPr lang="ru-RU" sz="2800" b="1" dirty="0" smtClean="0">
                <a:solidFill>
                  <a:srgbClr val="EA34B2"/>
                </a:solidFill>
                <a:effectLst/>
              </a:rPr>
              <a:t> до </a:t>
            </a:r>
            <a:r>
              <a:rPr lang="ru-RU" sz="2800" b="1" dirty="0" err="1" smtClean="0">
                <a:solidFill>
                  <a:srgbClr val="EA34B2"/>
                </a:solidFill>
                <a:effectLst/>
              </a:rPr>
              <a:t>сонця</a:t>
            </a:r>
            <a:r>
              <a:rPr lang="ru-RU" sz="2800" b="1" dirty="0" smtClean="0">
                <a:solidFill>
                  <a:srgbClr val="EA34B2"/>
                </a:solidFill>
                <a:effectLst/>
              </a:rPr>
              <a:t>».</a:t>
            </a:r>
            <a:br>
              <a:rPr lang="ru-RU" sz="2800" b="1" dirty="0" smtClean="0">
                <a:solidFill>
                  <a:srgbClr val="EA34B2"/>
                </a:solidFill>
                <a:effectLst/>
              </a:rPr>
            </a:br>
            <a:endParaRPr lang="ru-RU" sz="2800" b="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5094514" y="3735978"/>
            <a:ext cx="6479177" cy="2473234"/>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stretch>
            <a:fillRect/>
          </a:stretch>
        </p:blipFill>
        <p:spPr>
          <a:xfrm>
            <a:off x="7829007" y="3204755"/>
            <a:ext cx="3892730" cy="2696392"/>
          </a:xfrm>
          <a:prstGeom prst="rect">
            <a:avLst/>
          </a:prstGeom>
        </p:spPr>
      </p:pic>
    </p:spTree>
    <p:extLst>
      <p:ext uri="{BB962C8B-B14F-4D97-AF65-F5344CB8AC3E}">
        <p14:creationId xmlns:p14="http://schemas.microsoft.com/office/powerpoint/2010/main" val="3128301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72594"/>
          </a:xfrm>
          <a:prstGeom prst="rect">
            <a:avLst/>
          </a:prstGeom>
        </p:spPr>
      </p:pic>
      <p:sp>
        <p:nvSpPr>
          <p:cNvPr id="2" name="Заголовок 1"/>
          <p:cNvSpPr>
            <a:spLocks noGrp="1"/>
          </p:cNvSpPr>
          <p:nvPr>
            <p:ph type="ctrTitle"/>
          </p:nvPr>
        </p:nvSpPr>
        <p:spPr>
          <a:xfrm>
            <a:off x="4249783" y="2081349"/>
            <a:ext cx="7698375" cy="3997235"/>
          </a:xfrm>
        </p:spPr>
        <p:txBody>
          <a:bodyPr>
            <a:noAutofit/>
          </a:bodyPr>
          <a:lstStyle/>
          <a:p>
            <a:pPr algn="l"/>
            <a:r>
              <a:rPr lang="ru-RU" sz="3200" dirty="0" smtClean="0">
                <a:effectLst/>
              </a:rPr>
              <a:t/>
            </a:r>
            <a:br>
              <a:rPr lang="ru-RU" sz="3200" dirty="0" smtClean="0">
                <a:effectLst/>
              </a:rPr>
            </a:br>
            <a:r>
              <a:rPr lang="ru-RU" sz="3200" dirty="0"/>
              <a:t/>
            </a:r>
            <a:br>
              <a:rPr lang="ru-RU" sz="3200" dirty="0"/>
            </a:br>
            <a:r>
              <a:rPr lang="ru-RU" sz="3200" dirty="0" smtClean="0"/>
              <a:t/>
            </a:r>
            <a:br>
              <a:rPr lang="ru-RU" sz="3200" dirty="0" smtClean="0"/>
            </a:br>
            <a:r>
              <a:rPr lang="ru-RU" sz="3200" dirty="0"/>
              <a:t/>
            </a:r>
            <a:br>
              <a:rPr lang="ru-RU" sz="3200" dirty="0"/>
            </a:br>
            <a:r>
              <a:rPr lang="ru-RU" sz="3200" dirty="0" smtClean="0"/>
              <a:t/>
            </a:r>
            <a:br>
              <a:rPr lang="ru-RU" sz="3200" dirty="0" smtClean="0"/>
            </a:br>
            <a:r>
              <a:rPr lang="ru-RU" sz="3200" b="1" i="1" dirty="0" err="1" smtClean="0">
                <a:solidFill>
                  <a:schemeClr val="accent6">
                    <a:lumMod val="50000"/>
                  </a:schemeClr>
                </a:solidFill>
                <a:effectLst/>
              </a:rPr>
              <a:t>Риси</a:t>
            </a:r>
            <a:r>
              <a:rPr lang="ru-RU" sz="3200" b="1" i="1" dirty="0" smtClean="0">
                <a:solidFill>
                  <a:schemeClr val="accent6">
                    <a:lumMod val="50000"/>
                  </a:schemeClr>
                </a:solidFill>
                <a:effectLst/>
              </a:rPr>
              <a:t> характеру </a:t>
            </a:r>
            <a:r>
              <a:rPr lang="ru-RU" sz="3200" b="1" i="1" dirty="0" err="1" smtClean="0">
                <a:solidFill>
                  <a:schemeClr val="accent6">
                    <a:lumMod val="50000"/>
                  </a:schemeClr>
                </a:solidFill>
                <a:effectLst/>
              </a:rPr>
              <a:t>Соломії</a:t>
            </a:r>
            <a:r>
              <a:rPr lang="ru-RU" sz="3200" b="1" i="1" dirty="0" smtClean="0">
                <a:solidFill>
                  <a:schemeClr val="accent6">
                    <a:lumMod val="50000"/>
                  </a:schemeClr>
                </a:solidFill>
                <a:effectLst/>
              </a:rPr>
              <a:t>:</a:t>
            </a:r>
            <a:br>
              <a:rPr lang="ru-RU" sz="3200" b="1" i="1" dirty="0" smtClean="0">
                <a:solidFill>
                  <a:schemeClr val="accent6">
                    <a:lumMod val="50000"/>
                  </a:schemeClr>
                </a:solidFill>
                <a:effectLst/>
              </a:rPr>
            </a:br>
            <a:r>
              <a:rPr lang="ru-RU" sz="3200" b="1" dirty="0" smtClean="0">
                <a:solidFill>
                  <a:srgbClr val="EA34B2"/>
                </a:solidFill>
                <a:effectLst/>
              </a:rPr>
              <a:t>а) </a:t>
            </a:r>
            <a:r>
              <a:rPr lang="ru-RU" sz="3200" b="1" dirty="0" err="1" smtClean="0">
                <a:solidFill>
                  <a:srgbClr val="EA34B2"/>
                </a:solidFill>
                <a:effectLst/>
              </a:rPr>
              <a:t>мужність</a:t>
            </a:r>
            <a:r>
              <a:rPr lang="ru-RU" sz="3200" b="1" dirty="0" smtClean="0">
                <a:solidFill>
                  <a:srgbClr val="EA34B2"/>
                </a:solidFill>
                <a:effectLst/>
              </a:rPr>
              <a:t> і </a:t>
            </a:r>
            <a:r>
              <a:rPr lang="ru-RU" sz="3200" b="1" dirty="0" err="1" smtClean="0">
                <a:solidFill>
                  <a:srgbClr val="EA34B2"/>
                </a:solidFill>
                <a:effectLst/>
              </a:rPr>
              <a:t>відвага</a:t>
            </a:r>
            <a:r>
              <a:rPr lang="ru-RU" sz="3200" b="1" dirty="0" smtClean="0">
                <a:solidFill>
                  <a:srgbClr val="EA34B2"/>
                </a:solidFill>
                <a:effectLst/>
              </a:rPr>
              <a:t>; </a:t>
            </a:r>
            <a:br>
              <a:rPr lang="ru-RU" sz="3200" b="1" dirty="0" smtClean="0">
                <a:solidFill>
                  <a:srgbClr val="EA34B2"/>
                </a:solidFill>
                <a:effectLst/>
              </a:rPr>
            </a:br>
            <a:r>
              <a:rPr lang="ru-RU" sz="3200" b="1" dirty="0" smtClean="0">
                <a:solidFill>
                  <a:srgbClr val="EA34B2"/>
                </a:solidFill>
                <a:effectLst/>
              </a:rPr>
              <a:t>б) </a:t>
            </a:r>
            <a:r>
              <a:rPr lang="ru-RU" sz="3200" b="1" dirty="0" err="1" smtClean="0">
                <a:solidFill>
                  <a:srgbClr val="EA34B2"/>
                </a:solidFill>
                <a:effectLst/>
              </a:rPr>
              <a:t>вірність</a:t>
            </a:r>
            <a:r>
              <a:rPr lang="ru-RU" sz="3200" b="1" dirty="0" smtClean="0">
                <a:solidFill>
                  <a:srgbClr val="EA34B2"/>
                </a:solidFill>
                <a:effectLst/>
              </a:rPr>
              <a:t> і </a:t>
            </a:r>
            <a:r>
              <a:rPr lang="ru-RU" sz="3200" b="1" dirty="0" err="1" smtClean="0">
                <a:solidFill>
                  <a:srgbClr val="EA34B2"/>
                </a:solidFill>
                <a:effectLst/>
              </a:rPr>
              <a:t>самовідданість</a:t>
            </a:r>
            <a:r>
              <a:rPr lang="ru-RU" sz="3200" b="1" dirty="0" smtClean="0">
                <a:solidFill>
                  <a:srgbClr val="EA34B2"/>
                </a:solidFill>
                <a:effectLst/>
              </a:rPr>
              <a:t>; </a:t>
            </a:r>
            <a:br>
              <a:rPr lang="ru-RU" sz="3200" b="1" dirty="0" smtClean="0">
                <a:solidFill>
                  <a:srgbClr val="EA34B2"/>
                </a:solidFill>
                <a:effectLst/>
              </a:rPr>
            </a:br>
            <a:r>
              <a:rPr lang="ru-RU" sz="3200" b="1" dirty="0" smtClean="0">
                <a:solidFill>
                  <a:srgbClr val="EA34B2"/>
                </a:solidFill>
                <a:effectLst/>
              </a:rPr>
              <a:t>в) </a:t>
            </a:r>
            <a:r>
              <a:rPr lang="ru-RU" sz="3200" b="1" dirty="0" err="1" smtClean="0">
                <a:solidFill>
                  <a:srgbClr val="EA34B2"/>
                </a:solidFill>
                <a:effectLst/>
              </a:rPr>
              <a:t>волелюбність</a:t>
            </a:r>
            <a:r>
              <a:rPr lang="ru-RU" sz="3200" b="1" dirty="0" smtClean="0">
                <a:solidFill>
                  <a:srgbClr val="EA34B2"/>
                </a:solidFill>
                <a:effectLst/>
              </a:rPr>
              <a:t> і ненависть до </a:t>
            </a:r>
            <a:r>
              <a:rPr lang="ru-RU" sz="3200" b="1" dirty="0" err="1" smtClean="0">
                <a:solidFill>
                  <a:srgbClr val="EA34B2"/>
                </a:solidFill>
                <a:effectLst/>
              </a:rPr>
              <a:t>гнобителів</a:t>
            </a:r>
            <a:r>
              <a:rPr lang="ru-RU" sz="3200" b="1" dirty="0" smtClean="0">
                <a:solidFill>
                  <a:srgbClr val="EA34B2"/>
                </a:solidFill>
                <a:effectLst/>
              </a:rPr>
              <a:t>; </a:t>
            </a:r>
            <a:br>
              <a:rPr lang="ru-RU" sz="3200" b="1" dirty="0" smtClean="0">
                <a:solidFill>
                  <a:srgbClr val="EA34B2"/>
                </a:solidFill>
                <a:effectLst/>
              </a:rPr>
            </a:br>
            <a:r>
              <a:rPr lang="ru-RU" sz="3200" b="1" dirty="0" smtClean="0">
                <a:solidFill>
                  <a:srgbClr val="EA34B2"/>
                </a:solidFill>
                <a:effectLst/>
              </a:rPr>
              <a:t>г) </a:t>
            </a:r>
            <a:r>
              <a:rPr lang="ru-RU" sz="3200" b="1" dirty="0" err="1" smtClean="0">
                <a:solidFill>
                  <a:srgbClr val="EA34B2"/>
                </a:solidFill>
                <a:effectLst/>
              </a:rPr>
              <a:t>любов</a:t>
            </a:r>
            <a:r>
              <a:rPr lang="ru-RU" sz="3200" b="1" dirty="0" smtClean="0">
                <a:solidFill>
                  <a:srgbClr val="EA34B2"/>
                </a:solidFill>
                <a:effectLst/>
              </a:rPr>
              <a:t> до </a:t>
            </a:r>
            <a:r>
              <a:rPr lang="ru-RU" sz="3200" b="1" dirty="0" err="1" smtClean="0">
                <a:solidFill>
                  <a:srgbClr val="EA34B2"/>
                </a:solidFill>
                <a:effectLst/>
              </a:rPr>
              <a:t>життя</a:t>
            </a:r>
            <a:r>
              <a:rPr lang="ru-RU" sz="3200" b="1" dirty="0" smtClean="0">
                <a:solidFill>
                  <a:srgbClr val="EA34B2"/>
                </a:solidFill>
                <a:effectLst/>
              </a:rPr>
              <a:t>; </a:t>
            </a:r>
            <a:br>
              <a:rPr lang="ru-RU" sz="3200" b="1" dirty="0" smtClean="0">
                <a:solidFill>
                  <a:srgbClr val="EA34B2"/>
                </a:solidFill>
                <a:effectLst/>
              </a:rPr>
            </a:br>
            <a:r>
              <a:rPr lang="ru-RU" sz="3200" b="1" dirty="0" smtClean="0">
                <a:solidFill>
                  <a:srgbClr val="EA34B2"/>
                </a:solidFill>
                <a:effectLst/>
              </a:rPr>
              <a:t>д) </a:t>
            </a:r>
            <a:r>
              <a:rPr lang="ru-RU" sz="3200" b="1" dirty="0" err="1" smtClean="0">
                <a:solidFill>
                  <a:srgbClr val="EA34B2"/>
                </a:solidFill>
                <a:effectLst/>
              </a:rPr>
              <a:t>здатність</a:t>
            </a:r>
            <a:r>
              <a:rPr lang="ru-RU" sz="3200" b="1" dirty="0" smtClean="0">
                <a:solidFill>
                  <a:srgbClr val="EA34B2"/>
                </a:solidFill>
                <a:effectLst/>
              </a:rPr>
              <a:t> на </a:t>
            </a:r>
            <a:r>
              <a:rPr lang="ru-RU" sz="3200" b="1" dirty="0" err="1" smtClean="0">
                <a:solidFill>
                  <a:srgbClr val="EA34B2"/>
                </a:solidFill>
                <a:effectLst/>
              </a:rPr>
              <a:t>самопожертву</a:t>
            </a:r>
            <a:r>
              <a:rPr lang="ru-RU" sz="3200" b="1" dirty="0" smtClean="0">
                <a:solidFill>
                  <a:srgbClr val="EA34B2"/>
                </a:solidFill>
                <a:effectLst/>
              </a:rPr>
              <a:t>; </a:t>
            </a:r>
            <a:br>
              <a:rPr lang="ru-RU" sz="3200" b="1" dirty="0" smtClean="0">
                <a:solidFill>
                  <a:srgbClr val="EA34B2"/>
                </a:solidFill>
                <a:effectLst/>
              </a:rPr>
            </a:br>
            <a:r>
              <a:rPr lang="ru-RU" sz="3200" b="1" dirty="0" smtClean="0">
                <a:solidFill>
                  <a:srgbClr val="EA34B2"/>
                </a:solidFill>
                <a:effectLst/>
              </a:rPr>
              <a:t>е) </a:t>
            </a:r>
            <a:r>
              <a:rPr lang="ru-RU" sz="3200" b="1" dirty="0" err="1" smtClean="0">
                <a:solidFill>
                  <a:srgbClr val="EA34B2"/>
                </a:solidFill>
                <a:effectLst/>
              </a:rPr>
              <a:t>щирість</a:t>
            </a:r>
            <a:r>
              <a:rPr lang="ru-RU" sz="3200" b="1" dirty="0" smtClean="0">
                <a:solidFill>
                  <a:srgbClr val="EA34B2"/>
                </a:solidFill>
                <a:effectLst/>
              </a:rPr>
              <a:t> і </a:t>
            </a:r>
            <a:r>
              <a:rPr lang="ru-RU" sz="3200" b="1" dirty="0" err="1" smtClean="0">
                <a:solidFill>
                  <a:srgbClr val="EA34B2"/>
                </a:solidFill>
                <a:effectLst/>
              </a:rPr>
              <a:t>душевність</a:t>
            </a:r>
            <a:r>
              <a:rPr lang="ru-RU" sz="3200" b="1" dirty="0" smtClean="0">
                <a:solidFill>
                  <a:srgbClr val="EA34B2"/>
                </a:solidFill>
                <a:effectLst/>
              </a:rPr>
              <a:t>; </a:t>
            </a:r>
            <a:br>
              <a:rPr lang="ru-RU" sz="3200" b="1" dirty="0" smtClean="0">
                <a:solidFill>
                  <a:srgbClr val="EA34B2"/>
                </a:solidFill>
                <a:effectLst/>
              </a:rPr>
            </a:br>
            <a:r>
              <a:rPr lang="ru-RU" sz="3200" b="1" dirty="0" smtClean="0">
                <a:solidFill>
                  <a:srgbClr val="EA34B2"/>
                </a:solidFill>
                <a:effectLst/>
              </a:rPr>
              <a:t>є) </a:t>
            </a:r>
            <a:r>
              <a:rPr lang="ru-RU" sz="3200" b="1" dirty="0" err="1" smtClean="0">
                <a:solidFill>
                  <a:srgbClr val="EA34B2"/>
                </a:solidFill>
                <a:effectLst/>
              </a:rPr>
              <a:t>оптимістичність</a:t>
            </a:r>
            <a:r>
              <a:rPr lang="ru-RU" sz="3200" b="1" dirty="0" smtClean="0">
                <a:solidFill>
                  <a:srgbClr val="EA34B2"/>
                </a:solidFill>
                <a:effectLst/>
              </a:rPr>
              <a:t> та </a:t>
            </a:r>
            <a:r>
              <a:rPr lang="ru-RU" sz="3200" b="1" dirty="0" err="1" smtClean="0">
                <a:solidFill>
                  <a:srgbClr val="EA34B2"/>
                </a:solidFill>
                <a:effectLst/>
              </a:rPr>
              <a:t>енергійність</a:t>
            </a:r>
            <a:r>
              <a:rPr lang="ru-RU" sz="3200" b="1" dirty="0" smtClean="0">
                <a:solidFill>
                  <a:srgbClr val="EA34B2"/>
                </a:solidFill>
                <a:effectLst/>
              </a:rPr>
              <a:t>.</a:t>
            </a:r>
            <a:br>
              <a:rPr lang="ru-RU" sz="3200" b="1" dirty="0" smtClean="0">
                <a:solidFill>
                  <a:srgbClr val="EA34B2"/>
                </a:solidFill>
                <a:effectLst/>
              </a:rPr>
            </a:br>
            <a:endParaRPr lang="ru-RU" sz="32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3518264" y="2081349"/>
            <a:ext cx="8220890" cy="4153987"/>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stretch>
            <a:fillRect/>
          </a:stretch>
        </p:blipFill>
        <p:spPr>
          <a:xfrm>
            <a:off x="432164" y="709749"/>
            <a:ext cx="3728974" cy="2782388"/>
          </a:xfrm>
          <a:prstGeom prst="rect">
            <a:avLst/>
          </a:prstGeom>
        </p:spPr>
      </p:pic>
    </p:spTree>
    <p:extLst>
      <p:ext uri="{BB962C8B-B14F-4D97-AF65-F5344CB8AC3E}">
        <p14:creationId xmlns:p14="http://schemas.microsoft.com/office/powerpoint/2010/main" val="3249638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sp>
        <p:nvSpPr>
          <p:cNvPr id="2" name="Заголовок 1"/>
          <p:cNvSpPr>
            <a:spLocks noGrp="1"/>
          </p:cNvSpPr>
          <p:nvPr>
            <p:ph type="ctrTitle"/>
          </p:nvPr>
        </p:nvSpPr>
        <p:spPr>
          <a:xfrm>
            <a:off x="2133600" y="870857"/>
            <a:ext cx="8116389" cy="5338353"/>
          </a:xfrm>
        </p:spPr>
        <p:txBody>
          <a:bodyPr>
            <a:noAutofit/>
          </a:bodyPr>
          <a:lstStyle/>
          <a:p>
            <a:r>
              <a:rPr lang="ru-RU" sz="2800" b="1" dirty="0" smtClean="0"/>
              <a:t/>
            </a:r>
            <a:br>
              <a:rPr lang="ru-RU" sz="2800" b="1" dirty="0" smtClean="0"/>
            </a:br>
            <a:r>
              <a:rPr lang="ru-RU" sz="2800" b="1" dirty="0"/>
              <a:t/>
            </a:r>
            <a:br>
              <a:rPr lang="ru-RU" sz="2800" b="1" dirty="0"/>
            </a:br>
            <a:r>
              <a:rPr lang="ru-RU" sz="2800" b="1" dirty="0" smtClean="0"/>
              <a:t/>
            </a:r>
            <a:br>
              <a:rPr lang="ru-RU" sz="2800" b="1" dirty="0" smtClean="0"/>
            </a:br>
            <a:r>
              <a:rPr lang="ru-RU" sz="2800" b="1" i="1" dirty="0" err="1" smtClean="0">
                <a:solidFill>
                  <a:srgbClr val="C00000"/>
                </a:solidFill>
              </a:rPr>
              <a:t>Цитатна</a:t>
            </a:r>
            <a:r>
              <a:rPr lang="ru-RU" sz="2800" b="1" i="1" dirty="0" smtClean="0">
                <a:solidFill>
                  <a:srgbClr val="C00000"/>
                </a:solidFill>
              </a:rPr>
              <a:t> характеристика </a:t>
            </a:r>
            <a:r>
              <a:rPr lang="ru-RU" sz="2800" b="1" i="1" dirty="0" err="1" smtClean="0">
                <a:solidFill>
                  <a:srgbClr val="C00000"/>
                </a:solidFill>
              </a:rPr>
              <a:t>Соломії</a:t>
            </a:r>
            <a:r>
              <a:rPr lang="ru-RU" sz="2800" b="1" i="1" dirty="0" smtClean="0">
                <a:solidFill>
                  <a:srgbClr val="C00000"/>
                </a:solidFill>
              </a:rPr>
              <a:t> </a:t>
            </a:r>
            <a:br>
              <a:rPr lang="ru-RU" sz="2800" b="1" i="1" dirty="0" smtClean="0">
                <a:solidFill>
                  <a:srgbClr val="C00000"/>
                </a:solidFill>
              </a:rPr>
            </a:br>
            <a:r>
              <a:rPr lang="ru-RU" sz="2800" b="1" i="1" dirty="0" smtClean="0">
                <a:solidFill>
                  <a:srgbClr val="C00000"/>
                </a:solidFill>
              </a:rPr>
              <a:t>за </a:t>
            </a:r>
            <a:r>
              <a:rPr lang="ru-RU" sz="2800" b="1" i="1" dirty="0" err="1" smtClean="0">
                <a:solidFill>
                  <a:srgbClr val="C00000"/>
                </a:solidFill>
              </a:rPr>
              <a:t>твором</a:t>
            </a:r>
            <a:r>
              <a:rPr lang="ru-RU" sz="2800" b="1" i="1" dirty="0" smtClean="0">
                <a:solidFill>
                  <a:srgbClr val="C00000"/>
                </a:solidFill>
              </a:rPr>
              <a:t> "Дорогою </a:t>
            </a:r>
            <a:r>
              <a:rPr lang="ru-RU" sz="2800" b="1" i="1" dirty="0" err="1" smtClean="0">
                <a:solidFill>
                  <a:srgbClr val="C00000"/>
                </a:solidFill>
              </a:rPr>
              <a:t>ціною</a:t>
            </a:r>
            <a:r>
              <a:rPr lang="ru-RU" sz="2800" b="1" i="1" dirty="0" smtClean="0">
                <a:solidFill>
                  <a:srgbClr val="C00000"/>
                </a:solidFill>
              </a:rPr>
              <a:t>" </a:t>
            </a:r>
            <a:r>
              <a:rPr lang="ru-RU" sz="2800" b="1" i="1" dirty="0" err="1" smtClean="0">
                <a:solidFill>
                  <a:srgbClr val="C00000"/>
                </a:solidFill>
              </a:rPr>
              <a:t>Михайла</a:t>
            </a:r>
            <a:r>
              <a:rPr lang="ru-RU" sz="2800" b="1" i="1" dirty="0" smtClean="0">
                <a:solidFill>
                  <a:srgbClr val="C00000"/>
                </a:solidFill>
              </a:rPr>
              <a:t> </a:t>
            </a:r>
            <a:r>
              <a:rPr lang="ru-RU" sz="2800" b="1" i="1" dirty="0" err="1" smtClean="0">
                <a:solidFill>
                  <a:srgbClr val="C00000"/>
                </a:solidFill>
              </a:rPr>
              <a:t>Коцюбинського</a:t>
            </a:r>
            <a:r>
              <a:rPr lang="ru-RU" sz="2800" b="1" dirty="0" smtClean="0"/>
              <a:t/>
            </a:r>
            <a:br>
              <a:rPr lang="ru-RU" sz="2800" b="1" dirty="0" smtClean="0"/>
            </a:br>
            <a:r>
              <a:rPr lang="ru-RU" sz="2800" b="1" dirty="0" err="1" smtClean="0">
                <a:solidFill>
                  <a:schemeClr val="accent6">
                    <a:lumMod val="50000"/>
                  </a:schemeClr>
                </a:solidFill>
                <a:effectLst/>
              </a:rPr>
              <a:t>Засмучена</a:t>
            </a:r>
            <a:r>
              <a:rPr lang="ru-RU" sz="2800" b="1" dirty="0" smtClean="0">
                <a:solidFill>
                  <a:schemeClr val="accent6">
                    <a:lumMod val="50000"/>
                  </a:schemeClr>
                </a:solidFill>
                <a:effectLst/>
              </a:rPr>
              <a:t>, </a:t>
            </a:r>
            <a:r>
              <a:rPr lang="ru-RU" sz="2800" b="1" dirty="0" err="1" smtClean="0">
                <a:solidFill>
                  <a:schemeClr val="accent6">
                    <a:lumMod val="50000"/>
                  </a:schemeClr>
                </a:solidFill>
                <a:effectLst/>
              </a:rPr>
              <a:t>чуттєва</a:t>
            </a:r>
            <a:r>
              <a:rPr lang="ru-RU" sz="2800" b="1" dirty="0" smtClean="0">
                <a:solidFill>
                  <a:schemeClr val="accent6">
                    <a:lumMod val="50000"/>
                  </a:schemeClr>
                </a:solidFill>
                <a:effectLst/>
              </a:rPr>
              <a:t> </a:t>
            </a:r>
            <a:br>
              <a:rPr lang="ru-RU" sz="2800" b="1" dirty="0" smtClean="0">
                <a:solidFill>
                  <a:schemeClr val="accent6">
                    <a:lumMod val="50000"/>
                  </a:schemeClr>
                </a:solidFill>
                <a:effectLst/>
              </a:rPr>
            </a:br>
            <a:r>
              <a:rPr lang="ru-RU" sz="2800" b="1" dirty="0" smtClean="0">
                <a:solidFill>
                  <a:srgbClr val="EA34B2"/>
                </a:solidFill>
                <a:effectLst/>
              </a:rPr>
              <a:t>"</a:t>
            </a:r>
            <a:r>
              <a:rPr lang="ru-RU" sz="2800" b="1" dirty="0" err="1" smtClean="0">
                <a:solidFill>
                  <a:srgbClr val="EA34B2"/>
                </a:solidFill>
                <a:effectLst/>
              </a:rPr>
              <a:t>Соломія</a:t>
            </a:r>
            <a:r>
              <a:rPr lang="ru-RU" sz="2800" b="1" dirty="0" smtClean="0">
                <a:solidFill>
                  <a:srgbClr val="EA34B2"/>
                </a:solidFill>
                <a:effectLst/>
              </a:rPr>
              <a:t> </a:t>
            </a:r>
            <a:r>
              <a:rPr lang="ru-RU" sz="2800" b="1" dirty="0" err="1" smtClean="0">
                <a:solidFill>
                  <a:srgbClr val="EA34B2"/>
                </a:solidFill>
                <a:effectLst/>
              </a:rPr>
              <a:t>цілу</a:t>
            </a:r>
            <a:r>
              <a:rPr lang="ru-RU" sz="2800" b="1" dirty="0" smtClean="0">
                <a:solidFill>
                  <a:srgbClr val="EA34B2"/>
                </a:solidFill>
                <a:effectLst/>
              </a:rPr>
              <a:t> </a:t>
            </a:r>
            <a:r>
              <a:rPr lang="ru-RU" sz="2800" b="1" dirty="0" err="1" smtClean="0">
                <a:solidFill>
                  <a:srgbClr val="EA34B2"/>
                </a:solidFill>
                <a:effectLst/>
              </a:rPr>
              <a:t>ніч</a:t>
            </a:r>
            <a:r>
              <a:rPr lang="ru-RU" sz="2800" b="1" dirty="0" smtClean="0">
                <a:solidFill>
                  <a:srgbClr val="EA34B2"/>
                </a:solidFill>
                <a:effectLst/>
              </a:rPr>
              <a:t> проплакала". </a:t>
            </a:r>
            <a:br>
              <a:rPr lang="ru-RU" sz="2800" b="1" dirty="0" smtClean="0">
                <a:solidFill>
                  <a:srgbClr val="EA34B2"/>
                </a:solidFill>
                <a:effectLst/>
              </a:rPr>
            </a:br>
            <a:r>
              <a:rPr lang="ru-RU" sz="2800" b="1" dirty="0" smtClean="0">
                <a:solidFill>
                  <a:srgbClr val="EA34B2"/>
                </a:solidFill>
                <a:effectLst/>
              </a:rPr>
              <a:t>"</a:t>
            </a:r>
            <a:r>
              <a:rPr lang="ru-RU" sz="2800" b="1" dirty="0" err="1" smtClean="0">
                <a:solidFill>
                  <a:srgbClr val="EA34B2"/>
                </a:solidFill>
                <a:effectLst/>
              </a:rPr>
              <a:t>Соломія</a:t>
            </a:r>
            <a:r>
              <a:rPr lang="ru-RU" sz="2800" b="1" dirty="0" smtClean="0">
                <a:solidFill>
                  <a:srgbClr val="EA34B2"/>
                </a:solidFill>
                <a:effectLst/>
              </a:rPr>
              <a:t> з тихим </a:t>
            </a:r>
            <a:r>
              <a:rPr lang="ru-RU" sz="2800" b="1" dirty="0" err="1" smtClean="0">
                <a:solidFill>
                  <a:srgbClr val="EA34B2"/>
                </a:solidFill>
                <a:effectLst/>
              </a:rPr>
              <a:t>смутком</a:t>
            </a:r>
            <a:r>
              <a:rPr lang="ru-RU" sz="2800" b="1" dirty="0" smtClean="0">
                <a:solidFill>
                  <a:srgbClr val="EA34B2"/>
                </a:solidFill>
                <a:effectLst/>
              </a:rPr>
              <a:t> дивилась на Остапа й </a:t>
            </a:r>
            <a:r>
              <a:rPr lang="ru-RU" sz="2800" b="1" dirty="0" err="1" smtClean="0">
                <a:solidFill>
                  <a:srgbClr val="EA34B2"/>
                </a:solidFill>
                <a:effectLst/>
              </a:rPr>
              <a:t>чула</a:t>
            </a:r>
            <a:r>
              <a:rPr lang="ru-RU" sz="2800" b="1" dirty="0" smtClean="0">
                <a:solidFill>
                  <a:srgbClr val="EA34B2"/>
                </a:solidFill>
                <a:effectLst/>
              </a:rPr>
              <a:t>, як по </a:t>
            </a:r>
            <a:r>
              <a:rPr lang="ru-RU" sz="2800" b="1" dirty="0" err="1" smtClean="0">
                <a:solidFill>
                  <a:srgbClr val="EA34B2"/>
                </a:solidFill>
                <a:effectLst/>
              </a:rPr>
              <a:t>її</a:t>
            </a:r>
            <a:r>
              <a:rPr lang="ru-RU" sz="2800" b="1" dirty="0" smtClean="0">
                <a:solidFill>
                  <a:srgbClr val="EA34B2"/>
                </a:solidFill>
                <a:effectLst/>
              </a:rPr>
              <a:t> виду котилась </a:t>
            </a:r>
            <a:r>
              <a:rPr lang="ru-RU" sz="2800" b="1" dirty="0" err="1" smtClean="0">
                <a:solidFill>
                  <a:srgbClr val="EA34B2"/>
                </a:solidFill>
                <a:effectLst/>
              </a:rPr>
              <a:t>сльоза</a:t>
            </a:r>
            <a:r>
              <a:rPr lang="ru-RU" sz="2800" b="1" dirty="0" smtClean="0">
                <a:solidFill>
                  <a:srgbClr val="EA34B2"/>
                </a:solidFill>
                <a:effectLst/>
              </a:rPr>
              <a:t> за </a:t>
            </a:r>
            <a:r>
              <a:rPr lang="ru-RU" sz="2800" b="1" dirty="0" err="1" smtClean="0">
                <a:solidFill>
                  <a:srgbClr val="EA34B2"/>
                </a:solidFill>
                <a:effectLst/>
              </a:rPr>
              <a:t>сльозою</a:t>
            </a:r>
            <a:r>
              <a:rPr lang="ru-RU" sz="2800" b="1" dirty="0" smtClean="0">
                <a:solidFill>
                  <a:srgbClr val="EA34B2"/>
                </a:solidFill>
                <a:effectLst/>
              </a:rPr>
              <a:t>". </a:t>
            </a:r>
            <a:br>
              <a:rPr lang="ru-RU" sz="2800" b="1" dirty="0" smtClean="0">
                <a:solidFill>
                  <a:srgbClr val="EA34B2"/>
                </a:solidFill>
                <a:effectLst/>
              </a:rPr>
            </a:br>
            <a:r>
              <a:rPr lang="ru-RU" sz="2800" dirty="0" smtClean="0">
                <a:effectLst/>
              </a:rPr>
              <a:t> </a:t>
            </a:r>
            <a:br>
              <a:rPr lang="ru-RU" sz="2800" dirty="0" smtClean="0">
                <a:effectLst/>
              </a:rPr>
            </a:br>
            <a:r>
              <a:rPr lang="ru-RU" sz="2800" b="1" dirty="0" err="1" smtClean="0">
                <a:solidFill>
                  <a:schemeClr val="accent6">
                    <a:lumMod val="50000"/>
                  </a:schemeClr>
                </a:solidFill>
                <a:effectLst/>
              </a:rPr>
              <a:t>Волелюбна</a:t>
            </a:r>
            <a:r>
              <a:rPr lang="ru-RU" sz="2800" dirty="0" smtClean="0">
                <a:effectLst/>
              </a:rPr>
              <a:t/>
            </a:r>
            <a:br>
              <a:rPr lang="ru-RU" sz="2800" dirty="0" smtClean="0">
                <a:effectLst/>
              </a:rPr>
            </a:br>
            <a:r>
              <a:rPr lang="ru-RU" sz="2800" dirty="0" smtClean="0">
                <a:solidFill>
                  <a:srgbClr val="EA34B2"/>
                </a:solidFill>
                <a:effectLst/>
              </a:rPr>
              <a:t>"</a:t>
            </a:r>
            <a:r>
              <a:rPr lang="ru-RU" sz="2800" b="1" dirty="0" smtClean="0">
                <a:solidFill>
                  <a:srgbClr val="EA34B2"/>
                </a:solidFill>
                <a:effectLst/>
              </a:rPr>
              <a:t>Все </a:t>
            </a:r>
            <a:r>
              <a:rPr lang="ru-RU" sz="2800" b="1" dirty="0" err="1" smtClean="0">
                <a:solidFill>
                  <a:srgbClr val="EA34B2"/>
                </a:solidFill>
                <a:effectLst/>
              </a:rPr>
              <a:t>мені</a:t>
            </a:r>
            <a:r>
              <a:rPr lang="ru-RU" sz="2800" b="1" dirty="0" smtClean="0">
                <a:solidFill>
                  <a:srgbClr val="EA34B2"/>
                </a:solidFill>
                <a:effectLst/>
              </a:rPr>
              <a:t> противне, все </a:t>
            </a:r>
            <a:r>
              <a:rPr lang="ru-RU" sz="2800" b="1" dirty="0" err="1" smtClean="0">
                <a:solidFill>
                  <a:srgbClr val="EA34B2"/>
                </a:solidFill>
                <a:effectLst/>
              </a:rPr>
              <a:t>гидке</a:t>
            </a:r>
            <a:r>
              <a:rPr lang="ru-RU" sz="2800" b="1" dirty="0" smtClean="0">
                <a:solidFill>
                  <a:srgbClr val="EA34B2"/>
                </a:solidFill>
                <a:effectLst/>
              </a:rPr>
              <a:t>: і </a:t>
            </a:r>
            <a:r>
              <a:rPr lang="ru-RU" sz="2800" b="1" dirty="0" err="1" smtClean="0">
                <a:solidFill>
                  <a:srgbClr val="EA34B2"/>
                </a:solidFill>
                <a:effectLst/>
              </a:rPr>
              <a:t>чоловік</a:t>
            </a:r>
            <a:r>
              <a:rPr lang="ru-RU" sz="2800" b="1" dirty="0" smtClean="0">
                <a:solidFill>
                  <a:srgbClr val="EA34B2"/>
                </a:solidFill>
                <a:effectLst/>
              </a:rPr>
              <a:t>, і панщина, й </a:t>
            </a:r>
            <a:r>
              <a:rPr lang="ru-RU" sz="2800" b="1" dirty="0" err="1" smtClean="0">
                <a:solidFill>
                  <a:srgbClr val="EA34B2"/>
                </a:solidFill>
                <a:effectLst/>
              </a:rPr>
              <a:t>життя</a:t>
            </a:r>
            <a:r>
              <a:rPr lang="ru-RU" sz="2800" b="1" dirty="0" smtClean="0">
                <a:solidFill>
                  <a:srgbClr val="EA34B2"/>
                </a:solidFill>
                <a:effectLst/>
              </a:rPr>
              <a:t> </a:t>
            </a:r>
            <a:r>
              <a:rPr lang="ru-RU" sz="2800" b="1" dirty="0" err="1" smtClean="0">
                <a:solidFill>
                  <a:srgbClr val="EA34B2"/>
                </a:solidFill>
                <a:effectLst/>
              </a:rPr>
              <a:t>моє</a:t>
            </a:r>
            <a:r>
              <a:rPr lang="ru-RU" sz="2800" b="1" dirty="0" smtClean="0">
                <a:solidFill>
                  <a:srgbClr val="EA34B2"/>
                </a:solidFill>
                <a:effectLst/>
              </a:rPr>
              <a:t> </a:t>
            </a:r>
            <a:r>
              <a:rPr lang="ru-RU" sz="2800" b="1" dirty="0" err="1" smtClean="0">
                <a:solidFill>
                  <a:srgbClr val="EA34B2"/>
                </a:solidFill>
                <a:effectLst/>
              </a:rPr>
              <a:t>безщасне</a:t>
            </a:r>
            <a:r>
              <a:rPr lang="ru-RU" sz="2800" b="1" dirty="0" smtClean="0">
                <a:solidFill>
                  <a:srgbClr val="EA34B2"/>
                </a:solidFill>
                <a:effectLst/>
              </a:rPr>
              <a:t>… Пропадай </a:t>
            </a:r>
            <a:r>
              <a:rPr lang="ru-RU" sz="2800" b="1" dirty="0" err="1" smtClean="0">
                <a:solidFill>
                  <a:srgbClr val="EA34B2"/>
                </a:solidFill>
                <a:effectLst/>
              </a:rPr>
              <a:t>воно</a:t>
            </a:r>
            <a:r>
              <a:rPr lang="ru-RU" sz="2800" b="1" dirty="0" smtClean="0">
                <a:solidFill>
                  <a:srgbClr val="EA34B2"/>
                </a:solidFill>
                <a:effectLst/>
              </a:rPr>
              <a:t> все пропадом… </a:t>
            </a:r>
            <a:r>
              <a:rPr lang="ru-RU" sz="2800" b="1" dirty="0" err="1" smtClean="0">
                <a:solidFill>
                  <a:srgbClr val="EA34B2"/>
                </a:solidFill>
                <a:effectLst/>
              </a:rPr>
              <a:t>Піду</a:t>
            </a:r>
            <a:r>
              <a:rPr lang="ru-RU" sz="2800" b="1" dirty="0" smtClean="0">
                <a:solidFill>
                  <a:srgbClr val="EA34B2"/>
                </a:solidFill>
                <a:effectLst/>
              </a:rPr>
              <a:t> і я </a:t>
            </a:r>
            <a:r>
              <a:rPr lang="ru-RU" sz="2800" b="1" dirty="0" err="1" smtClean="0">
                <a:solidFill>
                  <a:srgbClr val="EA34B2"/>
                </a:solidFill>
                <a:effectLst/>
              </a:rPr>
              <a:t>світ</a:t>
            </a:r>
            <a:r>
              <a:rPr lang="ru-RU" sz="2800" b="1" dirty="0" smtClean="0">
                <a:solidFill>
                  <a:srgbClr val="EA34B2"/>
                </a:solidFill>
                <a:effectLst/>
              </a:rPr>
              <a:t> за </a:t>
            </a:r>
            <a:r>
              <a:rPr lang="ru-RU" sz="2800" b="1" dirty="0" err="1" smtClean="0">
                <a:solidFill>
                  <a:srgbClr val="EA34B2"/>
                </a:solidFill>
                <a:effectLst/>
              </a:rPr>
              <a:t>очі</a:t>
            </a:r>
            <a:r>
              <a:rPr lang="ru-RU" sz="2800" b="1" dirty="0" smtClean="0">
                <a:solidFill>
                  <a:srgbClr val="EA34B2"/>
                </a:solidFill>
                <a:effectLst/>
              </a:rPr>
              <a:t>…"</a:t>
            </a:r>
            <a:br>
              <a:rPr lang="ru-RU" sz="2800" b="1" dirty="0" smtClean="0">
                <a:solidFill>
                  <a:srgbClr val="EA34B2"/>
                </a:solidFill>
                <a:effectLst/>
              </a:rPr>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stretch>
            <a:fillRect/>
          </a:stretch>
        </p:blipFill>
        <p:spPr>
          <a:xfrm>
            <a:off x="124776" y="870856"/>
            <a:ext cx="3240029" cy="2063933"/>
          </a:xfrm>
          <a:prstGeom prst="rect">
            <a:avLst/>
          </a:prstGeom>
        </p:spPr>
      </p:pic>
    </p:spTree>
    <p:extLst>
      <p:ext uri="{BB962C8B-B14F-4D97-AF65-F5344CB8AC3E}">
        <p14:creationId xmlns:p14="http://schemas.microsoft.com/office/powerpoint/2010/main" val="3878497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
            <a:ext cx="12192000" cy="6872594"/>
          </a:xfrm>
          <a:prstGeom prst="rect">
            <a:avLst/>
          </a:prstGeom>
        </p:spPr>
      </p:pic>
      <p:sp>
        <p:nvSpPr>
          <p:cNvPr id="2" name="Заголовок 1"/>
          <p:cNvSpPr>
            <a:spLocks noGrp="1"/>
          </p:cNvSpPr>
          <p:nvPr>
            <p:ph type="ctrTitle"/>
          </p:nvPr>
        </p:nvSpPr>
        <p:spPr>
          <a:xfrm>
            <a:off x="1602376" y="766354"/>
            <a:ext cx="7855133" cy="5625737"/>
          </a:xfrm>
        </p:spPr>
        <p:txBody>
          <a:bodyPr>
            <a:noAutofit/>
          </a:bodyPr>
          <a:lstStyle/>
          <a:p>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b="1" dirty="0" err="1" smtClean="0">
                <a:solidFill>
                  <a:schemeClr val="accent6">
                    <a:lumMod val="50000"/>
                  </a:schemeClr>
                </a:solidFill>
              </a:rPr>
              <a:t>Винахідлива</a:t>
            </a:r>
            <a:r>
              <a:rPr lang="ru-RU" sz="2800" b="1" dirty="0" smtClean="0">
                <a:solidFill>
                  <a:schemeClr val="accent6">
                    <a:lumMod val="50000"/>
                  </a:schemeClr>
                </a:solidFill>
              </a:rPr>
              <a:t> та </a:t>
            </a:r>
            <a:r>
              <a:rPr lang="ru-RU" sz="2800" b="1" dirty="0" err="1" smtClean="0">
                <a:solidFill>
                  <a:schemeClr val="accent6">
                    <a:lumMod val="50000"/>
                  </a:schemeClr>
                </a:solidFill>
              </a:rPr>
              <a:t>далекоглядна</a:t>
            </a:r>
            <a:r>
              <a:rPr lang="ru-RU" sz="2800" b="1" dirty="0" smtClean="0">
                <a:solidFill>
                  <a:schemeClr val="accent6">
                    <a:lumMod val="50000"/>
                  </a:schemeClr>
                </a:solidFill>
              </a:rPr>
              <a:t> </a:t>
            </a:r>
            <a:br>
              <a:rPr lang="ru-RU" sz="2800" b="1" dirty="0" smtClean="0">
                <a:solidFill>
                  <a:schemeClr val="accent6">
                    <a:lumMod val="50000"/>
                  </a:schemeClr>
                </a:solidFill>
              </a:rPr>
            </a:br>
            <a:r>
              <a:rPr lang="ru-RU" sz="2800" b="1" dirty="0" smtClean="0">
                <a:solidFill>
                  <a:srgbClr val="EA34B2"/>
                </a:solidFill>
              </a:rPr>
              <a:t>"Але й я не дурна...</a:t>
            </a:r>
            <a:r>
              <a:rPr lang="ru-RU" sz="2800" b="1" dirty="0" err="1" smtClean="0">
                <a:solidFill>
                  <a:srgbClr val="EA34B2"/>
                </a:solidFill>
              </a:rPr>
              <a:t>Тоді</a:t>
            </a:r>
            <a:r>
              <a:rPr lang="ru-RU" sz="2800" b="1" dirty="0" smtClean="0">
                <a:solidFill>
                  <a:srgbClr val="EA34B2"/>
                </a:solidFill>
              </a:rPr>
              <a:t> </a:t>
            </a:r>
            <a:r>
              <a:rPr lang="ru-RU" sz="2800" b="1" dirty="0" err="1" smtClean="0">
                <a:solidFill>
                  <a:srgbClr val="EA34B2"/>
                </a:solidFill>
              </a:rPr>
              <a:t>спідницю</a:t>
            </a:r>
            <a:r>
              <a:rPr lang="ru-RU" sz="2800" b="1" dirty="0" smtClean="0">
                <a:solidFill>
                  <a:srgbClr val="EA34B2"/>
                </a:solidFill>
              </a:rPr>
              <a:t> з себе, </a:t>
            </a:r>
            <a:r>
              <a:rPr lang="ru-RU" sz="2800" b="1" dirty="0" err="1" smtClean="0">
                <a:solidFill>
                  <a:srgbClr val="EA34B2"/>
                </a:solidFill>
              </a:rPr>
              <a:t>штани</a:t>
            </a:r>
            <a:r>
              <a:rPr lang="ru-RU" sz="2800" b="1" dirty="0" smtClean="0">
                <a:solidFill>
                  <a:srgbClr val="EA34B2"/>
                </a:solidFill>
              </a:rPr>
              <a:t> на ноги, накинула на </a:t>
            </a:r>
            <a:r>
              <a:rPr lang="ru-RU" sz="2800" b="1" dirty="0" err="1" smtClean="0">
                <a:solidFill>
                  <a:srgbClr val="EA34B2"/>
                </a:solidFill>
              </a:rPr>
              <a:t>плечі</a:t>
            </a:r>
            <a:r>
              <a:rPr lang="ru-RU" sz="2800" b="1" dirty="0" smtClean="0">
                <a:solidFill>
                  <a:srgbClr val="EA34B2"/>
                </a:solidFill>
              </a:rPr>
              <a:t> </a:t>
            </a:r>
            <a:r>
              <a:rPr lang="ru-RU" sz="2800" b="1" dirty="0" err="1" smtClean="0">
                <a:solidFill>
                  <a:srgbClr val="EA34B2"/>
                </a:solidFill>
              </a:rPr>
              <a:t>чугаїнку</a:t>
            </a:r>
            <a:r>
              <a:rPr lang="ru-RU" sz="2800" b="1" dirty="0" smtClean="0">
                <a:solidFill>
                  <a:srgbClr val="EA34B2"/>
                </a:solidFill>
              </a:rPr>
              <a:t>, а на голову шапку—і </a:t>
            </a:r>
            <a:r>
              <a:rPr lang="ru-RU" sz="2800" b="1" dirty="0" err="1" smtClean="0">
                <a:solidFill>
                  <a:srgbClr val="EA34B2"/>
                </a:solidFill>
              </a:rPr>
              <a:t>козак</a:t>
            </a:r>
            <a:r>
              <a:rPr lang="ru-RU" sz="2800" b="1" dirty="0" smtClean="0">
                <a:solidFill>
                  <a:srgbClr val="EA34B2"/>
                </a:solidFill>
              </a:rPr>
              <a:t> </a:t>
            </a:r>
            <a:r>
              <a:rPr lang="ru-RU" sz="2800" b="1" dirty="0" err="1" smtClean="0">
                <a:solidFill>
                  <a:srgbClr val="EA34B2"/>
                </a:solidFill>
              </a:rPr>
              <a:t>козаком</a:t>
            </a:r>
            <a:r>
              <a:rPr lang="ru-RU" sz="2800" b="1" dirty="0" smtClean="0">
                <a:solidFill>
                  <a:srgbClr val="EA34B2"/>
                </a:solidFill>
              </a:rPr>
              <a:t>…".</a:t>
            </a:r>
            <a:r>
              <a:rPr lang="ru-RU" sz="2800" dirty="0" smtClean="0"/>
              <a:t> </a:t>
            </a:r>
            <a:br>
              <a:rPr lang="ru-RU" sz="2800" dirty="0" smtClean="0"/>
            </a:br>
            <a:r>
              <a:rPr lang="ru-RU" sz="2800" b="1" dirty="0" err="1" smtClean="0">
                <a:solidFill>
                  <a:schemeClr val="accent6">
                    <a:lumMod val="50000"/>
                  </a:schemeClr>
                </a:solidFill>
              </a:rPr>
              <a:t>Спритна</a:t>
            </a:r>
            <a:r>
              <a:rPr lang="ru-RU" sz="2800" dirty="0" smtClean="0"/>
              <a:t/>
            </a:r>
            <a:br>
              <a:rPr lang="ru-RU" sz="2800" dirty="0" smtClean="0"/>
            </a:br>
            <a:r>
              <a:rPr lang="ru-RU" sz="2800" b="1" dirty="0" smtClean="0">
                <a:solidFill>
                  <a:srgbClr val="EA34B2"/>
                </a:solidFill>
              </a:rPr>
              <a:t>"</a:t>
            </a:r>
            <a:r>
              <a:rPr lang="ru-RU" sz="2800" b="1" dirty="0" err="1" smtClean="0">
                <a:solidFill>
                  <a:srgbClr val="EA34B2"/>
                </a:solidFill>
              </a:rPr>
              <a:t>Біжу-біжу</a:t>
            </a:r>
            <a:r>
              <a:rPr lang="ru-RU" sz="2800" b="1" dirty="0" smtClean="0">
                <a:solidFill>
                  <a:srgbClr val="EA34B2"/>
                </a:solidFill>
              </a:rPr>
              <a:t>, </a:t>
            </a:r>
            <a:r>
              <a:rPr lang="ru-RU" sz="2800" b="1" dirty="0" err="1" smtClean="0">
                <a:solidFill>
                  <a:srgbClr val="EA34B2"/>
                </a:solidFill>
              </a:rPr>
              <a:t>щоб</a:t>
            </a:r>
            <a:r>
              <a:rPr lang="ru-RU" sz="2800" b="1" dirty="0" smtClean="0">
                <a:solidFill>
                  <a:srgbClr val="EA34B2"/>
                </a:solidFill>
              </a:rPr>
              <a:t> </a:t>
            </a:r>
            <a:r>
              <a:rPr lang="ru-RU" sz="2800" b="1" dirty="0" err="1" smtClean="0">
                <a:solidFill>
                  <a:srgbClr val="EA34B2"/>
                </a:solidFill>
              </a:rPr>
              <a:t>догнати</a:t>
            </a:r>
            <a:r>
              <a:rPr lang="ru-RU" sz="2800" b="1" dirty="0" smtClean="0">
                <a:solidFill>
                  <a:srgbClr val="EA34B2"/>
                </a:solidFill>
              </a:rPr>
              <a:t>. Ху, як </a:t>
            </a:r>
            <a:r>
              <a:rPr lang="ru-RU" sz="2800" b="1" dirty="0" err="1" smtClean="0">
                <a:solidFill>
                  <a:srgbClr val="EA34B2"/>
                </a:solidFill>
              </a:rPr>
              <a:t>ухекалась</a:t>
            </a:r>
            <a:r>
              <a:rPr lang="ru-RU" sz="2800" b="1" dirty="0" smtClean="0">
                <a:solidFill>
                  <a:srgbClr val="EA34B2"/>
                </a:solidFill>
              </a:rPr>
              <a:t>… ".</a:t>
            </a:r>
            <a:r>
              <a:rPr lang="ru-RU" sz="2800" dirty="0" smtClean="0"/>
              <a:t> </a:t>
            </a:r>
            <a:br>
              <a:rPr lang="ru-RU" sz="2800" dirty="0" smtClean="0"/>
            </a:br>
            <a:r>
              <a:rPr lang="ru-RU" sz="2800" b="1" dirty="0" err="1" smtClean="0">
                <a:solidFill>
                  <a:schemeClr val="accent6">
                    <a:lumMod val="50000"/>
                  </a:schemeClr>
                </a:solidFill>
              </a:rPr>
              <a:t>Рішуча</a:t>
            </a:r>
            <a:r>
              <a:rPr lang="ru-RU" sz="2800" b="1" dirty="0" smtClean="0">
                <a:solidFill>
                  <a:schemeClr val="accent6">
                    <a:lumMod val="50000"/>
                  </a:schemeClr>
                </a:solidFill>
              </a:rPr>
              <a:t> </a:t>
            </a:r>
            <a:r>
              <a:rPr lang="ru-RU" sz="2800" dirty="0" smtClean="0"/>
              <a:t/>
            </a:r>
            <a:br>
              <a:rPr lang="ru-RU" sz="2800" dirty="0" smtClean="0"/>
            </a:br>
            <a:r>
              <a:rPr lang="ru-RU" sz="2800" b="1" dirty="0" smtClean="0">
                <a:solidFill>
                  <a:srgbClr val="EA34B2"/>
                </a:solidFill>
              </a:rPr>
              <a:t>"— А ось </a:t>
            </a:r>
            <a:r>
              <a:rPr lang="ru-RU" sz="2800" b="1" dirty="0" err="1" smtClean="0">
                <a:solidFill>
                  <a:srgbClr val="EA34B2"/>
                </a:solidFill>
              </a:rPr>
              <a:t>що</a:t>
            </a:r>
            <a:r>
              <a:rPr lang="ru-RU" sz="2800" b="1" dirty="0" smtClean="0">
                <a:solidFill>
                  <a:srgbClr val="EA34B2"/>
                </a:solidFill>
              </a:rPr>
              <a:t> буде! — </a:t>
            </a:r>
            <a:r>
              <a:rPr lang="ru-RU" sz="2800" b="1" dirty="0" err="1" smtClean="0">
                <a:solidFill>
                  <a:srgbClr val="EA34B2"/>
                </a:solidFill>
              </a:rPr>
              <a:t>рішуче</a:t>
            </a:r>
            <a:r>
              <a:rPr lang="ru-RU" sz="2800" b="1" dirty="0" smtClean="0">
                <a:solidFill>
                  <a:srgbClr val="EA34B2"/>
                </a:solidFill>
              </a:rPr>
              <a:t> </a:t>
            </a:r>
            <a:r>
              <a:rPr lang="ru-RU" sz="2800" b="1" dirty="0" err="1" smtClean="0">
                <a:solidFill>
                  <a:srgbClr val="EA34B2"/>
                </a:solidFill>
              </a:rPr>
              <a:t>промовила</a:t>
            </a:r>
            <a:r>
              <a:rPr lang="ru-RU" sz="2800" b="1" dirty="0" smtClean="0">
                <a:solidFill>
                  <a:srgbClr val="EA34B2"/>
                </a:solidFill>
              </a:rPr>
              <a:t> </a:t>
            </a:r>
            <a:r>
              <a:rPr lang="ru-RU" sz="2800" b="1" dirty="0" err="1" smtClean="0">
                <a:solidFill>
                  <a:srgbClr val="EA34B2"/>
                </a:solidFill>
              </a:rPr>
              <a:t>Соломія</a:t>
            </a:r>
            <a:r>
              <a:rPr lang="ru-RU" sz="2800" b="1" dirty="0" smtClean="0">
                <a:solidFill>
                  <a:srgbClr val="EA34B2"/>
                </a:solidFill>
              </a:rPr>
              <a:t> і з сими словами </a:t>
            </a:r>
            <a:r>
              <a:rPr lang="ru-RU" sz="2800" b="1" dirty="0" err="1" smtClean="0">
                <a:solidFill>
                  <a:srgbClr val="EA34B2"/>
                </a:solidFill>
              </a:rPr>
              <a:t>здерла</a:t>
            </a:r>
            <a:r>
              <a:rPr lang="ru-RU" sz="2800" b="1" dirty="0" smtClean="0">
                <a:solidFill>
                  <a:srgbClr val="EA34B2"/>
                </a:solidFill>
              </a:rPr>
              <a:t> з </a:t>
            </a:r>
            <a:r>
              <a:rPr lang="ru-RU" sz="2800" b="1" dirty="0" err="1" smtClean="0">
                <a:solidFill>
                  <a:srgbClr val="EA34B2"/>
                </a:solidFill>
              </a:rPr>
              <a:t>голови</a:t>
            </a:r>
            <a:r>
              <a:rPr lang="ru-RU" sz="2800" b="1" dirty="0" smtClean="0">
                <a:solidFill>
                  <a:srgbClr val="EA34B2"/>
                </a:solidFill>
              </a:rPr>
              <a:t> </a:t>
            </a:r>
            <a:r>
              <a:rPr lang="ru-RU" sz="2800" b="1" dirty="0" err="1" smtClean="0">
                <a:solidFill>
                  <a:srgbClr val="EA34B2"/>
                </a:solidFill>
              </a:rPr>
              <a:t>очіпок</a:t>
            </a:r>
            <a:r>
              <a:rPr lang="ru-RU" sz="2800" b="1" dirty="0" smtClean="0">
                <a:solidFill>
                  <a:srgbClr val="EA34B2"/>
                </a:solidFill>
              </a:rPr>
              <a:t>... — На, </a:t>
            </a:r>
            <a:r>
              <a:rPr lang="ru-RU" sz="2800" b="1" dirty="0" err="1" smtClean="0">
                <a:solidFill>
                  <a:srgbClr val="EA34B2"/>
                </a:solidFill>
              </a:rPr>
              <a:t>ріж</a:t>
            </a:r>
            <a:r>
              <a:rPr lang="ru-RU" sz="2800" b="1" dirty="0" smtClean="0">
                <a:solidFill>
                  <a:srgbClr val="EA34B2"/>
                </a:solidFill>
              </a:rPr>
              <a:t>…"</a:t>
            </a:r>
            <a:br>
              <a:rPr lang="ru-RU" sz="2800" b="1" dirty="0" smtClean="0">
                <a:solidFill>
                  <a:srgbClr val="EA34B2"/>
                </a:solidFill>
              </a:rPr>
            </a:br>
            <a:r>
              <a:rPr lang="ru-RU" sz="2800" b="1" dirty="0" smtClean="0"/>
              <a:t/>
            </a:r>
            <a:br>
              <a:rPr lang="ru-RU" sz="28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pic>
        <p:nvPicPr>
          <p:cNvPr id="4" name="Рисунок 3"/>
          <p:cNvPicPr>
            <a:picLocks noChangeAspect="1"/>
          </p:cNvPicPr>
          <p:nvPr/>
        </p:nvPicPr>
        <p:blipFill>
          <a:blip r:embed="rId3"/>
          <a:stretch>
            <a:fillRect/>
          </a:stretch>
        </p:blipFill>
        <p:spPr>
          <a:xfrm>
            <a:off x="9756730" y="3579222"/>
            <a:ext cx="1857375" cy="2457450"/>
          </a:xfrm>
          <a:prstGeom prst="rect">
            <a:avLst/>
          </a:prstGeom>
        </p:spPr>
      </p:pic>
    </p:spTree>
    <p:extLst>
      <p:ext uri="{BB962C8B-B14F-4D97-AF65-F5344CB8AC3E}">
        <p14:creationId xmlns:p14="http://schemas.microsoft.com/office/powerpoint/2010/main" val="3371989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72594"/>
          </a:xfrm>
          <a:prstGeom prst="rect">
            <a:avLst/>
          </a:prstGeom>
        </p:spPr>
      </p:pic>
      <p:sp>
        <p:nvSpPr>
          <p:cNvPr id="2" name="Заголовок 1"/>
          <p:cNvSpPr>
            <a:spLocks noGrp="1"/>
          </p:cNvSpPr>
          <p:nvPr>
            <p:ph type="ctrTitle"/>
          </p:nvPr>
        </p:nvSpPr>
        <p:spPr>
          <a:xfrm>
            <a:off x="2220686" y="1497874"/>
            <a:ext cx="8029303" cy="4711336"/>
          </a:xfrm>
        </p:spPr>
        <p:txBody>
          <a:bodyPr>
            <a:noAutofit/>
          </a:bodyPr>
          <a:lstStyle/>
          <a:p>
            <a:r>
              <a:rPr lang="ru-RU" sz="1800" b="1" dirty="0" smtClean="0"/>
              <a:t/>
            </a:r>
            <a:br>
              <a:rPr lang="ru-RU" sz="18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6" name="Прямоугольник 5"/>
          <p:cNvSpPr/>
          <p:nvPr/>
        </p:nvSpPr>
        <p:spPr>
          <a:xfrm>
            <a:off x="3117669" y="1443841"/>
            <a:ext cx="7663542" cy="4708981"/>
          </a:xfrm>
          <a:prstGeom prst="rect">
            <a:avLst/>
          </a:prstGeom>
        </p:spPr>
        <p:txBody>
          <a:bodyPr wrap="square">
            <a:spAutoFit/>
          </a:bodyPr>
          <a:lstStyle/>
          <a:p>
            <a:pPr algn="ctr"/>
            <a:r>
              <a:rPr lang="ru-RU" sz="2800" b="1" dirty="0" err="1" smtClean="0">
                <a:solidFill>
                  <a:schemeClr val="accent6">
                    <a:lumMod val="50000"/>
                  </a:schemeClr>
                </a:solidFill>
              </a:rPr>
              <a:t>Завзята</a:t>
            </a:r>
            <a:r>
              <a:rPr lang="ru-RU" sz="2800" b="1" dirty="0" smtClean="0">
                <a:solidFill>
                  <a:schemeClr val="accent6">
                    <a:lumMod val="50000"/>
                  </a:schemeClr>
                </a:solidFill>
              </a:rPr>
              <a:t> до </a:t>
            </a:r>
            <a:r>
              <a:rPr lang="ru-RU" sz="2800" b="1" dirty="0" err="1" smtClean="0">
                <a:solidFill>
                  <a:schemeClr val="accent6">
                    <a:lumMod val="50000"/>
                  </a:schemeClr>
                </a:solidFill>
              </a:rPr>
              <a:t>роботи</a:t>
            </a:r>
            <a:endParaRPr lang="ru-RU" sz="2800" b="1" dirty="0" smtClean="0">
              <a:solidFill>
                <a:schemeClr val="accent6">
                  <a:lumMod val="50000"/>
                </a:schemeClr>
              </a:solidFill>
            </a:endParaRPr>
          </a:p>
          <a:p>
            <a:r>
              <a:rPr lang="ru-RU" sz="2400" dirty="0" smtClean="0">
                <a:solidFill>
                  <a:srgbClr val="EA34B2"/>
                </a:solidFill>
              </a:rPr>
              <a:t>"Вона мала охоту зараз-таки </a:t>
            </a:r>
            <a:r>
              <a:rPr lang="ru-RU" sz="2400" dirty="0" err="1" smtClean="0">
                <a:solidFill>
                  <a:srgbClr val="EA34B2"/>
                </a:solidFill>
              </a:rPr>
              <a:t>в'язати</a:t>
            </a:r>
            <a:r>
              <a:rPr lang="ru-RU" sz="2400" dirty="0" smtClean="0">
                <a:solidFill>
                  <a:srgbClr val="EA34B2"/>
                </a:solidFill>
              </a:rPr>
              <a:t> </a:t>
            </a:r>
            <a:r>
              <a:rPr lang="ru-RU" sz="2400" dirty="0" err="1" smtClean="0">
                <a:solidFill>
                  <a:srgbClr val="EA34B2"/>
                </a:solidFill>
              </a:rPr>
              <a:t>пліт</a:t>
            </a:r>
            <a:r>
              <a:rPr lang="ru-RU" sz="2400" dirty="0" smtClean="0">
                <a:solidFill>
                  <a:srgbClr val="EA34B2"/>
                </a:solidFill>
              </a:rPr>
              <a:t>..., вони </a:t>
            </a:r>
            <a:r>
              <a:rPr lang="ru-RU" sz="2400" dirty="0" err="1" smtClean="0">
                <a:solidFill>
                  <a:srgbClr val="EA34B2"/>
                </a:solidFill>
              </a:rPr>
              <a:t>взялися</a:t>
            </a:r>
            <a:r>
              <a:rPr lang="ru-RU" sz="2400" dirty="0" smtClean="0">
                <a:solidFill>
                  <a:srgbClr val="EA34B2"/>
                </a:solidFill>
              </a:rPr>
              <a:t> до </a:t>
            </a:r>
            <a:r>
              <a:rPr lang="ru-RU" sz="2400" dirty="0" err="1" smtClean="0">
                <a:solidFill>
                  <a:srgbClr val="EA34B2"/>
                </a:solidFill>
              </a:rPr>
              <a:t>роботи</a:t>
            </a:r>
            <a:r>
              <a:rPr lang="ru-RU" sz="2400" dirty="0" smtClean="0">
                <a:solidFill>
                  <a:srgbClr val="EA34B2"/>
                </a:solidFill>
              </a:rPr>
              <a:t> і так </a:t>
            </a:r>
            <a:r>
              <a:rPr lang="ru-RU" sz="2400" dirty="0" err="1" smtClean="0">
                <a:solidFill>
                  <a:srgbClr val="EA34B2"/>
                </a:solidFill>
              </a:rPr>
              <a:t>захопилися</a:t>
            </a:r>
            <a:r>
              <a:rPr lang="ru-RU" sz="2400" dirty="0" smtClean="0">
                <a:solidFill>
                  <a:srgbClr val="EA34B2"/>
                </a:solidFill>
              </a:rPr>
              <a:t>, </a:t>
            </a:r>
            <a:r>
              <a:rPr lang="ru-RU" sz="2400" dirty="0" err="1" smtClean="0">
                <a:solidFill>
                  <a:srgbClr val="EA34B2"/>
                </a:solidFill>
              </a:rPr>
              <a:t>що</a:t>
            </a:r>
            <a:r>
              <a:rPr lang="ru-RU" sz="2400" dirty="0" smtClean="0">
                <a:solidFill>
                  <a:srgbClr val="EA34B2"/>
                </a:solidFill>
              </a:rPr>
              <a:t> </a:t>
            </a:r>
            <a:r>
              <a:rPr lang="ru-RU" sz="2400" dirty="0" err="1" smtClean="0">
                <a:solidFill>
                  <a:srgbClr val="EA34B2"/>
                </a:solidFill>
              </a:rPr>
              <a:t>забули</a:t>
            </a:r>
            <a:r>
              <a:rPr lang="ru-RU" sz="2400" dirty="0" smtClean="0">
                <a:solidFill>
                  <a:srgbClr val="EA34B2"/>
                </a:solidFill>
              </a:rPr>
              <a:t> про </a:t>
            </a:r>
            <a:r>
              <a:rPr lang="ru-RU" sz="2400" dirty="0" err="1" smtClean="0">
                <a:solidFill>
                  <a:srgbClr val="EA34B2"/>
                </a:solidFill>
              </a:rPr>
              <a:t>втому</a:t>
            </a:r>
            <a:r>
              <a:rPr lang="ru-RU" sz="2400" dirty="0" smtClean="0">
                <a:solidFill>
                  <a:srgbClr val="EA34B2"/>
                </a:solidFill>
              </a:rPr>
              <a:t> та сон". </a:t>
            </a:r>
          </a:p>
          <a:p>
            <a:pPr algn="ctr"/>
            <a:r>
              <a:rPr lang="ru-RU" sz="2800" b="1" dirty="0" err="1" smtClean="0">
                <a:solidFill>
                  <a:schemeClr val="accent6">
                    <a:lumMod val="50000"/>
                  </a:schemeClr>
                </a:solidFill>
              </a:rPr>
              <a:t>Схвильована</a:t>
            </a:r>
            <a:r>
              <a:rPr lang="ru-RU" sz="2800" b="1" dirty="0" smtClean="0">
                <a:solidFill>
                  <a:schemeClr val="accent6">
                    <a:lumMod val="50000"/>
                  </a:schemeClr>
                </a:solidFill>
              </a:rPr>
              <a:t> </a:t>
            </a:r>
          </a:p>
          <a:p>
            <a:r>
              <a:rPr lang="ru-RU" sz="2400" dirty="0" smtClean="0">
                <a:solidFill>
                  <a:srgbClr val="EA34B2"/>
                </a:solidFill>
              </a:rPr>
              <a:t>"— </a:t>
            </a:r>
            <a:r>
              <a:rPr lang="ru-RU" sz="2400" dirty="0" err="1" smtClean="0">
                <a:solidFill>
                  <a:srgbClr val="EA34B2"/>
                </a:solidFill>
              </a:rPr>
              <a:t>Що</a:t>
            </a:r>
            <a:r>
              <a:rPr lang="ru-RU" sz="2400" dirty="0" smtClean="0">
                <a:solidFill>
                  <a:srgbClr val="EA34B2"/>
                </a:solidFill>
              </a:rPr>
              <a:t> </a:t>
            </a:r>
            <a:r>
              <a:rPr lang="ru-RU" sz="2400" dirty="0" err="1" smtClean="0">
                <a:solidFill>
                  <a:srgbClr val="EA34B2"/>
                </a:solidFill>
              </a:rPr>
              <a:t>тобі</a:t>
            </a:r>
            <a:r>
              <a:rPr lang="ru-RU" sz="2400" dirty="0" smtClean="0">
                <a:solidFill>
                  <a:srgbClr val="EA34B2"/>
                </a:solidFill>
              </a:rPr>
              <a:t>? — прискочила </a:t>
            </a:r>
            <a:r>
              <a:rPr lang="ru-RU" sz="2400" dirty="0" err="1" smtClean="0">
                <a:solidFill>
                  <a:srgbClr val="EA34B2"/>
                </a:solidFill>
              </a:rPr>
              <a:t>Соломія</a:t>
            </a:r>
            <a:r>
              <a:rPr lang="ru-RU" sz="2400" dirty="0" smtClean="0">
                <a:solidFill>
                  <a:srgbClr val="EA34B2"/>
                </a:solidFill>
              </a:rPr>
              <a:t> до Остапа і </a:t>
            </a:r>
            <a:r>
              <a:rPr lang="ru-RU" sz="2400" dirty="0" err="1" smtClean="0">
                <a:solidFill>
                  <a:srgbClr val="EA34B2"/>
                </a:solidFill>
              </a:rPr>
              <a:t>піддержала</a:t>
            </a:r>
            <a:r>
              <a:rPr lang="ru-RU" sz="2400" dirty="0" smtClean="0">
                <a:solidFill>
                  <a:srgbClr val="EA34B2"/>
                </a:solidFill>
              </a:rPr>
              <a:t> </a:t>
            </a:r>
            <a:r>
              <a:rPr lang="ru-RU" sz="2400" dirty="0" err="1" smtClean="0">
                <a:solidFill>
                  <a:srgbClr val="EA34B2"/>
                </a:solidFill>
              </a:rPr>
              <a:t>його</a:t>
            </a:r>
            <a:r>
              <a:rPr lang="ru-RU" sz="2400" dirty="0" smtClean="0"/>
              <a:t>"</a:t>
            </a:r>
          </a:p>
          <a:p>
            <a:pPr algn="ctr"/>
            <a:r>
              <a:rPr lang="ru-RU" sz="2800" b="1" dirty="0" err="1" smtClean="0">
                <a:solidFill>
                  <a:schemeClr val="accent6">
                    <a:lumMod val="50000"/>
                  </a:schemeClr>
                </a:solidFill>
              </a:rPr>
              <a:t>Відчайдушна</a:t>
            </a:r>
            <a:r>
              <a:rPr lang="ru-RU" sz="2800" b="1" dirty="0" smtClean="0">
                <a:solidFill>
                  <a:schemeClr val="accent6">
                    <a:lumMod val="50000"/>
                  </a:schemeClr>
                </a:solidFill>
              </a:rPr>
              <a:t> та </a:t>
            </a:r>
            <a:r>
              <a:rPr lang="ru-RU" sz="2800" b="1" dirty="0" err="1" smtClean="0">
                <a:solidFill>
                  <a:schemeClr val="accent6">
                    <a:lumMod val="50000"/>
                  </a:schemeClr>
                </a:solidFill>
              </a:rPr>
              <a:t>героїчна</a:t>
            </a:r>
            <a:endParaRPr lang="ru-RU" sz="2800" b="1" dirty="0" smtClean="0">
              <a:solidFill>
                <a:schemeClr val="accent6">
                  <a:lumMod val="50000"/>
                </a:schemeClr>
              </a:solidFill>
            </a:endParaRPr>
          </a:p>
          <a:p>
            <a:r>
              <a:rPr lang="ru-RU" dirty="0" smtClean="0">
                <a:solidFill>
                  <a:srgbClr val="EA34B2"/>
                </a:solidFill>
              </a:rPr>
              <a:t>"</a:t>
            </a:r>
            <a:r>
              <a:rPr lang="ru-RU" sz="2400" dirty="0" smtClean="0">
                <a:solidFill>
                  <a:srgbClr val="EA34B2"/>
                </a:solidFill>
              </a:rPr>
              <a:t>Вона </a:t>
            </a:r>
            <a:r>
              <a:rPr lang="ru-RU" sz="2400" dirty="0" err="1" smtClean="0">
                <a:solidFill>
                  <a:srgbClr val="EA34B2"/>
                </a:solidFill>
              </a:rPr>
              <a:t>вхопила</a:t>
            </a:r>
            <a:r>
              <a:rPr lang="ru-RU" sz="2400" dirty="0" smtClean="0">
                <a:solidFill>
                  <a:srgbClr val="EA34B2"/>
                </a:solidFill>
              </a:rPr>
              <a:t>" Остапа "</a:t>
            </a:r>
            <a:r>
              <a:rPr lang="ru-RU" sz="2400" dirty="0" err="1" smtClean="0">
                <a:solidFill>
                  <a:srgbClr val="EA34B2"/>
                </a:solidFill>
              </a:rPr>
              <a:t>під</a:t>
            </a:r>
            <a:r>
              <a:rPr lang="ru-RU" sz="2400" dirty="0" smtClean="0">
                <a:solidFill>
                  <a:srgbClr val="EA34B2"/>
                </a:solidFill>
              </a:rPr>
              <a:t> руку і ... поволокла за собою,... вскочила у </a:t>
            </a:r>
            <a:r>
              <a:rPr lang="ru-RU" sz="2400" dirty="0" err="1" smtClean="0">
                <a:solidFill>
                  <a:srgbClr val="EA34B2"/>
                </a:solidFill>
              </a:rPr>
              <a:t>комиші</a:t>
            </a:r>
            <a:r>
              <a:rPr lang="ru-RU" sz="2400" dirty="0" smtClean="0">
                <a:solidFill>
                  <a:srgbClr val="EA34B2"/>
                </a:solidFill>
              </a:rPr>
              <a:t> і </a:t>
            </a:r>
            <a:r>
              <a:rPr lang="ru-RU" sz="2400" dirty="0" err="1" smtClean="0">
                <a:solidFill>
                  <a:srgbClr val="EA34B2"/>
                </a:solidFill>
              </a:rPr>
              <a:t>бігла</a:t>
            </a:r>
            <a:r>
              <a:rPr lang="ru-RU" sz="2400" dirty="0" smtClean="0">
                <a:solidFill>
                  <a:srgbClr val="EA34B2"/>
                </a:solidFill>
              </a:rPr>
              <a:t> </a:t>
            </a:r>
            <a:r>
              <a:rPr lang="ru-RU" sz="2400" dirty="0" err="1" smtClean="0">
                <a:solidFill>
                  <a:srgbClr val="EA34B2"/>
                </a:solidFill>
              </a:rPr>
              <a:t>прудко</a:t>
            </a:r>
            <a:r>
              <a:rPr lang="ru-RU" sz="2400" dirty="0" smtClean="0">
                <a:solidFill>
                  <a:srgbClr val="EA34B2"/>
                </a:solidFill>
              </a:rPr>
              <a:t>, </a:t>
            </a:r>
            <a:r>
              <a:rPr lang="ru-RU" sz="2400" dirty="0" err="1" smtClean="0">
                <a:solidFill>
                  <a:srgbClr val="EA34B2"/>
                </a:solidFill>
              </a:rPr>
              <a:t>наскільки</a:t>
            </a:r>
            <a:r>
              <a:rPr lang="ru-RU" sz="2400" dirty="0" smtClean="0">
                <a:solidFill>
                  <a:srgbClr val="EA34B2"/>
                </a:solidFill>
              </a:rPr>
              <a:t> позволяв се Остап та </a:t>
            </a:r>
            <a:r>
              <a:rPr lang="ru-RU" sz="2400" dirty="0" err="1" smtClean="0">
                <a:solidFill>
                  <a:srgbClr val="EA34B2"/>
                </a:solidFill>
              </a:rPr>
              <a:t>густий</a:t>
            </a:r>
            <a:r>
              <a:rPr lang="ru-RU" sz="2400" dirty="0" smtClean="0">
                <a:solidFill>
                  <a:srgbClr val="EA34B2"/>
                </a:solidFill>
              </a:rPr>
              <a:t> очерет... ноги грузли часом по </a:t>
            </a:r>
            <a:r>
              <a:rPr lang="ru-RU" sz="2400" dirty="0" err="1" smtClean="0">
                <a:solidFill>
                  <a:srgbClr val="EA34B2"/>
                </a:solidFill>
              </a:rPr>
              <a:t>коліно</a:t>
            </a:r>
            <a:r>
              <a:rPr lang="ru-RU" sz="2400" dirty="0" smtClean="0">
                <a:solidFill>
                  <a:srgbClr val="EA34B2"/>
                </a:solidFill>
              </a:rPr>
              <a:t> в </a:t>
            </a:r>
            <a:r>
              <a:rPr lang="ru-RU" sz="2400" dirty="0" err="1" smtClean="0">
                <a:solidFill>
                  <a:srgbClr val="EA34B2"/>
                </a:solidFill>
              </a:rPr>
              <a:t>цмоковині</a:t>
            </a:r>
            <a:r>
              <a:rPr lang="ru-RU" sz="2400" dirty="0" smtClean="0">
                <a:solidFill>
                  <a:srgbClr val="EA34B2"/>
                </a:solidFill>
              </a:rPr>
              <a:t> ... , а вона </a:t>
            </a:r>
            <a:r>
              <a:rPr lang="ru-RU" sz="2400" dirty="0" err="1" smtClean="0">
                <a:solidFill>
                  <a:srgbClr val="EA34B2"/>
                </a:solidFill>
              </a:rPr>
              <a:t>бігла</a:t>
            </a:r>
            <a:r>
              <a:rPr lang="ru-RU" sz="2400" dirty="0" smtClean="0">
                <a:solidFill>
                  <a:srgbClr val="EA34B2"/>
                </a:solidFill>
              </a:rPr>
              <a:t> усе вперед".</a:t>
            </a:r>
          </a:p>
          <a:p>
            <a:r>
              <a:rPr lang="ru-RU" sz="2400" dirty="0" smtClean="0"/>
              <a:t> </a:t>
            </a:r>
            <a:endParaRPr lang="ru-RU" sz="2400" dirty="0"/>
          </a:p>
        </p:txBody>
      </p:sp>
      <p:pic>
        <p:nvPicPr>
          <p:cNvPr id="7" name="Рисунок 6"/>
          <p:cNvPicPr>
            <a:picLocks noChangeAspect="1"/>
          </p:cNvPicPr>
          <p:nvPr/>
        </p:nvPicPr>
        <p:blipFill>
          <a:blip r:embed="rId3"/>
          <a:stretch>
            <a:fillRect/>
          </a:stretch>
        </p:blipFill>
        <p:spPr>
          <a:xfrm>
            <a:off x="173209" y="834490"/>
            <a:ext cx="2944460" cy="2110196"/>
          </a:xfrm>
          <a:prstGeom prst="rect">
            <a:avLst/>
          </a:prstGeom>
        </p:spPr>
      </p:pic>
    </p:spTree>
    <p:extLst>
      <p:ext uri="{BB962C8B-B14F-4D97-AF65-F5344CB8AC3E}">
        <p14:creationId xmlns:p14="http://schemas.microsoft.com/office/powerpoint/2010/main" val="1085710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72594"/>
          </a:xfrm>
          <a:prstGeom prst="rect">
            <a:avLst/>
          </a:prstGeom>
        </p:spPr>
      </p:pic>
      <p:sp>
        <p:nvSpPr>
          <p:cNvPr id="2" name="Заголовок 1"/>
          <p:cNvSpPr>
            <a:spLocks noGrp="1"/>
          </p:cNvSpPr>
          <p:nvPr>
            <p:ph type="ctrTitle"/>
          </p:nvPr>
        </p:nvSpPr>
        <p:spPr>
          <a:xfrm>
            <a:off x="2220686" y="1497874"/>
            <a:ext cx="8029303" cy="4711336"/>
          </a:xfrm>
        </p:spPr>
        <p:txBody>
          <a:bodyPr>
            <a:noAutofit/>
          </a:bodyPr>
          <a:lstStyle/>
          <a:p>
            <a:r>
              <a:rPr lang="ru-RU" sz="1800" b="1" dirty="0" smtClean="0"/>
              <a:t/>
            </a:r>
            <a:br>
              <a:rPr lang="ru-RU" sz="18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6" name="Прямоугольник 5"/>
          <p:cNvSpPr/>
          <p:nvPr/>
        </p:nvSpPr>
        <p:spPr>
          <a:xfrm>
            <a:off x="1306285" y="1341122"/>
            <a:ext cx="7829005" cy="4893647"/>
          </a:xfrm>
          <a:prstGeom prst="rect">
            <a:avLst/>
          </a:prstGeom>
        </p:spPr>
        <p:txBody>
          <a:bodyPr wrap="square">
            <a:spAutoFit/>
          </a:bodyPr>
          <a:lstStyle/>
          <a:p>
            <a:pPr algn="ctr"/>
            <a:r>
              <a:rPr lang="ru-RU" sz="2400" b="1" dirty="0" smtClean="0">
                <a:solidFill>
                  <a:schemeClr val="accent6">
                    <a:lumMod val="50000"/>
                  </a:schemeClr>
                </a:solidFill>
              </a:rPr>
              <a:t>Мудра та </a:t>
            </a:r>
            <a:r>
              <a:rPr lang="ru-RU" sz="2400" b="1" dirty="0" err="1" smtClean="0">
                <a:solidFill>
                  <a:schemeClr val="accent6">
                    <a:lumMod val="50000"/>
                  </a:schemeClr>
                </a:solidFill>
              </a:rPr>
              <a:t>досвідчена</a:t>
            </a:r>
            <a:r>
              <a:rPr lang="ru-RU" sz="2400" b="1" dirty="0" smtClean="0">
                <a:solidFill>
                  <a:schemeClr val="accent6">
                    <a:lumMod val="50000"/>
                  </a:schemeClr>
                </a:solidFill>
              </a:rPr>
              <a:t>, не </a:t>
            </a:r>
            <a:r>
              <a:rPr lang="ru-RU" sz="2400" b="1" dirty="0" err="1" smtClean="0">
                <a:solidFill>
                  <a:schemeClr val="accent6">
                    <a:lumMod val="50000"/>
                  </a:schemeClr>
                </a:solidFill>
              </a:rPr>
              <a:t>панікувала</a:t>
            </a:r>
            <a:r>
              <a:rPr lang="ru-RU" sz="2400" b="1" dirty="0" smtClean="0">
                <a:solidFill>
                  <a:schemeClr val="accent6">
                    <a:lumMod val="50000"/>
                  </a:schemeClr>
                </a:solidFill>
              </a:rPr>
              <a:t> у </a:t>
            </a:r>
            <a:r>
              <a:rPr lang="ru-RU" sz="2400" b="1" dirty="0" err="1" smtClean="0">
                <a:solidFill>
                  <a:schemeClr val="accent6">
                    <a:lumMod val="50000"/>
                  </a:schemeClr>
                </a:solidFill>
              </a:rPr>
              <a:t>важку</a:t>
            </a:r>
            <a:r>
              <a:rPr lang="ru-RU" sz="2400" b="1" dirty="0" smtClean="0">
                <a:solidFill>
                  <a:schemeClr val="accent6">
                    <a:lumMod val="50000"/>
                  </a:schemeClr>
                </a:solidFill>
              </a:rPr>
              <a:t> </a:t>
            </a:r>
            <a:r>
              <a:rPr lang="ru-RU" sz="2400" b="1" dirty="0" err="1" smtClean="0">
                <a:solidFill>
                  <a:schemeClr val="accent6">
                    <a:lumMod val="50000"/>
                  </a:schemeClr>
                </a:solidFill>
              </a:rPr>
              <a:t>хвилину</a:t>
            </a:r>
            <a:r>
              <a:rPr lang="ru-RU" sz="2400" b="1" dirty="0" smtClean="0">
                <a:solidFill>
                  <a:schemeClr val="accent6">
                    <a:lumMod val="75000"/>
                  </a:schemeClr>
                </a:solidFill>
              </a:rPr>
              <a:t> </a:t>
            </a:r>
          </a:p>
          <a:p>
            <a:r>
              <a:rPr lang="ru-RU" sz="2400" b="1" dirty="0" smtClean="0">
                <a:solidFill>
                  <a:srgbClr val="EA34B2"/>
                </a:solidFill>
              </a:rPr>
              <a:t>"</a:t>
            </a:r>
            <a:r>
              <a:rPr lang="ru-RU" sz="2400" b="1" dirty="0" err="1" smtClean="0">
                <a:solidFill>
                  <a:srgbClr val="EA34B2"/>
                </a:solidFill>
              </a:rPr>
              <a:t>Жах</a:t>
            </a:r>
            <a:r>
              <a:rPr lang="ru-RU" sz="2400" b="1" dirty="0" smtClean="0">
                <a:solidFill>
                  <a:srgbClr val="EA34B2"/>
                </a:solidFill>
              </a:rPr>
              <a:t> </a:t>
            </a:r>
            <a:r>
              <a:rPr lang="ru-RU" sz="2400" b="1" dirty="0" err="1" smtClean="0">
                <a:solidFill>
                  <a:srgbClr val="EA34B2"/>
                </a:solidFill>
              </a:rPr>
              <a:t>її</a:t>
            </a:r>
            <a:r>
              <a:rPr lang="ru-RU" sz="2400" b="1" dirty="0" smtClean="0">
                <a:solidFill>
                  <a:srgbClr val="EA34B2"/>
                </a:solidFill>
              </a:rPr>
              <a:t> </a:t>
            </a:r>
            <a:r>
              <a:rPr lang="ru-RU" sz="2400" b="1" dirty="0" err="1" smtClean="0">
                <a:solidFill>
                  <a:srgbClr val="EA34B2"/>
                </a:solidFill>
              </a:rPr>
              <a:t>щез</a:t>
            </a:r>
            <a:r>
              <a:rPr lang="ru-RU" sz="2400" b="1" dirty="0" smtClean="0">
                <a:solidFill>
                  <a:srgbClr val="EA34B2"/>
                </a:solidFill>
              </a:rPr>
              <a:t> без </a:t>
            </a:r>
            <a:r>
              <a:rPr lang="ru-RU" sz="2400" b="1" dirty="0" err="1" smtClean="0">
                <a:solidFill>
                  <a:srgbClr val="EA34B2"/>
                </a:solidFill>
              </a:rPr>
              <a:t>сліду</a:t>
            </a:r>
            <a:r>
              <a:rPr lang="ru-RU" sz="2400" b="1" dirty="0" smtClean="0">
                <a:solidFill>
                  <a:srgbClr val="EA34B2"/>
                </a:solidFill>
              </a:rPr>
              <a:t>. Вона знала, </a:t>
            </a:r>
            <a:r>
              <a:rPr lang="ru-RU" sz="2400" b="1" dirty="0" err="1" smtClean="0">
                <a:solidFill>
                  <a:srgbClr val="EA34B2"/>
                </a:solidFill>
              </a:rPr>
              <a:t>що</a:t>
            </a:r>
            <a:r>
              <a:rPr lang="ru-RU" sz="2400" b="1" dirty="0" smtClean="0">
                <a:solidFill>
                  <a:srgbClr val="EA34B2"/>
                </a:solidFill>
              </a:rPr>
              <a:t> </a:t>
            </a:r>
            <a:r>
              <a:rPr lang="ru-RU" sz="2400" b="1" dirty="0" err="1" smtClean="0">
                <a:solidFill>
                  <a:srgbClr val="EA34B2"/>
                </a:solidFill>
              </a:rPr>
              <a:t>робити</a:t>
            </a:r>
            <a:r>
              <a:rPr lang="ru-RU" sz="2400" b="1" dirty="0" smtClean="0">
                <a:solidFill>
                  <a:srgbClr val="EA34B2"/>
                </a:solidFill>
              </a:rPr>
              <a:t>... </a:t>
            </a:r>
            <a:r>
              <a:rPr lang="ru-RU" sz="2400" b="1" dirty="0" err="1" smtClean="0">
                <a:solidFill>
                  <a:srgbClr val="EA34B2"/>
                </a:solidFill>
              </a:rPr>
              <a:t>Соломія</a:t>
            </a:r>
            <a:r>
              <a:rPr lang="ru-RU" sz="2400" b="1" dirty="0" smtClean="0">
                <a:solidFill>
                  <a:srgbClr val="EA34B2"/>
                </a:solidFill>
              </a:rPr>
              <a:t> </a:t>
            </a:r>
            <a:r>
              <a:rPr lang="ru-RU" sz="2400" b="1" dirty="0" err="1" smtClean="0">
                <a:solidFill>
                  <a:srgbClr val="EA34B2"/>
                </a:solidFill>
              </a:rPr>
              <a:t>напоїла</a:t>
            </a:r>
            <a:r>
              <a:rPr lang="ru-RU" sz="2400" b="1" dirty="0" smtClean="0">
                <a:solidFill>
                  <a:srgbClr val="EA34B2"/>
                </a:solidFill>
              </a:rPr>
              <a:t> Остапа, оглянула і </a:t>
            </a:r>
            <a:r>
              <a:rPr lang="ru-RU" sz="2400" b="1" dirty="0" err="1" smtClean="0">
                <a:solidFill>
                  <a:srgbClr val="EA34B2"/>
                </a:solidFill>
              </a:rPr>
              <a:t>обмила</a:t>
            </a:r>
            <a:r>
              <a:rPr lang="ru-RU" sz="2400" b="1" dirty="0" smtClean="0">
                <a:solidFill>
                  <a:srgbClr val="EA34B2"/>
                </a:solidFill>
              </a:rPr>
              <a:t> </a:t>
            </a:r>
            <a:r>
              <a:rPr lang="ru-RU" sz="2400" b="1" dirty="0" err="1" smtClean="0">
                <a:solidFill>
                  <a:srgbClr val="EA34B2"/>
                </a:solidFill>
              </a:rPr>
              <a:t>його</a:t>
            </a:r>
            <a:r>
              <a:rPr lang="ru-RU" sz="2400" b="1" dirty="0" smtClean="0">
                <a:solidFill>
                  <a:srgbClr val="EA34B2"/>
                </a:solidFill>
              </a:rPr>
              <a:t> рану".</a:t>
            </a:r>
          </a:p>
          <a:p>
            <a:pPr algn="ctr"/>
            <a:r>
              <a:rPr lang="ru-RU" sz="2400" b="1" dirty="0" err="1" smtClean="0">
                <a:solidFill>
                  <a:schemeClr val="accent6">
                    <a:lumMod val="50000"/>
                  </a:schemeClr>
                </a:solidFill>
              </a:rPr>
              <a:t>Турботлива</a:t>
            </a:r>
            <a:r>
              <a:rPr lang="ru-RU" sz="2400" b="1" dirty="0" smtClean="0">
                <a:solidFill>
                  <a:schemeClr val="accent6">
                    <a:lumMod val="50000"/>
                  </a:schemeClr>
                </a:solidFill>
              </a:rPr>
              <a:t> </a:t>
            </a:r>
          </a:p>
          <a:p>
            <a:pPr algn="just"/>
            <a:r>
              <a:rPr lang="ru-RU" sz="2400" b="1" dirty="0" smtClean="0">
                <a:solidFill>
                  <a:srgbClr val="EA34B2"/>
                </a:solidFill>
              </a:rPr>
              <a:t>"— </a:t>
            </a:r>
            <a:r>
              <a:rPr lang="ru-RU" sz="2400" b="1" dirty="0" err="1" smtClean="0">
                <a:solidFill>
                  <a:srgbClr val="EA34B2"/>
                </a:solidFill>
              </a:rPr>
              <a:t>Що</a:t>
            </a:r>
            <a:r>
              <a:rPr lang="ru-RU" sz="2400" b="1" dirty="0" smtClean="0">
                <a:solidFill>
                  <a:srgbClr val="EA34B2"/>
                </a:solidFill>
              </a:rPr>
              <a:t> </a:t>
            </a:r>
            <a:r>
              <a:rPr lang="ru-RU" sz="2400" b="1" dirty="0" err="1" smtClean="0">
                <a:solidFill>
                  <a:srgbClr val="EA34B2"/>
                </a:solidFill>
              </a:rPr>
              <a:t>тобі</a:t>
            </a:r>
            <a:r>
              <a:rPr lang="ru-RU" sz="2400" b="1" dirty="0" smtClean="0">
                <a:solidFill>
                  <a:srgbClr val="EA34B2"/>
                </a:solidFill>
              </a:rPr>
              <a:t>? — прискочила </a:t>
            </a:r>
            <a:r>
              <a:rPr lang="ru-RU" sz="2400" b="1" dirty="0" err="1" smtClean="0">
                <a:solidFill>
                  <a:srgbClr val="EA34B2"/>
                </a:solidFill>
              </a:rPr>
              <a:t>Соломія</a:t>
            </a:r>
            <a:r>
              <a:rPr lang="ru-RU" sz="2400" b="1" dirty="0" smtClean="0">
                <a:solidFill>
                  <a:srgbClr val="EA34B2"/>
                </a:solidFill>
              </a:rPr>
              <a:t> до Остапа і </a:t>
            </a:r>
            <a:r>
              <a:rPr lang="ru-RU" sz="2400" b="1" dirty="0" err="1" smtClean="0">
                <a:solidFill>
                  <a:srgbClr val="EA34B2"/>
                </a:solidFill>
              </a:rPr>
              <a:t>піддержала</a:t>
            </a:r>
            <a:r>
              <a:rPr lang="ru-RU" sz="2400" b="1" dirty="0" smtClean="0">
                <a:solidFill>
                  <a:srgbClr val="EA34B2"/>
                </a:solidFill>
              </a:rPr>
              <a:t> </a:t>
            </a:r>
            <a:r>
              <a:rPr lang="ru-RU" sz="2400" b="1" dirty="0" err="1" smtClean="0">
                <a:solidFill>
                  <a:srgbClr val="EA34B2"/>
                </a:solidFill>
              </a:rPr>
              <a:t>його</a:t>
            </a:r>
            <a:r>
              <a:rPr lang="ru-RU" sz="2400" b="1" dirty="0" smtClean="0">
                <a:solidFill>
                  <a:srgbClr val="EA34B2"/>
                </a:solidFill>
              </a:rPr>
              <a:t>... , </a:t>
            </a:r>
            <a:r>
              <a:rPr lang="ru-RU" sz="2400" b="1" dirty="0" err="1" smtClean="0">
                <a:solidFill>
                  <a:srgbClr val="EA34B2"/>
                </a:solidFill>
              </a:rPr>
              <a:t>обережно</a:t>
            </a:r>
            <a:r>
              <a:rPr lang="ru-RU" sz="2400" b="1" dirty="0" smtClean="0">
                <a:solidFill>
                  <a:srgbClr val="EA34B2"/>
                </a:solidFill>
              </a:rPr>
              <a:t> </a:t>
            </a:r>
            <a:r>
              <a:rPr lang="ru-RU" sz="2400" b="1" dirty="0" err="1" smtClean="0">
                <a:solidFill>
                  <a:srgbClr val="EA34B2"/>
                </a:solidFill>
              </a:rPr>
              <a:t>розщібнула</a:t>
            </a:r>
            <a:r>
              <a:rPr lang="ru-RU" sz="2400" b="1" dirty="0" smtClean="0">
                <a:solidFill>
                  <a:srgbClr val="EA34B2"/>
                </a:solidFill>
              </a:rPr>
              <a:t> ... </a:t>
            </a:r>
            <a:r>
              <a:rPr lang="ru-RU" sz="2400" b="1" dirty="0" err="1" smtClean="0">
                <a:solidFill>
                  <a:srgbClr val="EA34B2"/>
                </a:solidFill>
              </a:rPr>
              <a:t>скривавлену</a:t>
            </a:r>
            <a:r>
              <a:rPr lang="ru-RU" sz="2400" b="1" dirty="0" smtClean="0">
                <a:solidFill>
                  <a:srgbClr val="EA34B2"/>
                </a:solidFill>
              </a:rPr>
              <a:t> сорочку, </a:t>
            </a:r>
            <a:r>
              <a:rPr lang="ru-RU" sz="2400" b="1" dirty="0" err="1" smtClean="0">
                <a:solidFill>
                  <a:srgbClr val="EA34B2"/>
                </a:solidFill>
              </a:rPr>
              <a:t>потім</a:t>
            </a:r>
            <a:r>
              <a:rPr lang="ru-RU" sz="2400" b="1" dirty="0" smtClean="0">
                <a:solidFill>
                  <a:srgbClr val="EA34B2"/>
                </a:solidFill>
              </a:rPr>
              <a:t> </a:t>
            </a:r>
            <a:r>
              <a:rPr lang="ru-RU" sz="2400" b="1" dirty="0" err="1" smtClean="0">
                <a:solidFill>
                  <a:srgbClr val="EA34B2"/>
                </a:solidFill>
              </a:rPr>
              <a:t>одшматувала</a:t>
            </a:r>
            <a:r>
              <a:rPr lang="ru-RU" sz="2400" b="1" dirty="0" smtClean="0">
                <a:solidFill>
                  <a:srgbClr val="EA34B2"/>
                </a:solidFill>
              </a:rPr>
              <a:t> </a:t>
            </a:r>
            <a:r>
              <a:rPr lang="ru-RU" sz="2400" b="1" dirty="0" err="1" smtClean="0">
                <a:solidFill>
                  <a:srgbClr val="EA34B2"/>
                </a:solidFill>
              </a:rPr>
              <a:t>довгий</a:t>
            </a:r>
            <a:r>
              <a:rPr lang="ru-RU" sz="2400" b="1" dirty="0" smtClean="0">
                <a:solidFill>
                  <a:srgbClr val="EA34B2"/>
                </a:solidFill>
              </a:rPr>
              <a:t> пас </a:t>
            </a:r>
            <a:r>
              <a:rPr lang="ru-RU" sz="2400" b="1" dirty="0" err="1" smtClean="0">
                <a:solidFill>
                  <a:srgbClr val="EA34B2"/>
                </a:solidFill>
              </a:rPr>
              <a:t>зі</a:t>
            </a:r>
            <a:r>
              <a:rPr lang="ru-RU" sz="2400" b="1" dirty="0" smtClean="0">
                <a:solidFill>
                  <a:srgbClr val="EA34B2"/>
                </a:solidFill>
              </a:rPr>
              <a:t> </a:t>
            </a:r>
            <a:r>
              <a:rPr lang="ru-RU" sz="2400" b="1" dirty="0" err="1" smtClean="0">
                <a:solidFill>
                  <a:srgbClr val="EA34B2"/>
                </a:solidFill>
              </a:rPr>
              <a:t>своєї</a:t>
            </a:r>
            <a:r>
              <a:rPr lang="ru-RU" sz="2400" b="1" dirty="0" smtClean="0">
                <a:solidFill>
                  <a:srgbClr val="EA34B2"/>
                </a:solidFill>
              </a:rPr>
              <a:t> </a:t>
            </a:r>
            <a:r>
              <a:rPr lang="ru-RU" sz="2400" b="1" dirty="0" err="1" smtClean="0">
                <a:solidFill>
                  <a:srgbClr val="EA34B2"/>
                </a:solidFill>
              </a:rPr>
              <a:t>підтички</a:t>
            </a:r>
            <a:r>
              <a:rPr lang="ru-RU" sz="2400" b="1" dirty="0" smtClean="0">
                <a:solidFill>
                  <a:srgbClr val="EA34B2"/>
                </a:solidFill>
              </a:rPr>
              <a:t> і з </a:t>
            </a:r>
            <a:r>
              <a:rPr lang="ru-RU" sz="2400" b="1" dirty="0" err="1" smtClean="0">
                <a:solidFill>
                  <a:srgbClr val="EA34B2"/>
                </a:solidFill>
              </a:rPr>
              <a:t>поміччю</a:t>
            </a:r>
            <a:r>
              <a:rPr lang="ru-RU" sz="2400" b="1" dirty="0" smtClean="0">
                <a:solidFill>
                  <a:srgbClr val="EA34B2"/>
                </a:solidFill>
              </a:rPr>
              <a:t> Остапа </a:t>
            </a:r>
            <a:r>
              <a:rPr lang="ru-RU" sz="2400" b="1" dirty="0" err="1" smtClean="0">
                <a:solidFill>
                  <a:srgbClr val="EA34B2"/>
                </a:solidFill>
              </a:rPr>
              <a:t>тісно</a:t>
            </a:r>
            <a:r>
              <a:rPr lang="ru-RU" sz="2400" b="1" dirty="0" smtClean="0">
                <a:solidFill>
                  <a:srgbClr val="EA34B2"/>
                </a:solidFill>
              </a:rPr>
              <a:t> </a:t>
            </a:r>
            <a:r>
              <a:rPr lang="ru-RU" sz="2400" b="1" dirty="0" err="1" smtClean="0">
                <a:solidFill>
                  <a:srgbClr val="EA34B2"/>
                </a:solidFill>
              </a:rPr>
              <a:t>зав'язала</a:t>
            </a:r>
            <a:r>
              <a:rPr lang="ru-RU" sz="2400" b="1" dirty="0" smtClean="0">
                <a:solidFill>
                  <a:srgbClr val="EA34B2"/>
                </a:solidFill>
              </a:rPr>
              <a:t> </a:t>
            </a:r>
            <a:r>
              <a:rPr lang="ru-RU" sz="2400" b="1" dirty="0" err="1" smtClean="0">
                <a:solidFill>
                  <a:srgbClr val="EA34B2"/>
                </a:solidFill>
              </a:rPr>
              <a:t>йому</a:t>
            </a:r>
            <a:r>
              <a:rPr lang="ru-RU" sz="2400" b="1" dirty="0" smtClean="0">
                <a:solidFill>
                  <a:srgbClr val="EA34B2"/>
                </a:solidFill>
              </a:rPr>
              <a:t> рану, ...</a:t>
            </a:r>
            <a:r>
              <a:rPr lang="ru-RU" sz="2400" b="1" dirty="0" err="1" smtClean="0">
                <a:solidFill>
                  <a:srgbClr val="EA34B2"/>
                </a:solidFill>
              </a:rPr>
              <a:t>змочила</a:t>
            </a:r>
            <a:r>
              <a:rPr lang="ru-RU" sz="2400" b="1" dirty="0" smtClean="0">
                <a:solidFill>
                  <a:srgbClr val="EA34B2"/>
                </a:solidFill>
              </a:rPr>
              <a:t> </a:t>
            </a:r>
            <a:r>
              <a:rPr lang="ru-RU" sz="2400" b="1" dirty="0" err="1" smtClean="0">
                <a:solidFill>
                  <a:srgbClr val="EA34B2"/>
                </a:solidFill>
              </a:rPr>
              <a:t>йому</a:t>
            </a:r>
            <a:r>
              <a:rPr lang="ru-RU" sz="2400" b="1" dirty="0" smtClean="0">
                <a:solidFill>
                  <a:srgbClr val="EA34B2"/>
                </a:solidFill>
              </a:rPr>
              <a:t> </a:t>
            </a:r>
            <a:r>
              <a:rPr lang="ru-RU" sz="2400" b="1" dirty="0" err="1" smtClean="0">
                <a:solidFill>
                  <a:srgbClr val="EA34B2"/>
                </a:solidFill>
              </a:rPr>
              <a:t>чоло</a:t>
            </a:r>
            <a:r>
              <a:rPr lang="ru-RU" sz="2400" b="1" dirty="0" smtClean="0">
                <a:solidFill>
                  <a:srgbClr val="EA34B2"/>
                </a:solidFill>
              </a:rPr>
              <a:t>, скинула з себе </a:t>
            </a:r>
            <a:r>
              <a:rPr lang="ru-RU" sz="2400" b="1" dirty="0" err="1" smtClean="0">
                <a:solidFill>
                  <a:srgbClr val="EA34B2"/>
                </a:solidFill>
              </a:rPr>
              <a:t>верхню</a:t>
            </a:r>
            <a:r>
              <a:rPr lang="ru-RU" sz="2400" b="1" dirty="0" smtClean="0">
                <a:solidFill>
                  <a:srgbClr val="EA34B2"/>
                </a:solidFill>
              </a:rPr>
              <a:t> одежу і </a:t>
            </a:r>
            <a:r>
              <a:rPr lang="ru-RU" sz="2400" b="1" dirty="0" err="1" smtClean="0">
                <a:solidFill>
                  <a:srgbClr val="EA34B2"/>
                </a:solidFill>
              </a:rPr>
              <a:t>підмостила</a:t>
            </a:r>
            <a:r>
              <a:rPr lang="ru-RU" sz="2400" b="1" dirty="0" smtClean="0">
                <a:solidFill>
                  <a:srgbClr val="EA34B2"/>
                </a:solidFill>
              </a:rPr>
              <a:t> </a:t>
            </a:r>
            <a:r>
              <a:rPr lang="ru-RU" sz="2400" b="1" dirty="0" err="1" smtClean="0">
                <a:solidFill>
                  <a:srgbClr val="EA34B2"/>
                </a:solidFill>
              </a:rPr>
              <a:t>йому</a:t>
            </a:r>
            <a:r>
              <a:rPr lang="ru-RU" sz="2400" b="1" dirty="0" smtClean="0">
                <a:solidFill>
                  <a:srgbClr val="EA34B2"/>
                </a:solidFill>
              </a:rPr>
              <a:t> </a:t>
            </a:r>
            <a:r>
              <a:rPr lang="ru-RU" sz="2400" b="1" dirty="0" err="1" smtClean="0">
                <a:solidFill>
                  <a:srgbClr val="EA34B2"/>
                </a:solidFill>
              </a:rPr>
              <a:t>під</a:t>
            </a:r>
            <a:r>
              <a:rPr lang="ru-RU" sz="2400" b="1" dirty="0" smtClean="0">
                <a:solidFill>
                  <a:srgbClr val="EA34B2"/>
                </a:solidFill>
              </a:rPr>
              <a:t> голову". </a:t>
            </a:r>
          </a:p>
          <a:p>
            <a:r>
              <a:rPr lang="ru-RU" sz="2400" dirty="0" smtClean="0"/>
              <a:t> </a:t>
            </a:r>
          </a:p>
          <a:p>
            <a:endParaRPr lang="ru-RU" sz="2400" dirty="0" smtClean="0"/>
          </a:p>
          <a:p>
            <a:r>
              <a:rPr lang="ru-RU" sz="2400" dirty="0" smtClean="0"/>
              <a:t> </a:t>
            </a:r>
            <a:endParaRPr lang="ru-RU" sz="2400" dirty="0"/>
          </a:p>
        </p:txBody>
      </p:sp>
      <p:pic>
        <p:nvPicPr>
          <p:cNvPr id="4" name="Рисунок 3"/>
          <p:cNvPicPr>
            <a:picLocks noChangeAspect="1"/>
          </p:cNvPicPr>
          <p:nvPr/>
        </p:nvPicPr>
        <p:blipFill>
          <a:blip r:embed="rId3"/>
          <a:stretch>
            <a:fillRect/>
          </a:stretch>
        </p:blipFill>
        <p:spPr>
          <a:xfrm>
            <a:off x="9135290" y="3718560"/>
            <a:ext cx="2990850" cy="2361951"/>
          </a:xfrm>
          <a:prstGeom prst="rect">
            <a:avLst/>
          </a:prstGeom>
        </p:spPr>
      </p:pic>
    </p:spTree>
    <p:extLst>
      <p:ext uri="{BB962C8B-B14F-4D97-AF65-F5344CB8AC3E}">
        <p14:creationId xmlns:p14="http://schemas.microsoft.com/office/powerpoint/2010/main" val="3545059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2595158" y="1018903"/>
            <a:ext cx="8186054" cy="6226628"/>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800" b="1" dirty="0" smtClean="0">
                <a:solidFill>
                  <a:schemeClr val="accent6">
                    <a:lumMod val="50000"/>
                  </a:schemeClr>
                </a:solidFill>
              </a:rPr>
              <a:t>Готова до </a:t>
            </a:r>
            <a:r>
              <a:rPr lang="ru-RU" sz="2800" b="1" dirty="0" err="1" smtClean="0">
                <a:solidFill>
                  <a:schemeClr val="accent6">
                    <a:lumMod val="50000"/>
                  </a:schemeClr>
                </a:solidFill>
              </a:rPr>
              <a:t>самопожертви</a:t>
            </a:r>
            <a:r>
              <a:rPr lang="ru-RU" sz="2800" b="1" dirty="0" smtClean="0">
                <a:solidFill>
                  <a:schemeClr val="accent6">
                    <a:lumMod val="50000"/>
                  </a:schemeClr>
                </a:solidFill>
              </a:rPr>
              <a:t/>
            </a:r>
            <a:br>
              <a:rPr lang="ru-RU" sz="2800" b="1" dirty="0" smtClean="0">
                <a:solidFill>
                  <a:schemeClr val="accent6">
                    <a:lumMod val="50000"/>
                  </a:schemeClr>
                </a:solidFill>
              </a:rPr>
            </a:br>
            <a:r>
              <a:rPr lang="ru-RU" sz="2400" b="1" dirty="0" smtClean="0">
                <a:solidFill>
                  <a:srgbClr val="EA34B2"/>
                </a:solidFill>
              </a:rPr>
              <a:t>"</a:t>
            </a:r>
            <a:r>
              <a:rPr lang="ru-RU" sz="2400" b="1" dirty="0" err="1" smtClean="0">
                <a:solidFill>
                  <a:srgbClr val="EA34B2"/>
                </a:solidFill>
              </a:rPr>
              <a:t>Серце</a:t>
            </a:r>
            <a:r>
              <a:rPr lang="ru-RU" sz="2400" b="1" dirty="0" smtClean="0">
                <a:solidFill>
                  <a:srgbClr val="EA34B2"/>
                </a:solidFill>
              </a:rPr>
              <a:t> </a:t>
            </a:r>
            <a:r>
              <a:rPr lang="ru-RU" sz="2400" b="1" dirty="0" err="1" smtClean="0">
                <a:solidFill>
                  <a:srgbClr val="EA34B2"/>
                </a:solidFill>
              </a:rPr>
              <a:t>нило</a:t>
            </a:r>
            <a:r>
              <a:rPr lang="ru-RU" sz="2400" b="1" dirty="0" smtClean="0">
                <a:solidFill>
                  <a:srgbClr val="EA34B2"/>
                </a:solidFill>
              </a:rPr>
              <a:t> в </a:t>
            </a:r>
            <a:r>
              <a:rPr lang="ru-RU" sz="2400" b="1" dirty="0" err="1" smtClean="0">
                <a:solidFill>
                  <a:srgbClr val="EA34B2"/>
                </a:solidFill>
              </a:rPr>
              <a:t>Соломії</a:t>
            </a:r>
            <a:r>
              <a:rPr lang="ru-RU" sz="2400" b="1" dirty="0" smtClean="0">
                <a:solidFill>
                  <a:srgbClr val="EA34B2"/>
                </a:solidFill>
              </a:rPr>
              <a:t> од жалю й </a:t>
            </a:r>
            <a:r>
              <a:rPr lang="ru-RU" sz="2400" b="1" dirty="0" err="1" smtClean="0">
                <a:solidFill>
                  <a:srgbClr val="EA34B2"/>
                </a:solidFill>
              </a:rPr>
              <a:t>тривоги</a:t>
            </a:r>
            <a:r>
              <a:rPr lang="ru-RU" sz="2400" b="1" dirty="0" smtClean="0">
                <a:solidFill>
                  <a:srgbClr val="EA34B2"/>
                </a:solidFill>
              </a:rPr>
              <a:t>, </a:t>
            </a:r>
            <a:r>
              <a:rPr lang="ru-RU" sz="2400" b="1" dirty="0" err="1" smtClean="0">
                <a:solidFill>
                  <a:srgbClr val="EA34B2"/>
                </a:solidFill>
              </a:rPr>
              <a:t>їй</a:t>
            </a:r>
            <a:r>
              <a:rPr lang="ru-RU" sz="2400" b="1" dirty="0" smtClean="0">
                <a:solidFill>
                  <a:srgbClr val="EA34B2"/>
                </a:solidFill>
              </a:rPr>
              <a:t> </a:t>
            </a:r>
            <a:r>
              <a:rPr lang="ru-RU" sz="2400" b="1" dirty="0" err="1" smtClean="0">
                <a:solidFill>
                  <a:srgbClr val="EA34B2"/>
                </a:solidFill>
              </a:rPr>
              <a:t>легше</a:t>
            </a:r>
            <a:r>
              <a:rPr lang="ru-RU" sz="2400" b="1" dirty="0" smtClean="0">
                <a:solidFill>
                  <a:srgbClr val="EA34B2"/>
                </a:solidFill>
              </a:rPr>
              <a:t> </a:t>
            </a:r>
            <a:r>
              <a:rPr lang="ru-RU" sz="2400" b="1" dirty="0" err="1" smtClean="0">
                <a:solidFill>
                  <a:srgbClr val="EA34B2"/>
                </a:solidFill>
              </a:rPr>
              <a:t>було</a:t>
            </a:r>
            <a:r>
              <a:rPr lang="ru-RU" sz="2400" b="1" dirty="0" smtClean="0">
                <a:solidFill>
                  <a:srgbClr val="EA34B2"/>
                </a:solidFill>
              </a:rPr>
              <a:t> б, коли б куля </a:t>
            </a:r>
            <a:r>
              <a:rPr lang="ru-RU" sz="2400" b="1" dirty="0" err="1" smtClean="0">
                <a:solidFill>
                  <a:srgbClr val="EA34B2"/>
                </a:solidFill>
              </a:rPr>
              <a:t>потрапила</a:t>
            </a:r>
            <a:r>
              <a:rPr lang="ru-RU" sz="2400" b="1" dirty="0" smtClean="0">
                <a:solidFill>
                  <a:srgbClr val="EA34B2"/>
                </a:solidFill>
              </a:rPr>
              <a:t> в </a:t>
            </a:r>
            <a:r>
              <a:rPr lang="ru-RU" sz="2400" b="1" dirty="0" err="1" smtClean="0">
                <a:solidFill>
                  <a:srgbClr val="EA34B2"/>
                </a:solidFill>
              </a:rPr>
              <a:t>неї</a:t>
            </a:r>
            <a:r>
              <a:rPr lang="ru-RU" sz="2400" b="1" dirty="0" smtClean="0">
                <a:solidFill>
                  <a:srgbClr val="EA34B2"/>
                </a:solidFill>
              </a:rPr>
              <a:t>".</a:t>
            </a:r>
            <a:br>
              <a:rPr lang="ru-RU" sz="2400" b="1" dirty="0" smtClean="0">
                <a:solidFill>
                  <a:srgbClr val="EA34B2"/>
                </a:solidFill>
              </a:rPr>
            </a:br>
            <a:r>
              <a:rPr lang="ru-RU" sz="2400" b="1" dirty="0" smtClean="0">
                <a:solidFill>
                  <a:srgbClr val="EA34B2"/>
                </a:solidFill>
              </a:rPr>
              <a:t> </a:t>
            </a:r>
            <a:br>
              <a:rPr lang="ru-RU" sz="2400" b="1" dirty="0" smtClean="0">
                <a:solidFill>
                  <a:srgbClr val="EA34B2"/>
                </a:solidFill>
              </a:rPr>
            </a:br>
            <a:r>
              <a:rPr lang="ru-RU" sz="2800" b="1" dirty="0" err="1" smtClean="0">
                <a:solidFill>
                  <a:schemeClr val="accent6">
                    <a:lumMod val="50000"/>
                  </a:schemeClr>
                </a:solidFill>
              </a:rPr>
              <a:t>Оптимістична</a:t>
            </a:r>
            <a:r>
              <a:rPr lang="ru-RU" sz="2800" b="1" dirty="0" smtClean="0">
                <a:solidFill>
                  <a:schemeClr val="accent6">
                    <a:lumMod val="50000"/>
                  </a:schemeClr>
                </a:solidFill>
              </a:rPr>
              <a:t>, </a:t>
            </a:r>
            <a:r>
              <a:rPr lang="ru-RU" sz="2800" b="1" dirty="0" err="1" smtClean="0">
                <a:solidFill>
                  <a:schemeClr val="accent6">
                    <a:lumMod val="50000"/>
                  </a:schemeClr>
                </a:solidFill>
              </a:rPr>
              <a:t>надіється</a:t>
            </a:r>
            <a:r>
              <a:rPr lang="ru-RU" sz="2800" b="1" dirty="0" smtClean="0">
                <a:solidFill>
                  <a:schemeClr val="accent6">
                    <a:lumMod val="50000"/>
                  </a:schemeClr>
                </a:solidFill>
              </a:rPr>
              <a:t> на </a:t>
            </a:r>
            <a:r>
              <a:rPr lang="ru-RU" sz="2800" b="1" dirty="0" err="1" smtClean="0">
                <a:solidFill>
                  <a:schemeClr val="accent6">
                    <a:lumMod val="50000"/>
                  </a:schemeClr>
                </a:solidFill>
              </a:rPr>
              <a:t>краще</a:t>
            </a:r>
            <a:r>
              <a:rPr lang="ru-RU" sz="2800" b="1" dirty="0" smtClean="0">
                <a:solidFill>
                  <a:schemeClr val="accent6">
                    <a:lumMod val="50000"/>
                  </a:schemeClr>
                </a:solidFill>
              </a:rPr>
              <a:t/>
            </a:r>
            <a:br>
              <a:rPr lang="ru-RU" sz="2800" b="1" dirty="0" smtClean="0">
                <a:solidFill>
                  <a:schemeClr val="accent6">
                    <a:lumMod val="50000"/>
                  </a:schemeClr>
                </a:solidFill>
              </a:rPr>
            </a:br>
            <a:r>
              <a:rPr lang="ru-RU" sz="2400" b="1" dirty="0" smtClean="0">
                <a:solidFill>
                  <a:srgbClr val="EA34B2"/>
                </a:solidFill>
              </a:rPr>
              <a:t>«</a:t>
            </a:r>
            <a:r>
              <a:rPr lang="ru-RU" sz="2400" b="1" dirty="0" err="1" smtClean="0">
                <a:solidFill>
                  <a:srgbClr val="EA34B2"/>
                </a:solidFill>
              </a:rPr>
              <a:t>Брешеш</a:t>
            </a:r>
            <a:r>
              <a:rPr lang="ru-RU" sz="2400" b="1" dirty="0" smtClean="0">
                <a:solidFill>
                  <a:srgbClr val="EA34B2"/>
                </a:solidFill>
              </a:rPr>
              <a:t>, </a:t>
            </a:r>
            <a:r>
              <a:rPr lang="ru-RU" sz="2400" b="1" dirty="0" err="1" smtClean="0">
                <a:solidFill>
                  <a:srgbClr val="EA34B2"/>
                </a:solidFill>
              </a:rPr>
              <a:t>брешеш</a:t>
            </a:r>
            <a:r>
              <a:rPr lang="ru-RU" sz="2400" b="1" dirty="0" smtClean="0">
                <a:solidFill>
                  <a:srgbClr val="EA34B2"/>
                </a:solidFill>
              </a:rPr>
              <a:t>… — </a:t>
            </a:r>
            <a:r>
              <a:rPr lang="ru-RU" sz="2400" b="1" dirty="0" err="1" smtClean="0">
                <a:solidFill>
                  <a:srgbClr val="EA34B2"/>
                </a:solidFill>
              </a:rPr>
              <a:t>хотіла</a:t>
            </a:r>
            <a:r>
              <a:rPr lang="ru-RU" sz="2400" b="1" dirty="0" smtClean="0">
                <a:solidFill>
                  <a:srgbClr val="EA34B2"/>
                </a:solidFill>
              </a:rPr>
              <a:t> вона </a:t>
            </a:r>
            <a:r>
              <a:rPr lang="ru-RU" sz="2400" b="1" dirty="0" err="1" smtClean="0">
                <a:solidFill>
                  <a:srgbClr val="EA34B2"/>
                </a:solidFill>
              </a:rPr>
              <a:t>кинути</a:t>
            </a:r>
            <a:r>
              <a:rPr lang="ru-RU" sz="2400" b="1" dirty="0" smtClean="0">
                <a:solidFill>
                  <a:srgbClr val="EA34B2"/>
                </a:solidFill>
              </a:rPr>
              <a:t> в лице злому </a:t>
            </a:r>
            <a:r>
              <a:rPr lang="ru-RU" sz="2400" b="1" dirty="0" err="1" smtClean="0">
                <a:solidFill>
                  <a:srgbClr val="EA34B2"/>
                </a:solidFill>
              </a:rPr>
              <a:t>морокові</a:t>
            </a:r>
            <a:r>
              <a:rPr lang="ru-RU" sz="2400" b="1" dirty="0" smtClean="0">
                <a:solidFill>
                  <a:srgbClr val="EA34B2"/>
                </a:solidFill>
              </a:rPr>
              <a:t>,— </a:t>
            </a:r>
            <a:r>
              <a:rPr lang="ru-RU" sz="2400" b="1" dirty="0" err="1" smtClean="0">
                <a:solidFill>
                  <a:srgbClr val="EA34B2"/>
                </a:solidFill>
              </a:rPr>
              <a:t>він</a:t>
            </a:r>
            <a:r>
              <a:rPr lang="ru-RU" sz="2400" b="1" dirty="0" smtClean="0">
                <a:solidFill>
                  <a:srgbClr val="EA34B2"/>
                </a:solidFill>
              </a:rPr>
              <a:t> </a:t>
            </a:r>
            <a:r>
              <a:rPr lang="ru-RU" sz="2400" b="1" dirty="0" err="1" smtClean="0">
                <a:solidFill>
                  <a:srgbClr val="EA34B2"/>
                </a:solidFill>
              </a:rPr>
              <a:t>мій</a:t>
            </a:r>
            <a:r>
              <a:rPr lang="ru-RU" sz="2400" b="1" dirty="0" smtClean="0">
                <a:solidFill>
                  <a:srgbClr val="EA34B2"/>
                </a:solidFill>
              </a:rPr>
              <a:t>… </a:t>
            </a:r>
            <a:r>
              <a:rPr lang="ru-RU" sz="2400" b="1" dirty="0" err="1" smtClean="0">
                <a:solidFill>
                  <a:srgbClr val="EA34B2"/>
                </a:solidFill>
              </a:rPr>
              <a:t>він</a:t>
            </a:r>
            <a:r>
              <a:rPr lang="ru-RU" sz="2400" b="1" dirty="0" smtClean="0">
                <a:solidFill>
                  <a:srgbClr val="EA34B2"/>
                </a:solidFill>
              </a:rPr>
              <a:t> буде </a:t>
            </a:r>
            <a:r>
              <a:rPr lang="ru-RU" sz="2400" b="1" dirty="0" err="1" smtClean="0">
                <a:solidFill>
                  <a:srgbClr val="EA34B2"/>
                </a:solidFill>
              </a:rPr>
              <a:t>жити</a:t>
            </a:r>
            <a:r>
              <a:rPr lang="ru-RU" sz="2400" b="1" dirty="0" smtClean="0">
                <a:solidFill>
                  <a:srgbClr val="EA34B2"/>
                </a:solidFill>
              </a:rPr>
              <a:t>… </a:t>
            </a:r>
            <a:r>
              <a:rPr lang="ru-RU" sz="2400" b="1" dirty="0" err="1" smtClean="0">
                <a:solidFill>
                  <a:srgbClr val="EA34B2"/>
                </a:solidFill>
              </a:rPr>
              <a:t>його</a:t>
            </a:r>
            <a:r>
              <a:rPr lang="ru-RU" sz="2400" b="1" dirty="0" smtClean="0">
                <a:solidFill>
                  <a:srgbClr val="EA34B2"/>
                </a:solidFill>
              </a:rPr>
              <a:t> не </a:t>
            </a:r>
            <a:r>
              <a:rPr lang="ru-RU" sz="2400" b="1" dirty="0" err="1" smtClean="0">
                <a:solidFill>
                  <a:srgbClr val="EA34B2"/>
                </a:solidFill>
              </a:rPr>
              <a:t>дуже</a:t>
            </a:r>
            <a:r>
              <a:rPr lang="ru-RU" sz="2400" b="1" dirty="0" smtClean="0">
                <a:solidFill>
                  <a:srgbClr val="EA34B2"/>
                </a:solidFill>
              </a:rPr>
              <a:t> поранено… </a:t>
            </a:r>
            <a:r>
              <a:rPr lang="ru-RU" sz="2400" b="1" dirty="0" err="1" smtClean="0">
                <a:solidFill>
                  <a:srgbClr val="EA34B2"/>
                </a:solidFill>
              </a:rPr>
              <a:t>адже</a:t>
            </a:r>
            <a:r>
              <a:rPr lang="ru-RU" sz="2400" b="1" dirty="0" smtClean="0">
                <a:solidFill>
                  <a:srgbClr val="EA34B2"/>
                </a:solidFill>
              </a:rPr>
              <a:t> </a:t>
            </a:r>
            <a:r>
              <a:rPr lang="ru-RU" sz="2400" b="1" dirty="0" err="1" smtClean="0">
                <a:solidFill>
                  <a:srgbClr val="EA34B2"/>
                </a:solidFill>
              </a:rPr>
              <a:t>він</a:t>
            </a:r>
            <a:r>
              <a:rPr lang="ru-RU" sz="2400" b="1" dirty="0" smtClean="0">
                <a:solidFill>
                  <a:srgbClr val="EA34B2"/>
                </a:solidFill>
              </a:rPr>
              <a:t> </a:t>
            </a:r>
            <a:r>
              <a:rPr lang="ru-RU" sz="2400" b="1" dirty="0" err="1" smtClean="0">
                <a:solidFill>
                  <a:srgbClr val="EA34B2"/>
                </a:solidFill>
              </a:rPr>
              <a:t>скільки</a:t>
            </a:r>
            <a:r>
              <a:rPr lang="ru-RU" sz="2400" b="1" dirty="0" smtClean="0">
                <a:solidFill>
                  <a:srgbClr val="EA34B2"/>
                </a:solidFill>
              </a:rPr>
              <a:t> </a:t>
            </a:r>
            <a:r>
              <a:rPr lang="ru-RU" sz="2400" b="1" dirty="0" err="1" smtClean="0">
                <a:solidFill>
                  <a:srgbClr val="EA34B2"/>
                </a:solidFill>
              </a:rPr>
              <a:t>пробіг</a:t>
            </a:r>
            <a:r>
              <a:rPr lang="ru-RU" sz="2400" b="1" dirty="0" smtClean="0">
                <a:solidFill>
                  <a:srgbClr val="EA34B2"/>
                </a:solidFill>
              </a:rPr>
              <a:t>…</a:t>
            </a:r>
            <a:r>
              <a:rPr lang="ru-RU" sz="2400" b="1" dirty="0" err="1" smtClean="0">
                <a:solidFill>
                  <a:srgbClr val="EA34B2"/>
                </a:solidFill>
              </a:rPr>
              <a:t>він</a:t>
            </a:r>
            <a:r>
              <a:rPr lang="ru-RU" sz="2400" b="1" dirty="0" smtClean="0">
                <a:solidFill>
                  <a:srgbClr val="EA34B2"/>
                </a:solidFill>
              </a:rPr>
              <a:t> </a:t>
            </a:r>
            <a:r>
              <a:rPr lang="ru-RU" sz="2400" b="1" dirty="0" err="1" smtClean="0">
                <a:solidFill>
                  <a:srgbClr val="EA34B2"/>
                </a:solidFill>
              </a:rPr>
              <a:t>вигоїться</a:t>
            </a:r>
            <a:r>
              <a:rPr lang="ru-RU" sz="2400" b="1" dirty="0" smtClean="0">
                <a:solidFill>
                  <a:srgbClr val="EA34B2"/>
                </a:solidFill>
              </a:rPr>
              <a:t>, </a:t>
            </a:r>
            <a:r>
              <a:rPr lang="ru-RU" sz="2400" b="1" dirty="0" err="1" smtClean="0">
                <a:solidFill>
                  <a:srgbClr val="EA34B2"/>
                </a:solidFill>
              </a:rPr>
              <a:t>він</a:t>
            </a:r>
            <a:r>
              <a:rPr lang="ru-RU" sz="2400" b="1" dirty="0" smtClean="0">
                <a:solidFill>
                  <a:srgbClr val="EA34B2"/>
                </a:solidFill>
              </a:rPr>
              <a:t> </a:t>
            </a:r>
            <a:r>
              <a:rPr lang="ru-RU" sz="2400" b="1" dirty="0" err="1" smtClean="0">
                <a:solidFill>
                  <a:srgbClr val="EA34B2"/>
                </a:solidFill>
              </a:rPr>
              <a:t>житиме</a:t>
            </a:r>
            <a:r>
              <a:rPr lang="ru-RU" sz="2400" b="1" dirty="0" smtClean="0">
                <a:solidFill>
                  <a:srgbClr val="EA34B2"/>
                </a:solidFill>
              </a:rPr>
              <a:t>… вона не </a:t>
            </a:r>
            <a:r>
              <a:rPr lang="ru-RU" sz="2400" b="1" dirty="0" err="1" smtClean="0">
                <a:solidFill>
                  <a:srgbClr val="EA34B2"/>
                </a:solidFill>
              </a:rPr>
              <a:t>дасть</a:t>
            </a:r>
            <a:r>
              <a:rPr lang="ru-RU" sz="2400" b="1" dirty="0" smtClean="0">
                <a:solidFill>
                  <a:srgbClr val="EA34B2"/>
                </a:solidFill>
              </a:rPr>
              <a:t> </a:t>
            </a:r>
            <a:r>
              <a:rPr lang="ru-RU" sz="2400" b="1" dirty="0" err="1" smtClean="0">
                <a:solidFill>
                  <a:srgbClr val="EA34B2"/>
                </a:solidFill>
              </a:rPr>
              <a:t>йому</a:t>
            </a:r>
            <a:r>
              <a:rPr lang="ru-RU" sz="2400" b="1" dirty="0" smtClean="0">
                <a:solidFill>
                  <a:srgbClr val="EA34B2"/>
                </a:solidFill>
              </a:rPr>
              <a:t> </a:t>
            </a:r>
            <a:r>
              <a:rPr lang="ru-RU" sz="2400" b="1" dirty="0" err="1" smtClean="0">
                <a:solidFill>
                  <a:srgbClr val="EA34B2"/>
                </a:solidFill>
              </a:rPr>
              <a:t>загинути</a:t>
            </a:r>
            <a:r>
              <a:rPr lang="ru-RU" sz="2400" b="1" dirty="0" smtClean="0">
                <a:solidFill>
                  <a:srgbClr val="EA34B2"/>
                </a:solidFill>
              </a:rPr>
              <a:t>…".</a:t>
            </a:r>
            <a:br>
              <a:rPr lang="ru-RU" sz="2400" b="1" dirty="0" smtClean="0">
                <a:solidFill>
                  <a:srgbClr val="EA34B2"/>
                </a:solidFill>
              </a:rPr>
            </a:br>
            <a:r>
              <a:rPr lang="ru-RU" sz="2400" b="1" dirty="0" smtClean="0">
                <a:solidFill>
                  <a:srgbClr val="EA34B2"/>
                </a:solidFill>
              </a:rPr>
              <a:t>"</a:t>
            </a:r>
            <a:r>
              <a:rPr lang="ru-RU" sz="2400" b="1" dirty="0" err="1" smtClean="0">
                <a:solidFill>
                  <a:srgbClr val="EA34B2"/>
                </a:solidFill>
              </a:rPr>
              <a:t>Зростала</a:t>
            </a:r>
            <a:r>
              <a:rPr lang="ru-RU" sz="2400" b="1" dirty="0" smtClean="0">
                <a:solidFill>
                  <a:srgbClr val="EA34B2"/>
                </a:solidFill>
              </a:rPr>
              <a:t> </a:t>
            </a:r>
            <a:r>
              <a:rPr lang="ru-RU" sz="2400" b="1" dirty="0" err="1" smtClean="0">
                <a:solidFill>
                  <a:srgbClr val="EA34B2"/>
                </a:solidFill>
              </a:rPr>
              <a:t>певність</a:t>
            </a:r>
            <a:r>
              <a:rPr lang="ru-RU" sz="2400" b="1" dirty="0" smtClean="0">
                <a:solidFill>
                  <a:srgbClr val="EA34B2"/>
                </a:solidFill>
              </a:rPr>
              <a:t>, </a:t>
            </a:r>
            <a:r>
              <a:rPr lang="ru-RU" sz="2400" b="1" dirty="0" err="1" smtClean="0">
                <a:solidFill>
                  <a:srgbClr val="EA34B2"/>
                </a:solidFill>
              </a:rPr>
              <a:t>що</a:t>
            </a:r>
            <a:r>
              <a:rPr lang="ru-RU" sz="2400" b="1" dirty="0" smtClean="0">
                <a:solidFill>
                  <a:srgbClr val="EA34B2"/>
                </a:solidFill>
              </a:rPr>
              <a:t> все </a:t>
            </a:r>
            <a:r>
              <a:rPr lang="ru-RU" sz="2400" b="1" dirty="0" err="1" smtClean="0">
                <a:solidFill>
                  <a:srgbClr val="EA34B2"/>
                </a:solidFill>
              </a:rPr>
              <a:t>скінчиться</a:t>
            </a:r>
            <a:r>
              <a:rPr lang="ru-RU" sz="2400" b="1" dirty="0" smtClean="0">
                <a:solidFill>
                  <a:srgbClr val="EA34B2"/>
                </a:solidFill>
              </a:rPr>
              <a:t> добре, — і вона </a:t>
            </a:r>
            <a:r>
              <a:rPr lang="ru-RU" sz="2400" b="1" dirty="0" err="1" smtClean="0">
                <a:solidFill>
                  <a:srgbClr val="EA34B2"/>
                </a:solidFill>
              </a:rPr>
              <a:t>зазнає</a:t>
            </a:r>
            <a:r>
              <a:rPr lang="ru-RU" sz="2400" b="1" dirty="0" smtClean="0">
                <a:solidFill>
                  <a:srgbClr val="EA34B2"/>
                </a:solidFill>
              </a:rPr>
              <a:t> </a:t>
            </a:r>
            <a:r>
              <a:rPr lang="ru-RU" sz="2400" b="1" dirty="0" err="1" smtClean="0">
                <a:solidFill>
                  <a:srgbClr val="EA34B2"/>
                </a:solidFill>
              </a:rPr>
              <a:t>ще</a:t>
            </a:r>
            <a:r>
              <a:rPr lang="ru-RU" sz="2400" b="1" dirty="0" smtClean="0">
                <a:solidFill>
                  <a:srgbClr val="EA34B2"/>
                </a:solidFill>
              </a:rPr>
              <a:t> </a:t>
            </a:r>
            <a:r>
              <a:rPr lang="ru-RU" sz="2400" b="1" dirty="0" err="1" smtClean="0">
                <a:solidFill>
                  <a:srgbClr val="EA34B2"/>
                </a:solidFill>
              </a:rPr>
              <a:t>щасливого</a:t>
            </a:r>
            <a:r>
              <a:rPr lang="ru-RU" sz="2400" b="1" dirty="0" smtClean="0">
                <a:solidFill>
                  <a:srgbClr val="EA34B2"/>
                </a:solidFill>
              </a:rPr>
              <a:t> </a:t>
            </a:r>
            <a:r>
              <a:rPr lang="ru-RU" sz="2400" b="1" dirty="0" err="1" smtClean="0">
                <a:solidFill>
                  <a:srgbClr val="EA34B2"/>
                </a:solidFill>
              </a:rPr>
              <a:t>життя</a:t>
            </a:r>
            <a:r>
              <a:rPr lang="ru-RU" sz="2400" b="1" dirty="0" smtClean="0">
                <a:solidFill>
                  <a:srgbClr val="EA34B2"/>
                </a:solidFill>
              </a:rPr>
              <a:t>".</a:t>
            </a:r>
            <a:br>
              <a:rPr lang="ru-RU" sz="2400" b="1" dirty="0" smtClean="0">
                <a:solidFill>
                  <a:srgbClr val="EA34B2"/>
                </a:solidFill>
              </a:rPr>
            </a:br>
            <a:r>
              <a:rPr lang="ru-RU" sz="2400" b="1" dirty="0" smtClean="0">
                <a:solidFill>
                  <a:srgbClr val="EA34B2"/>
                </a:solidFill>
              </a:rPr>
              <a:t> </a:t>
            </a:r>
            <a:br>
              <a:rPr lang="ru-RU" sz="2400" b="1" dirty="0" smtClean="0">
                <a:solidFill>
                  <a:srgbClr val="EA34B2"/>
                </a:solidFill>
              </a:rPr>
            </a:br>
            <a:r>
              <a:rPr lang="ru-RU" sz="2400" b="1" dirty="0" smtClean="0"/>
              <a:t/>
            </a:r>
            <a:br>
              <a:rPr lang="ru-RU" sz="24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stretch>
            <a:fillRect/>
          </a:stretch>
        </p:blipFill>
        <p:spPr>
          <a:xfrm>
            <a:off x="214451" y="916985"/>
            <a:ext cx="2514600" cy="1819275"/>
          </a:xfrm>
          <a:prstGeom prst="rect">
            <a:avLst/>
          </a:prstGeom>
        </p:spPr>
      </p:pic>
    </p:spTree>
    <p:extLst>
      <p:ext uri="{BB962C8B-B14F-4D97-AF65-F5344CB8AC3E}">
        <p14:creationId xmlns:p14="http://schemas.microsoft.com/office/powerpoint/2010/main" val="1529323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3021874" y="1767839"/>
            <a:ext cx="7759338" cy="5477691"/>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4" name="Прямоугольник 3"/>
          <p:cNvSpPr/>
          <p:nvPr/>
        </p:nvSpPr>
        <p:spPr>
          <a:xfrm>
            <a:off x="1550126" y="984069"/>
            <a:ext cx="7872548" cy="4524315"/>
          </a:xfrm>
          <a:prstGeom prst="rect">
            <a:avLst/>
          </a:prstGeom>
        </p:spPr>
        <p:txBody>
          <a:bodyPr wrap="square">
            <a:spAutoFit/>
          </a:bodyPr>
          <a:lstStyle/>
          <a:p>
            <a:pPr algn="ctr"/>
            <a:r>
              <a:rPr lang="ru-RU" sz="2400" b="1" dirty="0" err="1" smtClean="0">
                <a:solidFill>
                  <a:schemeClr val="accent6">
                    <a:lumMod val="50000"/>
                  </a:schemeClr>
                </a:solidFill>
              </a:rPr>
              <a:t>Життєрадісна</a:t>
            </a:r>
            <a:r>
              <a:rPr lang="ru-RU" sz="2400" b="1" dirty="0" smtClean="0">
                <a:solidFill>
                  <a:schemeClr val="accent6">
                    <a:lumMod val="50000"/>
                  </a:schemeClr>
                </a:solidFill>
              </a:rPr>
              <a:t>, </a:t>
            </a:r>
            <a:r>
              <a:rPr lang="ru-RU" sz="2400" b="1" dirty="0" err="1" smtClean="0">
                <a:solidFill>
                  <a:schemeClr val="accent6">
                    <a:lumMod val="50000"/>
                  </a:schemeClr>
                </a:solidFill>
              </a:rPr>
              <a:t>оптимістка</a:t>
            </a:r>
            <a:endParaRPr lang="ru-RU" sz="2400" b="1" dirty="0" smtClean="0">
              <a:solidFill>
                <a:schemeClr val="accent6">
                  <a:lumMod val="50000"/>
                </a:schemeClr>
              </a:solidFill>
            </a:endParaRPr>
          </a:p>
          <a:p>
            <a:r>
              <a:rPr lang="ru-RU" sz="2400" b="1" dirty="0" smtClean="0">
                <a:solidFill>
                  <a:srgbClr val="EA34B2"/>
                </a:solidFill>
              </a:rPr>
              <a:t>"</a:t>
            </a:r>
            <a:r>
              <a:rPr lang="ru-RU" sz="2400" b="1" dirty="0" err="1" smtClean="0">
                <a:solidFill>
                  <a:srgbClr val="EA34B2"/>
                </a:solidFill>
              </a:rPr>
              <a:t>Соломія</a:t>
            </a:r>
            <a:r>
              <a:rPr lang="ru-RU" sz="2400" b="1" dirty="0" smtClean="0">
                <a:solidFill>
                  <a:srgbClr val="EA34B2"/>
                </a:solidFill>
              </a:rPr>
              <a:t> все </a:t>
            </a:r>
            <a:r>
              <a:rPr lang="ru-RU" sz="2400" b="1" dirty="0" err="1" smtClean="0">
                <a:solidFill>
                  <a:srgbClr val="EA34B2"/>
                </a:solidFill>
              </a:rPr>
              <a:t>йшла</a:t>
            </a:r>
            <a:r>
              <a:rPr lang="ru-RU" sz="2400" b="1" dirty="0" smtClean="0">
                <a:solidFill>
                  <a:srgbClr val="EA34B2"/>
                </a:solidFill>
              </a:rPr>
              <a:t>. Вона </a:t>
            </a:r>
            <a:r>
              <a:rPr lang="ru-RU" sz="2400" b="1" dirty="0" err="1" smtClean="0">
                <a:solidFill>
                  <a:srgbClr val="EA34B2"/>
                </a:solidFill>
              </a:rPr>
              <a:t>зібрала</a:t>
            </a:r>
            <a:r>
              <a:rPr lang="ru-RU" sz="2400" b="1" dirty="0" smtClean="0">
                <a:solidFill>
                  <a:srgbClr val="EA34B2"/>
                </a:solidFill>
              </a:rPr>
              <a:t> всю </a:t>
            </a:r>
            <a:r>
              <a:rPr lang="ru-RU" sz="2400" b="1" dirty="0" err="1" smtClean="0">
                <a:solidFill>
                  <a:srgbClr val="EA34B2"/>
                </a:solidFill>
              </a:rPr>
              <a:t>енергію</a:t>
            </a:r>
            <a:r>
              <a:rPr lang="ru-RU" sz="2400" b="1" dirty="0" smtClean="0">
                <a:solidFill>
                  <a:srgbClr val="EA34B2"/>
                </a:solidFill>
              </a:rPr>
              <a:t>, всю силу </a:t>
            </a:r>
            <a:r>
              <a:rPr lang="ru-RU" sz="2400" b="1" dirty="0" err="1" smtClean="0">
                <a:solidFill>
                  <a:srgbClr val="EA34B2"/>
                </a:solidFill>
              </a:rPr>
              <a:t>волі</a:t>
            </a:r>
            <a:r>
              <a:rPr lang="ru-RU" sz="2400" b="1" dirty="0" smtClean="0">
                <a:solidFill>
                  <a:srgbClr val="EA34B2"/>
                </a:solidFill>
              </a:rPr>
              <a:t>, всю </a:t>
            </a:r>
            <a:r>
              <a:rPr lang="ru-RU" sz="2400" b="1" dirty="0" err="1" smtClean="0">
                <a:solidFill>
                  <a:srgbClr val="EA34B2"/>
                </a:solidFill>
              </a:rPr>
              <a:t>міць</a:t>
            </a:r>
            <a:r>
              <a:rPr lang="ru-RU" sz="2400" b="1" dirty="0" smtClean="0">
                <a:solidFill>
                  <a:srgbClr val="EA34B2"/>
                </a:solidFill>
              </a:rPr>
              <a:t> </a:t>
            </a:r>
            <a:r>
              <a:rPr lang="ru-RU" sz="2400" b="1" dirty="0" err="1" smtClean="0">
                <a:solidFill>
                  <a:srgbClr val="EA34B2"/>
                </a:solidFill>
              </a:rPr>
              <a:t>тіла</a:t>
            </a:r>
            <a:r>
              <a:rPr lang="ru-RU" sz="2400" b="1" dirty="0" smtClean="0">
                <a:solidFill>
                  <a:srgbClr val="EA34B2"/>
                </a:solidFill>
              </a:rPr>
              <a:t> і </a:t>
            </a:r>
            <a:r>
              <a:rPr lang="ru-RU" sz="2400" b="1" dirty="0" err="1" smtClean="0">
                <a:solidFill>
                  <a:srgbClr val="EA34B2"/>
                </a:solidFill>
              </a:rPr>
              <a:t>йшла</a:t>
            </a:r>
            <a:r>
              <a:rPr lang="ru-RU" sz="2400" b="1" dirty="0" smtClean="0">
                <a:solidFill>
                  <a:srgbClr val="EA34B2"/>
                </a:solidFill>
              </a:rPr>
              <a:t> уперто і завзято з </a:t>
            </a:r>
            <a:r>
              <a:rPr lang="ru-RU" sz="2400" b="1" dirty="0" err="1" smtClean="0">
                <a:solidFill>
                  <a:srgbClr val="EA34B2"/>
                </a:solidFill>
              </a:rPr>
              <a:t>вірою</a:t>
            </a:r>
            <a:r>
              <a:rPr lang="ru-RU" sz="2400" b="1" dirty="0" smtClean="0">
                <a:solidFill>
                  <a:srgbClr val="EA34B2"/>
                </a:solidFill>
              </a:rPr>
              <a:t>, </a:t>
            </a:r>
            <a:r>
              <a:rPr lang="ru-RU" sz="2400" b="1" dirty="0" err="1" smtClean="0">
                <a:solidFill>
                  <a:srgbClr val="EA34B2"/>
                </a:solidFill>
              </a:rPr>
              <a:t>що</a:t>
            </a:r>
            <a:r>
              <a:rPr lang="ru-RU" sz="2400" b="1" dirty="0" smtClean="0">
                <a:solidFill>
                  <a:srgbClr val="EA34B2"/>
                </a:solidFill>
              </a:rPr>
              <a:t> </a:t>
            </a:r>
            <a:r>
              <a:rPr lang="ru-RU" sz="2400" b="1" dirty="0" err="1" smtClean="0">
                <a:solidFill>
                  <a:srgbClr val="EA34B2"/>
                </a:solidFill>
              </a:rPr>
              <a:t>її</a:t>
            </a:r>
            <a:r>
              <a:rPr lang="ru-RU" sz="2400" b="1" dirty="0" smtClean="0">
                <a:solidFill>
                  <a:srgbClr val="EA34B2"/>
                </a:solidFill>
              </a:rPr>
              <a:t> </a:t>
            </a:r>
            <a:r>
              <a:rPr lang="ru-RU" sz="2400" b="1" dirty="0" err="1" smtClean="0">
                <a:solidFill>
                  <a:srgbClr val="EA34B2"/>
                </a:solidFill>
              </a:rPr>
              <a:t>широкі</a:t>
            </a:r>
            <a:r>
              <a:rPr lang="ru-RU" sz="2400" b="1" dirty="0" smtClean="0">
                <a:solidFill>
                  <a:srgbClr val="EA34B2"/>
                </a:solidFill>
              </a:rPr>
              <a:t> й </a:t>
            </a:r>
            <a:r>
              <a:rPr lang="ru-RU" sz="2400" b="1" dirty="0" err="1" smtClean="0">
                <a:solidFill>
                  <a:srgbClr val="EA34B2"/>
                </a:solidFill>
              </a:rPr>
              <a:t>високі</a:t>
            </a:r>
            <a:r>
              <a:rPr lang="ru-RU" sz="2400" b="1" dirty="0" smtClean="0">
                <a:solidFill>
                  <a:srgbClr val="EA34B2"/>
                </a:solidFill>
              </a:rPr>
              <a:t> груди </a:t>
            </a:r>
            <a:r>
              <a:rPr lang="ru-RU" sz="2400" b="1" dirty="0" err="1" smtClean="0">
                <a:solidFill>
                  <a:srgbClr val="EA34B2"/>
                </a:solidFill>
              </a:rPr>
              <a:t>зламають</a:t>
            </a:r>
            <a:r>
              <a:rPr lang="ru-RU" sz="2400" b="1" dirty="0" smtClean="0">
                <a:solidFill>
                  <a:srgbClr val="EA34B2"/>
                </a:solidFill>
              </a:rPr>
              <a:t> </a:t>
            </a:r>
            <a:r>
              <a:rPr lang="ru-RU" sz="2400" b="1" dirty="0" err="1" smtClean="0">
                <a:solidFill>
                  <a:srgbClr val="EA34B2"/>
                </a:solidFill>
              </a:rPr>
              <a:t>усі</a:t>
            </a:r>
            <a:r>
              <a:rPr lang="ru-RU" sz="2400" b="1" dirty="0" smtClean="0">
                <a:solidFill>
                  <a:srgbClr val="EA34B2"/>
                </a:solidFill>
              </a:rPr>
              <a:t> </a:t>
            </a:r>
            <a:r>
              <a:rPr lang="ru-RU" sz="2400" b="1" dirty="0" err="1" smtClean="0">
                <a:solidFill>
                  <a:srgbClr val="EA34B2"/>
                </a:solidFill>
              </a:rPr>
              <a:t>перешкоди</a:t>
            </a:r>
            <a:r>
              <a:rPr lang="ru-RU" sz="2400" b="1" dirty="0" smtClean="0">
                <a:solidFill>
                  <a:srgbClr val="EA34B2"/>
                </a:solidFill>
              </a:rPr>
              <a:t>..."</a:t>
            </a:r>
          </a:p>
          <a:p>
            <a:pPr algn="ctr"/>
            <a:r>
              <a:rPr lang="ru-RU" sz="2400" b="1" dirty="0" err="1" smtClean="0">
                <a:solidFill>
                  <a:schemeClr val="accent6">
                    <a:lumMod val="50000"/>
                  </a:schemeClr>
                </a:solidFill>
              </a:rPr>
              <a:t>Відважна</a:t>
            </a:r>
            <a:endParaRPr lang="ru-RU" sz="2400" b="1" dirty="0" smtClean="0">
              <a:solidFill>
                <a:schemeClr val="accent6">
                  <a:lumMod val="50000"/>
                </a:schemeClr>
              </a:solidFill>
            </a:endParaRPr>
          </a:p>
          <a:p>
            <a:r>
              <a:rPr lang="ru-RU" sz="2400" b="1" dirty="0" smtClean="0">
                <a:solidFill>
                  <a:srgbClr val="EA34B2"/>
                </a:solidFill>
              </a:rPr>
              <a:t>"</a:t>
            </a:r>
            <a:r>
              <a:rPr lang="ru-RU" sz="2400" b="1" dirty="0" err="1" smtClean="0">
                <a:solidFill>
                  <a:srgbClr val="EA34B2"/>
                </a:solidFill>
              </a:rPr>
              <a:t>Вужів</a:t>
            </a:r>
            <a:r>
              <a:rPr lang="ru-RU" sz="2400" b="1" dirty="0" smtClean="0">
                <a:solidFill>
                  <a:srgbClr val="EA34B2"/>
                </a:solidFill>
              </a:rPr>
              <a:t> </a:t>
            </a:r>
            <a:r>
              <a:rPr lang="ru-RU" sz="2400" b="1" dirty="0" err="1" smtClean="0">
                <a:solidFill>
                  <a:srgbClr val="EA34B2"/>
                </a:solidFill>
              </a:rPr>
              <a:t>було</a:t>
            </a:r>
            <a:r>
              <a:rPr lang="ru-RU" sz="2400" b="1" dirty="0" smtClean="0">
                <a:solidFill>
                  <a:srgbClr val="EA34B2"/>
                </a:solidFill>
              </a:rPr>
              <a:t> так </a:t>
            </a:r>
            <a:r>
              <a:rPr lang="ru-RU" sz="2400" b="1" dirty="0" err="1" smtClean="0">
                <a:solidFill>
                  <a:srgbClr val="EA34B2"/>
                </a:solidFill>
              </a:rPr>
              <a:t>багато</a:t>
            </a:r>
            <a:r>
              <a:rPr lang="ru-RU" sz="2400" b="1" dirty="0" smtClean="0">
                <a:solidFill>
                  <a:srgbClr val="EA34B2"/>
                </a:solidFill>
              </a:rPr>
              <a:t>, </a:t>
            </a:r>
            <a:r>
              <a:rPr lang="ru-RU" sz="2400" b="1" dirty="0" err="1" smtClean="0">
                <a:solidFill>
                  <a:srgbClr val="EA34B2"/>
                </a:solidFill>
              </a:rPr>
              <a:t>що</a:t>
            </a:r>
            <a:r>
              <a:rPr lang="ru-RU" sz="2400" b="1" dirty="0" smtClean="0">
                <a:solidFill>
                  <a:srgbClr val="EA34B2"/>
                </a:solidFill>
              </a:rPr>
              <a:t> </a:t>
            </a:r>
            <a:r>
              <a:rPr lang="ru-RU" sz="2400" b="1" dirty="0" err="1" smtClean="0">
                <a:solidFill>
                  <a:srgbClr val="EA34B2"/>
                </a:solidFill>
              </a:rPr>
              <a:t>Соломія</a:t>
            </a:r>
            <a:r>
              <a:rPr lang="ru-RU" sz="2400" b="1" dirty="0" smtClean="0">
                <a:solidFill>
                  <a:srgbClr val="EA34B2"/>
                </a:solidFill>
              </a:rPr>
              <a:t> скоро перестала </a:t>
            </a:r>
            <a:r>
              <a:rPr lang="ru-RU" sz="2400" b="1" dirty="0" err="1" smtClean="0">
                <a:solidFill>
                  <a:srgbClr val="EA34B2"/>
                </a:solidFill>
              </a:rPr>
              <a:t>звертати</a:t>
            </a:r>
            <a:r>
              <a:rPr lang="ru-RU" sz="2400" b="1" dirty="0" smtClean="0">
                <a:solidFill>
                  <a:srgbClr val="EA34B2"/>
                </a:solidFill>
              </a:rPr>
              <a:t> на них </a:t>
            </a:r>
            <a:r>
              <a:rPr lang="ru-RU" sz="2400" b="1" dirty="0" err="1" smtClean="0">
                <a:solidFill>
                  <a:srgbClr val="EA34B2"/>
                </a:solidFill>
              </a:rPr>
              <a:t>увагу</a:t>
            </a:r>
            <a:r>
              <a:rPr lang="ru-RU" sz="2400" b="1" dirty="0" smtClean="0">
                <a:solidFill>
                  <a:srgbClr val="EA34B2"/>
                </a:solidFill>
              </a:rPr>
              <a:t>". </a:t>
            </a:r>
          </a:p>
          <a:p>
            <a:pPr algn="ctr"/>
            <a:r>
              <a:rPr lang="ru-RU" sz="2400" b="1" dirty="0" smtClean="0">
                <a:solidFill>
                  <a:schemeClr val="accent6">
                    <a:lumMod val="50000"/>
                  </a:schemeClr>
                </a:solidFill>
              </a:rPr>
              <a:t>     </a:t>
            </a:r>
            <a:r>
              <a:rPr lang="ru-RU" sz="2400" b="1" dirty="0" err="1" smtClean="0">
                <a:solidFill>
                  <a:schemeClr val="accent6">
                    <a:lumMod val="50000"/>
                  </a:schemeClr>
                </a:solidFill>
              </a:rPr>
              <a:t>Розгублена</a:t>
            </a:r>
            <a:endParaRPr lang="ru-RU" sz="2400" b="1" dirty="0" smtClean="0">
              <a:solidFill>
                <a:schemeClr val="accent6">
                  <a:lumMod val="50000"/>
                </a:schemeClr>
              </a:solidFill>
            </a:endParaRPr>
          </a:p>
          <a:p>
            <a:r>
              <a:rPr lang="ru-RU" sz="2400" b="1" dirty="0" smtClean="0">
                <a:solidFill>
                  <a:srgbClr val="EA34B2"/>
                </a:solidFill>
              </a:rPr>
              <a:t>                 "</a:t>
            </a:r>
            <a:r>
              <a:rPr lang="ru-RU" sz="2400" b="1" dirty="0" err="1" smtClean="0">
                <a:solidFill>
                  <a:srgbClr val="EA34B2"/>
                </a:solidFill>
              </a:rPr>
              <a:t>Очевидячки</a:t>
            </a:r>
            <a:r>
              <a:rPr lang="ru-RU" sz="2400" b="1" dirty="0" smtClean="0">
                <a:solidFill>
                  <a:srgbClr val="EA34B2"/>
                </a:solidFill>
              </a:rPr>
              <a:t>, вона </a:t>
            </a:r>
            <a:r>
              <a:rPr lang="ru-RU" sz="2400" b="1" dirty="0" err="1" smtClean="0">
                <a:solidFill>
                  <a:srgbClr val="EA34B2"/>
                </a:solidFill>
              </a:rPr>
              <a:t>збіглася</a:t>
            </a:r>
            <a:r>
              <a:rPr lang="ru-RU" sz="2400" b="1" dirty="0" smtClean="0">
                <a:solidFill>
                  <a:srgbClr val="EA34B2"/>
                </a:solidFill>
              </a:rPr>
              <a:t> з дороги,            </a:t>
            </a:r>
            <a:r>
              <a:rPr lang="ru-RU" sz="2400" b="1" dirty="0" err="1" smtClean="0">
                <a:solidFill>
                  <a:srgbClr val="EA34B2"/>
                </a:solidFill>
              </a:rPr>
              <a:t>заблудилася</a:t>
            </a:r>
            <a:r>
              <a:rPr lang="ru-RU" sz="2400" b="1" dirty="0" smtClean="0">
                <a:solidFill>
                  <a:srgbClr val="EA34B2"/>
                </a:solidFill>
              </a:rPr>
              <a:t>. </a:t>
            </a:r>
            <a:r>
              <a:rPr lang="ru-RU" sz="2400" b="1" dirty="0" err="1" smtClean="0">
                <a:solidFill>
                  <a:srgbClr val="EA34B2"/>
                </a:solidFill>
              </a:rPr>
              <a:t>Що</a:t>
            </a:r>
            <a:r>
              <a:rPr lang="ru-RU" sz="2400" b="1" dirty="0" smtClean="0">
                <a:solidFill>
                  <a:srgbClr val="EA34B2"/>
                </a:solidFill>
              </a:rPr>
              <a:t> </a:t>
            </a:r>
            <a:r>
              <a:rPr lang="ru-RU" sz="2400" b="1" dirty="0" err="1" smtClean="0">
                <a:solidFill>
                  <a:srgbClr val="EA34B2"/>
                </a:solidFill>
              </a:rPr>
              <a:t>робити</a:t>
            </a:r>
            <a:r>
              <a:rPr lang="ru-RU" sz="2400" b="1" dirty="0" smtClean="0">
                <a:solidFill>
                  <a:srgbClr val="EA34B2"/>
                </a:solidFill>
              </a:rPr>
              <a:t>? Ноги в </a:t>
            </a:r>
            <a:r>
              <a:rPr lang="ru-RU" sz="2400" b="1" dirty="0" err="1" smtClean="0">
                <a:solidFill>
                  <a:srgbClr val="EA34B2"/>
                </a:solidFill>
              </a:rPr>
              <a:t>неї</a:t>
            </a:r>
            <a:r>
              <a:rPr lang="ru-RU" sz="2400" b="1" dirty="0" smtClean="0">
                <a:solidFill>
                  <a:srgbClr val="EA34B2"/>
                </a:solidFill>
              </a:rPr>
              <a:t> </a:t>
            </a:r>
            <a:r>
              <a:rPr lang="ru-RU" sz="2400" b="1" dirty="0" err="1" smtClean="0">
                <a:solidFill>
                  <a:srgbClr val="EA34B2"/>
                </a:solidFill>
              </a:rPr>
              <a:t>тремтіли</a:t>
            </a:r>
            <a:r>
              <a:rPr lang="ru-RU" sz="2400" b="1" dirty="0" smtClean="0">
                <a:solidFill>
                  <a:srgbClr val="EA34B2"/>
                </a:solidFill>
              </a:rPr>
              <a:t> од </a:t>
            </a:r>
            <a:r>
              <a:rPr lang="ru-RU" sz="2400" b="1" dirty="0" err="1" smtClean="0">
                <a:solidFill>
                  <a:srgbClr val="EA34B2"/>
                </a:solidFill>
              </a:rPr>
              <a:t>трудної</a:t>
            </a:r>
            <a:r>
              <a:rPr lang="ru-RU" sz="2400" b="1" dirty="0" smtClean="0">
                <a:solidFill>
                  <a:srgbClr val="EA34B2"/>
                </a:solidFill>
              </a:rPr>
              <a:t> </a:t>
            </a:r>
            <a:r>
              <a:rPr lang="ru-RU" sz="2400" b="1" dirty="0" err="1" smtClean="0">
                <a:solidFill>
                  <a:srgbClr val="EA34B2"/>
                </a:solidFill>
              </a:rPr>
              <a:t>ходні</a:t>
            </a:r>
            <a:r>
              <a:rPr lang="ru-RU" sz="2400" b="1" dirty="0" smtClean="0">
                <a:solidFill>
                  <a:srgbClr val="EA34B2"/>
                </a:solidFill>
              </a:rPr>
              <a:t>, в </a:t>
            </a:r>
            <a:r>
              <a:rPr lang="ru-RU" sz="2400" b="1" dirty="0" err="1" smtClean="0">
                <a:solidFill>
                  <a:srgbClr val="EA34B2"/>
                </a:solidFill>
              </a:rPr>
              <a:t>голові</a:t>
            </a:r>
            <a:r>
              <a:rPr lang="ru-RU" sz="2400" b="1" dirty="0" smtClean="0">
                <a:solidFill>
                  <a:srgbClr val="EA34B2"/>
                </a:solidFill>
              </a:rPr>
              <a:t> бродили </a:t>
            </a:r>
            <a:r>
              <a:rPr lang="ru-RU" sz="2400" b="1" dirty="0" err="1" smtClean="0">
                <a:solidFill>
                  <a:srgbClr val="EA34B2"/>
                </a:solidFill>
              </a:rPr>
              <a:t>безладні</a:t>
            </a:r>
            <a:r>
              <a:rPr lang="ru-RU" sz="2400" b="1" dirty="0" smtClean="0">
                <a:solidFill>
                  <a:srgbClr val="EA34B2"/>
                </a:solidFill>
              </a:rPr>
              <a:t> думки й </a:t>
            </a:r>
            <a:r>
              <a:rPr lang="ru-RU" sz="2400" b="1" dirty="0" err="1" smtClean="0">
                <a:solidFill>
                  <a:srgbClr val="EA34B2"/>
                </a:solidFill>
              </a:rPr>
              <a:t>міркування</a:t>
            </a:r>
            <a:r>
              <a:rPr lang="ru-RU" sz="2400" b="1" dirty="0" smtClean="0">
                <a:solidFill>
                  <a:srgbClr val="EA34B2"/>
                </a:solidFill>
              </a:rPr>
              <a:t>".</a:t>
            </a:r>
          </a:p>
          <a:p>
            <a:r>
              <a:rPr lang="ru-RU" sz="2400" b="1" dirty="0" smtClean="0">
                <a:solidFill>
                  <a:srgbClr val="EA34B2"/>
                </a:solidFill>
              </a:rPr>
              <a:t> </a:t>
            </a:r>
            <a:endParaRPr lang="ru-RU" sz="2400" b="1" dirty="0">
              <a:solidFill>
                <a:srgbClr val="EA34B2"/>
              </a:solidFill>
            </a:endParaRPr>
          </a:p>
        </p:txBody>
      </p:sp>
      <p:pic>
        <p:nvPicPr>
          <p:cNvPr id="6" name="Рисунок 5"/>
          <p:cNvPicPr>
            <a:picLocks noChangeAspect="1"/>
          </p:cNvPicPr>
          <p:nvPr/>
        </p:nvPicPr>
        <p:blipFill>
          <a:blip r:embed="rId3"/>
          <a:stretch>
            <a:fillRect/>
          </a:stretch>
        </p:blipFill>
        <p:spPr>
          <a:xfrm>
            <a:off x="9222377" y="3788998"/>
            <a:ext cx="2795452" cy="2175178"/>
          </a:xfrm>
          <a:prstGeom prst="rect">
            <a:avLst/>
          </a:prstGeom>
        </p:spPr>
      </p:pic>
    </p:spTree>
    <p:extLst>
      <p:ext uri="{BB962C8B-B14F-4D97-AF65-F5344CB8AC3E}">
        <p14:creationId xmlns:p14="http://schemas.microsoft.com/office/powerpoint/2010/main" val="3522039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2090058" y="1018903"/>
            <a:ext cx="8691154" cy="6226628"/>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rgbClr val="EA34B2"/>
                </a:solidFill>
              </a:rPr>
              <a:t> </a:t>
            </a:r>
            <a:br>
              <a:rPr lang="ru-RU" sz="2400" b="1" dirty="0" smtClean="0">
                <a:solidFill>
                  <a:srgbClr val="EA34B2"/>
                </a:solidFill>
              </a:rPr>
            </a:br>
            <a:r>
              <a:rPr lang="ru-RU" sz="2400" b="1" dirty="0" smtClean="0"/>
              <a:t/>
            </a:r>
            <a:br>
              <a:rPr lang="ru-RU" sz="24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4" name="Прямоугольник 3"/>
          <p:cNvSpPr/>
          <p:nvPr/>
        </p:nvSpPr>
        <p:spPr>
          <a:xfrm>
            <a:off x="1297579" y="1166843"/>
            <a:ext cx="8708570" cy="3785652"/>
          </a:xfrm>
          <a:prstGeom prst="rect">
            <a:avLst/>
          </a:prstGeom>
        </p:spPr>
        <p:txBody>
          <a:bodyPr wrap="square">
            <a:spAutoFit/>
          </a:bodyPr>
          <a:lstStyle/>
          <a:p>
            <a:pPr algn="ctr"/>
            <a:r>
              <a:rPr lang="ru-RU" sz="2400" b="1" dirty="0" err="1" smtClean="0">
                <a:solidFill>
                  <a:schemeClr val="accent6">
                    <a:lumMod val="50000"/>
                  </a:schemeClr>
                </a:solidFill>
              </a:rPr>
              <a:t>Співчутлива</a:t>
            </a:r>
            <a:r>
              <a:rPr lang="ru-RU" sz="2400" b="1" dirty="0" smtClean="0">
                <a:solidFill>
                  <a:schemeClr val="accent6">
                    <a:lumMod val="50000"/>
                  </a:schemeClr>
                </a:solidFill>
              </a:rPr>
              <a:t> та великодушна</a:t>
            </a:r>
          </a:p>
          <a:p>
            <a:r>
              <a:rPr lang="ru-RU" sz="2400" b="1" dirty="0" smtClean="0">
                <a:solidFill>
                  <a:srgbClr val="EA34B2"/>
                </a:solidFill>
              </a:rPr>
              <a:t>"</a:t>
            </a:r>
            <a:r>
              <a:rPr lang="ru-RU" sz="2400" b="1" dirty="0" err="1" smtClean="0">
                <a:solidFill>
                  <a:srgbClr val="EA34B2"/>
                </a:solidFill>
              </a:rPr>
              <a:t>Піт</a:t>
            </a:r>
            <a:r>
              <a:rPr lang="ru-RU" sz="2400" b="1" dirty="0" smtClean="0">
                <a:solidFill>
                  <a:srgbClr val="EA34B2"/>
                </a:solidFill>
              </a:rPr>
              <a:t> </a:t>
            </a:r>
            <a:r>
              <a:rPr lang="ru-RU" sz="2400" b="1" dirty="0" err="1" smtClean="0">
                <a:solidFill>
                  <a:srgbClr val="EA34B2"/>
                </a:solidFill>
              </a:rPr>
              <a:t>краплями</a:t>
            </a:r>
            <a:r>
              <a:rPr lang="ru-RU" sz="2400" b="1" dirty="0" smtClean="0">
                <a:solidFill>
                  <a:srgbClr val="EA34B2"/>
                </a:solidFill>
              </a:rPr>
              <a:t> </a:t>
            </a:r>
            <a:r>
              <a:rPr lang="ru-RU" sz="2400" b="1" dirty="0" err="1" smtClean="0">
                <a:solidFill>
                  <a:srgbClr val="EA34B2"/>
                </a:solidFill>
              </a:rPr>
              <a:t>стікав</a:t>
            </a:r>
            <a:r>
              <a:rPr lang="ru-RU" sz="2400" b="1" dirty="0" smtClean="0">
                <a:solidFill>
                  <a:srgbClr val="EA34B2"/>
                </a:solidFill>
              </a:rPr>
              <a:t> по виду, груди </a:t>
            </a:r>
            <a:r>
              <a:rPr lang="ru-RU" sz="2400" b="1" dirty="0" err="1" smtClean="0">
                <a:solidFill>
                  <a:srgbClr val="EA34B2"/>
                </a:solidFill>
              </a:rPr>
              <a:t>важко</a:t>
            </a:r>
            <a:r>
              <a:rPr lang="ru-RU" sz="2400" b="1" dirty="0" smtClean="0">
                <a:solidFill>
                  <a:srgbClr val="EA34B2"/>
                </a:solidFill>
              </a:rPr>
              <a:t> </a:t>
            </a:r>
            <a:r>
              <a:rPr lang="ru-RU" sz="2400" b="1" dirty="0" err="1" smtClean="0">
                <a:solidFill>
                  <a:srgbClr val="EA34B2"/>
                </a:solidFill>
              </a:rPr>
              <a:t>дихали</a:t>
            </a:r>
            <a:r>
              <a:rPr lang="ru-RU" sz="2400" b="1" dirty="0" smtClean="0">
                <a:solidFill>
                  <a:srgbClr val="EA34B2"/>
                </a:solidFill>
              </a:rPr>
              <a:t>, і </a:t>
            </a:r>
            <a:r>
              <a:rPr lang="ru-RU" sz="2400" b="1" dirty="0" err="1" smtClean="0">
                <a:solidFill>
                  <a:srgbClr val="EA34B2"/>
                </a:solidFill>
              </a:rPr>
              <a:t>очі</a:t>
            </a:r>
            <a:r>
              <a:rPr lang="ru-RU" sz="2400" b="1" dirty="0" smtClean="0">
                <a:solidFill>
                  <a:srgbClr val="EA34B2"/>
                </a:solidFill>
              </a:rPr>
              <a:t> </a:t>
            </a:r>
            <a:r>
              <a:rPr lang="ru-RU" sz="2400" b="1" dirty="0" err="1" smtClean="0">
                <a:solidFill>
                  <a:srgbClr val="EA34B2"/>
                </a:solidFill>
              </a:rPr>
              <a:t>блищали</a:t>
            </a:r>
            <a:r>
              <a:rPr lang="ru-RU" sz="2400" b="1" dirty="0" smtClean="0">
                <a:solidFill>
                  <a:srgbClr val="EA34B2"/>
                </a:solidFill>
              </a:rPr>
              <a:t>, як у </a:t>
            </a:r>
            <a:r>
              <a:rPr lang="ru-RU" sz="2400" b="1" dirty="0" err="1" smtClean="0">
                <a:solidFill>
                  <a:srgbClr val="EA34B2"/>
                </a:solidFill>
              </a:rPr>
              <a:t>звіра</a:t>
            </a:r>
            <a:r>
              <a:rPr lang="ru-RU" sz="2400" b="1" dirty="0" smtClean="0">
                <a:solidFill>
                  <a:srgbClr val="EA34B2"/>
                </a:solidFill>
              </a:rPr>
              <a:t>, </a:t>
            </a:r>
            <a:r>
              <a:rPr lang="ru-RU" sz="2400" b="1" dirty="0" err="1" smtClean="0">
                <a:solidFill>
                  <a:srgbClr val="EA34B2"/>
                </a:solidFill>
              </a:rPr>
              <a:t>що</a:t>
            </a:r>
            <a:r>
              <a:rPr lang="ru-RU" sz="2400" b="1" dirty="0" smtClean="0">
                <a:solidFill>
                  <a:srgbClr val="EA34B2"/>
                </a:solidFill>
              </a:rPr>
              <a:t> </a:t>
            </a:r>
            <a:r>
              <a:rPr lang="ru-RU" sz="2400" b="1" dirty="0" err="1" smtClean="0">
                <a:solidFill>
                  <a:srgbClr val="EA34B2"/>
                </a:solidFill>
              </a:rPr>
              <a:t>попавсь</a:t>
            </a:r>
            <a:r>
              <a:rPr lang="ru-RU" sz="2400" b="1" dirty="0" smtClean="0">
                <a:solidFill>
                  <a:srgbClr val="EA34B2"/>
                </a:solidFill>
              </a:rPr>
              <a:t> у </a:t>
            </a:r>
            <a:r>
              <a:rPr lang="ru-RU" sz="2400" b="1" dirty="0" err="1" smtClean="0">
                <a:solidFill>
                  <a:srgbClr val="EA34B2"/>
                </a:solidFill>
              </a:rPr>
              <a:t>лабети</a:t>
            </a:r>
            <a:r>
              <a:rPr lang="ru-RU" sz="2400" b="1" dirty="0" smtClean="0">
                <a:solidFill>
                  <a:srgbClr val="EA34B2"/>
                </a:solidFill>
              </a:rPr>
              <a:t>. Значить, нема </a:t>
            </a:r>
            <a:r>
              <a:rPr lang="ru-RU" sz="2400" b="1" dirty="0" err="1" smtClean="0">
                <a:solidFill>
                  <a:srgbClr val="EA34B2"/>
                </a:solidFill>
              </a:rPr>
              <a:t>виходу</a:t>
            </a:r>
            <a:r>
              <a:rPr lang="ru-RU" sz="2400" b="1" dirty="0" smtClean="0">
                <a:solidFill>
                  <a:srgbClr val="EA34B2"/>
                </a:solidFill>
              </a:rPr>
              <a:t>; вона </a:t>
            </a:r>
            <a:r>
              <a:rPr lang="ru-RU" sz="2400" b="1" dirty="0" err="1" smtClean="0">
                <a:solidFill>
                  <a:srgbClr val="EA34B2"/>
                </a:solidFill>
              </a:rPr>
              <a:t>мусить</a:t>
            </a:r>
            <a:r>
              <a:rPr lang="ru-RU" sz="2400" b="1" dirty="0" smtClean="0">
                <a:solidFill>
                  <a:srgbClr val="EA34B2"/>
                </a:solidFill>
              </a:rPr>
              <a:t> тут </a:t>
            </a:r>
            <a:r>
              <a:rPr lang="ru-RU" sz="2400" b="1" dirty="0" err="1" smtClean="0">
                <a:solidFill>
                  <a:srgbClr val="EA34B2"/>
                </a:solidFill>
              </a:rPr>
              <a:t>погибати</a:t>
            </a:r>
            <a:r>
              <a:rPr lang="ru-RU" sz="2400" b="1" dirty="0" smtClean="0">
                <a:solidFill>
                  <a:srgbClr val="EA34B2"/>
                </a:solidFill>
              </a:rPr>
              <a:t>, а Остап через </a:t>
            </a:r>
            <a:r>
              <a:rPr lang="ru-RU" sz="2400" b="1" dirty="0" err="1" smtClean="0">
                <a:solidFill>
                  <a:srgbClr val="EA34B2"/>
                </a:solidFill>
              </a:rPr>
              <a:t>неї</a:t>
            </a:r>
            <a:r>
              <a:rPr lang="ru-RU" sz="2400" b="1" dirty="0" smtClean="0">
                <a:solidFill>
                  <a:srgbClr val="EA34B2"/>
                </a:solidFill>
              </a:rPr>
              <a:t> — </a:t>
            </a:r>
            <a:r>
              <a:rPr lang="ru-RU" sz="2400" b="1" dirty="0" err="1" smtClean="0">
                <a:solidFill>
                  <a:srgbClr val="EA34B2"/>
                </a:solidFill>
              </a:rPr>
              <a:t>десь</a:t>
            </a:r>
            <a:r>
              <a:rPr lang="ru-RU" sz="2400" b="1" dirty="0" smtClean="0">
                <a:solidFill>
                  <a:srgbClr val="EA34B2"/>
                </a:solidFill>
              </a:rPr>
              <a:t> у другому </a:t>
            </a:r>
            <a:r>
              <a:rPr lang="ru-RU" sz="2400" b="1" dirty="0" err="1" smtClean="0">
                <a:solidFill>
                  <a:srgbClr val="EA34B2"/>
                </a:solidFill>
              </a:rPr>
              <a:t>кінці</a:t>
            </a:r>
            <a:r>
              <a:rPr lang="ru-RU" sz="2400" b="1" dirty="0" smtClean="0">
                <a:solidFill>
                  <a:srgbClr val="EA34B2"/>
                </a:solidFill>
              </a:rPr>
              <a:t>. </a:t>
            </a:r>
            <a:r>
              <a:rPr lang="ru-RU" sz="2400" b="1" dirty="0" err="1" smtClean="0">
                <a:solidFill>
                  <a:srgbClr val="EA34B2"/>
                </a:solidFill>
              </a:rPr>
              <a:t>Соломії</a:t>
            </a:r>
            <a:r>
              <a:rPr lang="ru-RU" sz="2400" b="1" dirty="0" smtClean="0">
                <a:solidFill>
                  <a:srgbClr val="EA34B2"/>
                </a:solidFill>
              </a:rPr>
              <a:t> не так жалко </a:t>
            </a:r>
            <a:r>
              <a:rPr lang="ru-RU" sz="2400" b="1" dirty="0" err="1" smtClean="0">
                <a:solidFill>
                  <a:srgbClr val="EA34B2"/>
                </a:solidFill>
              </a:rPr>
              <a:t>було</a:t>
            </a:r>
            <a:r>
              <a:rPr lang="ru-RU" sz="2400" b="1" dirty="0" smtClean="0">
                <a:solidFill>
                  <a:srgbClr val="EA34B2"/>
                </a:solidFill>
              </a:rPr>
              <a:t> себе, як Остапа; вона </a:t>
            </a:r>
            <a:r>
              <a:rPr lang="ru-RU" sz="2400" b="1" dirty="0" err="1" smtClean="0">
                <a:solidFill>
                  <a:srgbClr val="EA34B2"/>
                </a:solidFill>
              </a:rPr>
              <a:t>уявляла</a:t>
            </a:r>
            <a:r>
              <a:rPr lang="ru-RU" sz="2400" b="1" dirty="0" smtClean="0">
                <a:solidFill>
                  <a:srgbClr val="EA34B2"/>
                </a:solidFill>
              </a:rPr>
              <a:t> </a:t>
            </a:r>
            <a:r>
              <a:rPr lang="ru-RU" sz="2400" b="1" dirty="0" err="1" smtClean="0">
                <a:solidFill>
                  <a:srgbClr val="EA34B2"/>
                </a:solidFill>
              </a:rPr>
              <a:t>собі</a:t>
            </a:r>
            <a:r>
              <a:rPr lang="ru-RU" sz="2400" b="1" dirty="0" smtClean="0">
                <a:solidFill>
                  <a:srgbClr val="EA34B2"/>
                </a:solidFill>
              </a:rPr>
              <a:t>, як </a:t>
            </a:r>
            <a:r>
              <a:rPr lang="ru-RU" sz="2400" b="1" dirty="0" err="1" smtClean="0">
                <a:solidFill>
                  <a:srgbClr val="EA34B2"/>
                </a:solidFill>
              </a:rPr>
              <a:t>він</a:t>
            </a:r>
            <a:r>
              <a:rPr lang="ru-RU" sz="2400" b="1" dirty="0" smtClean="0">
                <a:solidFill>
                  <a:srgbClr val="EA34B2"/>
                </a:solidFill>
              </a:rPr>
              <a:t> </a:t>
            </a:r>
            <a:r>
              <a:rPr lang="ru-RU" sz="2400" b="1" dirty="0" err="1" smtClean="0">
                <a:solidFill>
                  <a:srgbClr val="EA34B2"/>
                </a:solidFill>
              </a:rPr>
              <a:t>тепер</a:t>
            </a:r>
            <a:r>
              <a:rPr lang="ru-RU" sz="2400" b="1" dirty="0" smtClean="0">
                <a:solidFill>
                  <a:srgbClr val="EA34B2"/>
                </a:solidFill>
              </a:rPr>
              <a:t> </a:t>
            </a:r>
            <a:r>
              <a:rPr lang="ru-RU" sz="2400" b="1" dirty="0" err="1" smtClean="0">
                <a:solidFill>
                  <a:srgbClr val="EA34B2"/>
                </a:solidFill>
              </a:rPr>
              <a:t>лежить</a:t>
            </a:r>
            <a:r>
              <a:rPr lang="ru-RU" sz="2400" b="1" dirty="0" smtClean="0">
                <a:solidFill>
                  <a:srgbClr val="EA34B2"/>
                </a:solidFill>
              </a:rPr>
              <a:t> </a:t>
            </a:r>
            <a:r>
              <a:rPr lang="ru-RU" sz="2400" b="1" dirty="0" err="1" smtClean="0">
                <a:solidFill>
                  <a:srgbClr val="EA34B2"/>
                </a:solidFill>
              </a:rPr>
              <a:t>хворий</a:t>
            </a:r>
            <a:r>
              <a:rPr lang="ru-RU" sz="2400" b="1" dirty="0" smtClean="0">
                <a:solidFill>
                  <a:srgbClr val="EA34B2"/>
                </a:solidFill>
              </a:rPr>
              <a:t> і </a:t>
            </a:r>
            <a:r>
              <a:rPr lang="ru-RU" sz="2400" b="1" dirty="0" err="1" smtClean="0">
                <a:solidFill>
                  <a:srgbClr val="EA34B2"/>
                </a:solidFill>
              </a:rPr>
              <a:t>самотній</a:t>
            </a:r>
            <a:r>
              <a:rPr lang="ru-RU" sz="2400" b="1" dirty="0" smtClean="0">
                <a:solidFill>
                  <a:srgbClr val="EA34B2"/>
                </a:solidFill>
              </a:rPr>
              <a:t> у </a:t>
            </a:r>
            <a:r>
              <a:rPr lang="ru-RU" sz="2400" b="1" dirty="0" err="1" smtClean="0">
                <a:solidFill>
                  <a:srgbClr val="EA34B2"/>
                </a:solidFill>
              </a:rPr>
              <a:t>пущі</a:t>
            </a:r>
            <a:r>
              <a:rPr lang="ru-RU" sz="2400" b="1" dirty="0" smtClean="0">
                <a:solidFill>
                  <a:srgbClr val="EA34B2"/>
                </a:solidFill>
              </a:rPr>
              <a:t> і </a:t>
            </a:r>
            <a:r>
              <a:rPr lang="ru-RU" sz="2400" b="1" dirty="0" err="1" smtClean="0">
                <a:solidFill>
                  <a:srgbClr val="EA34B2"/>
                </a:solidFill>
              </a:rPr>
              <a:t>вигляда</a:t>
            </a:r>
            <a:r>
              <a:rPr lang="ru-RU" sz="2400" b="1" dirty="0" smtClean="0">
                <a:solidFill>
                  <a:srgbClr val="EA34B2"/>
                </a:solidFill>
              </a:rPr>
              <a:t> </a:t>
            </a:r>
            <a:r>
              <a:rPr lang="ru-RU" sz="2400" b="1" dirty="0" err="1" smtClean="0">
                <a:solidFill>
                  <a:srgbClr val="EA34B2"/>
                </a:solidFill>
              </a:rPr>
              <a:t>її</a:t>
            </a:r>
            <a:r>
              <a:rPr lang="ru-RU" sz="2400" b="1" dirty="0" smtClean="0">
                <a:solidFill>
                  <a:srgbClr val="EA34B2"/>
                </a:solidFill>
              </a:rPr>
              <a:t> з </a:t>
            </a:r>
            <a:r>
              <a:rPr lang="ru-RU" sz="2400" b="1" dirty="0" err="1" smtClean="0">
                <a:solidFill>
                  <a:srgbClr val="EA34B2"/>
                </a:solidFill>
              </a:rPr>
              <a:t>очеретів</a:t>
            </a:r>
            <a:r>
              <a:rPr lang="ru-RU" sz="2400" b="1" dirty="0" smtClean="0">
                <a:solidFill>
                  <a:srgbClr val="EA34B2"/>
                </a:solidFill>
              </a:rPr>
              <a:t>, </a:t>
            </a:r>
            <a:r>
              <a:rPr lang="ru-RU" sz="2400" b="1" dirty="0" err="1" smtClean="0">
                <a:solidFill>
                  <a:srgbClr val="EA34B2"/>
                </a:solidFill>
              </a:rPr>
              <a:t>їй</a:t>
            </a:r>
            <a:r>
              <a:rPr lang="ru-RU" sz="2400" b="1" dirty="0" smtClean="0">
                <a:solidFill>
                  <a:srgbClr val="EA34B2"/>
                </a:solidFill>
              </a:rPr>
              <a:t> жаль стало молодого </a:t>
            </a:r>
            <a:r>
              <a:rPr lang="ru-RU" sz="2400" b="1" dirty="0" err="1" smtClean="0">
                <a:solidFill>
                  <a:srgbClr val="EA34B2"/>
                </a:solidFill>
              </a:rPr>
              <a:t>змарнованого</a:t>
            </a:r>
            <a:r>
              <a:rPr lang="ru-RU" sz="2400" b="1" dirty="0" smtClean="0">
                <a:solidFill>
                  <a:srgbClr val="EA34B2"/>
                </a:solidFill>
              </a:rPr>
              <a:t> </a:t>
            </a:r>
            <a:r>
              <a:rPr lang="ru-RU" sz="2400" b="1" dirty="0" err="1" smtClean="0">
                <a:solidFill>
                  <a:srgbClr val="EA34B2"/>
                </a:solidFill>
              </a:rPr>
              <a:t>життя</a:t>
            </a:r>
            <a:r>
              <a:rPr lang="ru-RU" sz="2400" b="1" dirty="0" smtClean="0">
                <a:solidFill>
                  <a:srgbClr val="EA34B2"/>
                </a:solidFill>
              </a:rPr>
              <a:t> — і вона заплакала".</a:t>
            </a:r>
          </a:p>
          <a:p>
            <a:r>
              <a:rPr lang="ru-RU" sz="2400" b="1" dirty="0" smtClean="0">
                <a:solidFill>
                  <a:srgbClr val="EA34B2"/>
                </a:solidFill>
              </a:rPr>
              <a:t>"— </a:t>
            </a:r>
            <a:r>
              <a:rPr lang="ru-RU" sz="2400" b="1" dirty="0" err="1" smtClean="0">
                <a:solidFill>
                  <a:srgbClr val="EA34B2"/>
                </a:solidFill>
              </a:rPr>
              <a:t>Бач</a:t>
            </a:r>
            <a:r>
              <a:rPr lang="ru-RU" sz="2400" b="1" dirty="0" smtClean="0">
                <a:solidFill>
                  <a:srgbClr val="EA34B2"/>
                </a:solidFill>
              </a:rPr>
              <a:t>, </a:t>
            </a:r>
            <a:r>
              <a:rPr lang="ru-RU" sz="2400" b="1" dirty="0" err="1" smtClean="0">
                <a:solidFill>
                  <a:srgbClr val="EA34B2"/>
                </a:solidFill>
              </a:rPr>
              <a:t>зголоднів</a:t>
            </a:r>
            <a:r>
              <a:rPr lang="ru-RU" sz="2400" b="1" dirty="0" smtClean="0">
                <a:solidFill>
                  <a:srgbClr val="EA34B2"/>
                </a:solidFill>
              </a:rPr>
              <a:t>! — </a:t>
            </a:r>
            <a:r>
              <a:rPr lang="ru-RU" sz="2400" b="1" dirty="0" err="1" smtClean="0">
                <a:solidFill>
                  <a:srgbClr val="EA34B2"/>
                </a:solidFill>
              </a:rPr>
              <a:t>зі</a:t>
            </a:r>
            <a:r>
              <a:rPr lang="ru-RU" sz="2400" b="1" dirty="0" smtClean="0">
                <a:solidFill>
                  <a:srgbClr val="EA34B2"/>
                </a:solidFill>
              </a:rPr>
              <a:t> </a:t>
            </a:r>
            <a:r>
              <a:rPr lang="ru-RU" sz="2400" b="1" dirty="0" err="1" smtClean="0">
                <a:solidFill>
                  <a:srgbClr val="EA34B2"/>
                </a:solidFill>
              </a:rPr>
              <a:t>співчуттям</a:t>
            </a:r>
            <a:r>
              <a:rPr lang="ru-RU" sz="2400" b="1" dirty="0" smtClean="0">
                <a:solidFill>
                  <a:srgbClr val="EA34B2"/>
                </a:solidFill>
              </a:rPr>
              <a:t> </a:t>
            </a:r>
            <a:r>
              <a:rPr lang="ru-RU" sz="2400" b="1" dirty="0" err="1" smtClean="0">
                <a:solidFill>
                  <a:srgbClr val="EA34B2"/>
                </a:solidFill>
              </a:rPr>
              <a:t>обізвалась</a:t>
            </a:r>
            <a:r>
              <a:rPr lang="ru-RU" sz="2400" b="1" dirty="0" smtClean="0">
                <a:solidFill>
                  <a:srgbClr val="EA34B2"/>
                </a:solidFill>
              </a:rPr>
              <a:t> </a:t>
            </a:r>
            <a:r>
              <a:rPr lang="ru-RU" sz="2400" b="1" dirty="0" err="1" smtClean="0">
                <a:solidFill>
                  <a:srgbClr val="EA34B2"/>
                </a:solidFill>
              </a:rPr>
              <a:t>Соломія</a:t>
            </a:r>
            <a:r>
              <a:rPr lang="ru-RU" sz="2400" b="1" dirty="0" smtClean="0">
                <a:solidFill>
                  <a:srgbClr val="EA34B2"/>
                </a:solidFill>
              </a:rPr>
              <a:t>".</a:t>
            </a:r>
          </a:p>
          <a:p>
            <a:r>
              <a:rPr lang="ru-RU" sz="2400" b="1" dirty="0" smtClean="0">
                <a:solidFill>
                  <a:srgbClr val="EA34B2"/>
                </a:solidFill>
              </a:rPr>
              <a:t> </a:t>
            </a:r>
            <a:endParaRPr lang="ru-RU" sz="2400" b="1" dirty="0">
              <a:solidFill>
                <a:srgbClr val="EA34B2"/>
              </a:solidFill>
            </a:endParaRPr>
          </a:p>
        </p:txBody>
      </p:sp>
      <p:pic>
        <p:nvPicPr>
          <p:cNvPr id="6" name="Рисунок 5"/>
          <p:cNvPicPr>
            <a:picLocks noChangeAspect="1"/>
          </p:cNvPicPr>
          <p:nvPr/>
        </p:nvPicPr>
        <p:blipFill>
          <a:blip r:embed="rId3"/>
          <a:stretch>
            <a:fillRect/>
          </a:stretch>
        </p:blipFill>
        <p:spPr>
          <a:xfrm>
            <a:off x="9562011" y="3084355"/>
            <a:ext cx="2211977" cy="3124856"/>
          </a:xfrm>
          <a:prstGeom prst="rect">
            <a:avLst/>
          </a:prstGeom>
        </p:spPr>
      </p:pic>
    </p:spTree>
    <p:extLst>
      <p:ext uri="{BB962C8B-B14F-4D97-AF65-F5344CB8AC3E}">
        <p14:creationId xmlns:p14="http://schemas.microsoft.com/office/powerpoint/2010/main" val="1562562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2090058" y="1018903"/>
            <a:ext cx="8691154" cy="6226628"/>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rgbClr val="EA34B2"/>
                </a:solidFill>
              </a:rPr>
              <a:t> </a:t>
            </a:r>
            <a:br>
              <a:rPr lang="ru-RU" sz="2400" b="1" dirty="0" smtClean="0">
                <a:solidFill>
                  <a:srgbClr val="EA34B2"/>
                </a:solidFill>
              </a:rPr>
            </a:br>
            <a:r>
              <a:rPr lang="ru-RU" sz="2400" b="1" dirty="0" smtClean="0"/>
              <a:t/>
            </a:r>
            <a:br>
              <a:rPr lang="ru-RU" sz="24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4" name="Прямоугольник 3"/>
          <p:cNvSpPr/>
          <p:nvPr/>
        </p:nvSpPr>
        <p:spPr>
          <a:xfrm>
            <a:off x="269967" y="836023"/>
            <a:ext cx="8612776" cy="3046988"/>
          </a:xfrm>
          <a:prstGeom prst="rect">
            <a:avLst/>
          </a:prstGeom>
        </p:spPr>
        <p:txBody>
          <a:bodyPr wrap="square">
            <a:spAutoFit/>
          </a:bodyPr>
          <a:lstStyle/>
          <a:p>
            <a:pPr algn="ctr"/>
            <a:r>
              <a:rPr lang="ru-RU" sz="2400" b="1" dirty="0" err="1" smtClean="0">
                <a:solidFill>
                  <a:schemeClr val="accent6">
                    <a:lumMod val="50000"/>
                  </a:schemeClr>
                </a:solidFill>
              </a:rPr>
              <a:t>Наполеглива</a:t>
            </a:r>
            <a:endParaRPr lang="ru-RU" sz="2400" b="1" dirty="0" smtClean="0">
              <a:solidFill>
                <a:schemeClr val="accent6">
                  <a:lumMod val="50000"/>
                </a:schemeClr>
              </a:solidFill>
            </a:endParaRPr>
          </a:p>
          <a:p>
            <a:pPr algn="just"/>
            <a:r>
              <a:rPr lang="ru-RU" sz="2400" b="1" dirty="0" smtClean="0">
                <a:solidFill>
                  <a:srgbClr val="EA34B2"/>
                </a:solidFill>
              </a:rPr>
              <a:t>Все </a:t>
            </a:r>
            <a:r>
              <a:rPr lang="ru-RU" sz="2400" b="1" dirty="0" err="1" smtClean="0">
                <a:solidFill>
                  <a:srgbClr val="EA34B2"/>
                </a:solidFill>
              </a:rPr>
              <a:t>тіло</a:t>
            </a:r>
            <a:r>
              <a:rPr lang="ru-RU" sz="2400" b="1" dirty="0" smtClean="0">
                <a:solidFill>
                  <a:srgbClr val="EA34B2"/>
                </a:solidFill>
              </a:rPr>
              <a:t> у </a:t>
            </a:r>
            <a:r>
              <a:rPr lang="ru-RU" sz="2400" b="1" dirty="0" err="1" smtClean="0">
                <a:solidFill>
                  <a:srgbClr val="EA34B2"/>
                </a:solidFill>
              </a:rPr>
              <a:t>Соломії</a:t>
            </a:r>
            <a:r>
              <a:rPr lang="ru-RU" sz="2400" b="1" dirty="0" smtClean="0">
                <a:solidFill>
                  <a:srgbClr val="EA34B2"/>
                </a:solidFill>
              </a:rPr>
              <a:t> </a:t>
            </a:r>
            <a:r>
              <a:rPr lang="ru-RU" sz="2400" b="1" dirty="0" err="1" smtClean="0">
                <a:solidFill>
                  <a:srgbClr val="EA34B2"/>
                </a:solidFill>
              </a:rPr>
              <a:t>боліло</a:t>
            </a:r>
            <a:r>
              <a:rPr lang="ru-RU" sz="2400" b="1" dirty="0" smtClean="0">
                <a:solidFill>
                  <a:srgbClr val="EA34B2"/>
                </a:solidFill>
              </a:rPr>
              <a:t>, як </a:t>
            </a:r>
            <a:r>
              <a:rPr lang="ru-RU" sz="2400" b="1" dirty="0" err="1" smtClean="0">
                <a:solidFill>
                  <a:srgbClr val="EA34B2"/>
                </a:solidFill>
              </a:rPr>
              <a:t>побите</a:t>
            </a:r>
            <a:r>
              <a:rPr lang="ru-RU" sz="2400" b="1" dirty="0" smtClean="0">
                <a:solidFill>
                  <a:srgbClr val="EA34B2"/>
                </a:solidFill>
              </a:rPr>
              <a:t>. </a:t>
            </a:r>
            <a:r>
              <a:rPr lang="ru-RU" sz="2400" b="1" dirty="0" err="1" smtClean="0">
                <a:solidFill>
                  <a:srgbClr val="EA34B2"/>
                </a:solidFill>
              </a:rPr>
              <a:t>Важкі</a:t>
            </a:r>
            <a:r>
              <a:rPr lang="ru-RU" sz="2400" b="1" dirty="0" smtClean="0">
                <a:solidFill>
                  <a:srgbClr val="EA34B2"/>
                </a:solidFill>
              </a:rPr>
              <a:t> </a:t>
            </a:r>
            <a:r>
              <a:rPr lang="ru-RU" sz="2400" b="1" dirty="0" err="1" smtClean="0">
                <a:solidFill>
                  <a:srgbClr val="EA34B2"/>
                </a:solidFill>
              </a:rPr>
              <a:t>повіки</a:t>
            </a:r>
            <a:r>
              <a:rPr lang="ru-RU" sz="2400" b="1" dirty="0" smtClean="0">
                <a:solidFill>
                  <a:srgbClr val="EA34B2"/>
                </a:solidFill>
              </a:rPr>
              <a:t> </a:t>
            </a:r>
            <a:r>
              <a:rPr lang="ru-RU" sz="2400" b="1" dirty="0" err="1" smtClean="0">
                <a:solidFill>
                  <a:srgbClr val="EA34B2"/>
                </a:solidFill>
              </a:rPr>
              <a:t>мимохіть</a:t>
            </a:r>
            <a:r>
              <a:rPr lang="ru-RU" sz="2400" b="1" dirty="0" smtClean="0">
                <a:solidFill>
                  <a:srgbClr val="EA34B2"/>
                </a:solidFill>
              </a:rPr>
              <a:t> спускались на </a:t>
            </a:r>
            <a:r>
              <a:rPr lang="ru-RU" sz="2400" b="1" dirty="0" err="1" smtClean="0">
                <a:solidFill>
                  <a:srgbClr val="EA34B2"/>
                </a:solidFill>
              </a:rPr>
              <a:t>очі</a:t>
            </a:r>
            <a:r>
              <a:rPr lang="ru-RU" sz="2400" b="1" dirty="0" smtClean="0">
                <a:solidFill>
                  <a:srgbClr val="EA34B2"/>
                </a:solidFill>
              </a:rPr>
              <a:t>, голова </a:t>
            </a:r>
            <a:r>
              <a:rPr lang="ru-RU" sz="2400" b="1" dirty="0" err="1" smtClean="0">
                <a:solidFill>
                  <a:srgbClr val="EA34B2"/>
                </a:solidFill>
              </a:rPr>
              <a:t>була</a:t>
            </a:r>
            <a:r>
              <a:rPr lang="ru-RU" sz="2400" b="1" dirty="0" smtClean="0">
                <a:solidFill>
                  <a:srgbClr val="EA34B2"/>
                </a:solidFill>
              </a:rPr>
              <a:t> </a:t>
            </a:r>
            <a:r>
              <a:rPr lang="ru-RU" sz="2400" b="1" dirty="0" err="1" smtClean="0">
                <a:solidFill>
                  <a:srgbClr val="EA34B2"/>
                </a:solidFill>
              </a:rPr>
              <a:t>несвіжа</a:t>
            </a:r>
            <a:r>
              <a:rPr lang="ru-RU" sz="2400" b="1" dirty="0" smtClean="0">
                <a:solidFill>
                  <a:srgbClr val="EA34B2"/>
                </a:solidFill>
              </a:rPr>
              <a:t>. </a:t>
            </a:r>
            <a:r>
              <a:rPr lang="ru-RU" sz="2400" b="1" dirty="0" err="1" smtClean="0">
                <a:solidFill>
                  <a:srgbClr val="EA34B2"/>
                </a:solidFill>
              </a:rPr>
              <a:t>Однак</a:t>
            </a:r>
            <a:r>
              <a:rPr lang="ru-RU" sz="2400" b="1" dirty="0" smtClean="0">
                <a:solidFill>
                  <a:srgbClr val="EA34B2"/>
                </a:solidFill>
              </a:rPr>
              <a:t> </a:t>
            </a:r>
            <a:r>
              <a:rPr lang="ru-RU" sz="2400" b="1" dirty="0" err="1" smtClean="0">
                <a:solidFill>
                  <a:srgbClr val="EA34B2"/>
                </a:solidFill>
              </a:rPr>
              <a:t>Соломія</a:t>
            </a:r>
            <a:r>
              <a:rPr lang="ru-RU" sz="2400" b="1" dirty="0" smtClean="0">
                <a:solidFill>
                  <a:srgbClr val="EA34B2"/>
                </a:solidFill>
              </a:rPr>
              <a:t> не могла </a:t>
            </a:r>
            <a:r>
              <a:rPr lang="ru-RU" sz="2400" b="1" dirty="0" err="1" smtClean="0">
                <a:solidFill>
                  <a:srgbClr val="EA34B2"/>
                </a:solidFill>
              </a:rPr>
              <a:t>гаятись</a:t>
            </a:r>
            <a:r>
              <a:rPr lang="ru-RU" sz="2400" b="1" dirty="0" smtClean="0">
                <a:solidFill>
                  <a:srgbClr val="EA34B2"/>
                </a:solidFill>
              </a:rPr>
              <a:t> і </a:t>
            </a:r>
            <a:r>
              <a:rPr lang="ru-RU" sz="2400" b="1" dirty="0" err="1" smtClean="0">
                <a:solidFill>
                  <a:srgbClr val="EA34B2"/>
                </a:solidFill>
              </a:rPr>
              <a:t>хвилини</a:t>
            </a:r>
            <a:r>
              <a:rPr lang="ru-RU" sz="2400" b="1" dirty="0" smtClean="0">
                <a:solidFill>
                  <a:srgbClr val="EA34B2"/>
                </a:solidFill>
              </a:rPr>
              <a:t>. Вона </a:t>
            </a:r>
            <a:r>
              <a:rPr lang="ru-RU" sz="2400" b="1" dirty="0" err="1" smtClean="0">
                <a:solidFill>
                  <a:srgbClr val="EA34B2"/>
                </a:solidFill>
              </a:rPr>
              <a:t>пішла</a:t>
            </a:r>
            <a:r>
              <a:rPr lang="ru-RU" sz="2400" b="1" dirty="0" smtClean="0">
                <a:solidFill>
                  <a:srgbClr val="EA34B2"/>
                </a:solidFill>
              </a:rPr>
              <a:t> просто перед себе, так як стояла, і </a:t>
            </a:r>
            <a:r>
              <a:rPr lang="ru-RU" sz="2400" b="1" dirty="0" err="1" smtClean="0">
                <a:solidFill>
                  <a:srgbClr val="EA34B2"/>
                </a:solidFill>
              </a:rPr>
              <a:t>зважилась</a:t>
            </a:r>
            <a:r>
              <a:rPr lang="ru-RU" sz="2400" b="1" dirty="0" smtClean="0">
                <a:solidFill>
                  <a:srgbClr val="EA34B2"/>
                </a:solidFill>
              </a:rPr>
              <a:t> </a:t>
            </a:r>
            <a:r>
              <a:rPr lang="ru-RU" sz="2400" b="1" dirty="0" err="1" smtClean="0">
                <a:solidFill>
                  <a:srgbClr val="EA34B2"/>
                </a:solidFill>
              </a:rPr>
              <a:t>йти</a:t>
            </a:r>
            <a:r>
              <a:rPr lang="ru-RU" sz="2400" b="1" dirty="0" smtClean="0">
                <a:solidFill>
                  <a:srgbClr val="EA34B2"/>
                </a:solidFill>
              </a:rPr>
              <a:t>, доки стане </a:t>
            </a:r>
            <a:r>
              <a:rPr lang="ru-RU" sz="2400" b="1" dirty="0" err="1" smtClean="0">
                <a:solidFill>
                  <a:srgbClr val="EA34B2"/>
                </a:solidFill>
              </a:rPr>
              <a:t>снаги</a:t>
            </a:r>
            <a:r>
              <a:rPr lang="ru-RU" sz="2400" b="1" dirty="0" smtClean="0">
                <a:solidFill>
                  <a:srgbClr val="EA34B2"/>
                </a:solidFill>
              </a:rPr>
              <a:t> й </a:t>
            </a:r>
            <a:r>
              <a:rPr lang="ru-RU" sz="2400" b="1" dirty="0" err="1" smtClean="0">
                <a:solidFill>
                  <a:srgbClr val="EA34B2"/>
                </a:solidFill>
              </a:rPr>
              <a:t>сили</a:t>
            </a:r>
            <a:r>
              <a:rPr lang="ru-RU" sz="2400" b="1" dirty="0" smtClean="0">
                <a:solidFill>
                  <a:srgbClr val="EA34B2"/>
                </a:solidFill>
              </a:rPr>
              <a:t>. Вона </a:t>
            </a:r>
            <a:r>
              <a:rPr lang="ru-RU" sz="2400" b="1" dirty="0" err="1" smtClean="0">
                <a:solidFill>
                  <a:srgbClr val="EA34B2"/>
                </a:solidFill>
              </a:rPr>
              <a:t>бігла</a:t>
            </a:r>
            <a:r>
              <a:rPr lang="ru-RU" sz="2400" b="1" dirty="0" smtClean="0">
                <a:solidFill>
                  <a:srgbClr val="EA34B2"/>
                </a:solidFill>
              </a:rPr>
              <a:t>, </a:t>
            </a:r>
            <a:r>
              <a:rPr lang="ru-RU" sz="2400" b="1" dirty="0" err="1" smtClean="0">
                <a:solidFill>
                  <a:srgbClr val="EA34B2"/>
                </a:solidFill>
              </a:rPr>
              <a:t>хоч</a:t>
            </a:r>
            <a:r>
              <a:rPr lang="ru-RU" sz="2400" b="1" dirty="0" smtClean="0">
                <a:solidFill>
                  <a:srgbClr val="EA34B2"/>
                </a:solidFill>
              </a:rPr>
              <a:t> ноги в </a:t>
            </a:r>
            <a:r>
              <a:rPr lang="ru-RU" sz="2400" b="1" dirty="0" err="1" smtClean="0">
                <a:solidFill>
                  <a:srgbClr val="EA34B2"/>
                </a:solidFill>
              </a:rPr>
              <a:t>неї</a:t>
            </a:r>
            <a:r>
              <a:rPr lang="ru-RU" sz="2400" b="1" dirty="0" smtClean="0">
                <a:solidFill>
                  <a:srgbClr val="EA34B2"/>
                </a:solidFill>
              </a:rPr>
              <a:t> </a:t>
            </a:r>
            <a:r>
              <a:rPr lang="ru-RU" sz="2400" b="1" dirty="0" err="1" smtClean="0">
                <a:solidFill>
                  <a:srgbClr val="EA34B2"/>
                </a:solidFill>
              </a:rPr>
              <a:t>були</a:t>
            </a:r>
            <a:r>
              <a:rPr lang="ru-RU" sz="2400" b="1" dirty="0" smtClean="0">
                <a:solidFill>
                  <a:srgbClr val="EA34B2"/>
                </a:solidFill>
              </a:rPr>
              <a:t> </a:t>
            </a:r>
            <a:r>
              <a:rPr lang="ru-RU" sz="2400" b="1" dirty="0" err="1" smtClean="0">
                <a:solidFill>
                  <a:srgbClr val="EA34B2"/>
                </a:solidFill>
              </a:rPr>
              <a:t>слабіші</a:t>
            </a:r>
            <a:r>
              <a:rPr lang="ru-RU" sz="2400" b="1" dirty="0" smtClean="0">
                <a:solidFill>
                  <a:srgbClr val="EA34B2"/>
                </a:solidFill>
              </a:rPr>
              <a:t>, </a:t>
            </a:r>
            <a:r>
              <a:rPr lang="ru-RU" sz="2400" b="1" dirty="0" err="1" smtClean="0">
                <a:solidFill>
                  <a:srgbClr val="EA34B2"/>
                </a:solidFill>
              </a:rPr>
              <a:t>ніж</a:t>
            </a:r>
            <a:r>
              <a:rPr lang="ru-RU" sz="2400" b="1" dirty="0" smtClean="0">
                <a:solidFill>
                  <a:srgbClr val="EA34B2"/>
                </a:solidFill>
              </a:rPr>
              <a:t> </a:t>
            </a:r>
            <a:r>
              <a:rPr lang="ru-RU" sz="2400" b="1" dirty="0" err="1" smtClean="0">
                <a:solidFill>
                  <a:srgbClr val="EA34B2"/>
                </a:solidFill>
              </a:rPr>
              <a:t>учора</a:t>
            </a:r>
            <a:r>
              <a:rPr lang="ru-RU" sz="2400" b="1" dirty="0" smtClean="0">
                <a:solidFill>
                  <a:srgbClr val="EA34B2"/>
                </a:solidFill>
              </a:rPr>
              <a:t>, а </a:t>
            </a:r>
            <a:r>
              <a:rPr lang="ru-RU" sz="2400" b="1" dirty="0" err="1" smtClean="0">
                <a:solidFill>
                  <a:srgbClr val="EA34B2"/>
                </a:solidFill>
              </a:rPr>
              <a:t>повітря</a:t>
            </a:r>
            <a:r>
              <a:rPr lang="ru-RU" sz="2400" b="1" dirty="0" smtClean="0">
                <a:solidFill>
                  <a:srgbClr val="EA34B2"/>
                </a:solidFill>
              </a:rPr>
              <a:t> </a:t>
            </a:r>
            <a:r>
              <a:rPr lang="ru-RU" sz="2400" b="1" dirty="0" err="1" smtClean="0">
                <a:solidFill>
                  <a:srgbClr val="EA34B2"/>
                </a:solidFill>
              </a:rPr>
              <a:t>було</a:t>
            </a:r>
            <a:r>
              <a:rPr lang="ru-RU" sz="2400" b="1" dirty="0" smtClean="0">
                <a:solidFill>
                  <a:srgbClr val="EA34B2"/>
                </a:solidFill>
              </a:rPr>
              <a:t> </a:t>
            </a:r>
            <a:r>
              <a:rPr lang="ru-RU" sz="2400" b="1" dirty="0" err="1" smtClean="0">
                <a:solidFill>
                  <a:srgbClr val="EA34B2"/>
                </a:solidFill>
              </a:rPr>
              <a:t>якесь</a:t>
            </a:r>
            <a:r>
              <a:rPr lang="ru-RU" sz="2400" b="1" dirty="0" smtClean="0">
                <a:solidFill>
                  <a:srgbClr val="EA34B2"/>
                </a:solidFill>
              </a:rPr>
              <a:t> </a:t>
            </a:r>
            <a:r>
              <a:rPr lang="ru-RU" sz="2400" b="1" dirty="0" err="1" smtClean="0">
                <a:solidFill>
                  <a:srgbClr val="EA34B2"/>
                </a:solidFill>
              </a:rPr>
              <a:t>густе</a:t>
            </a:r>
            <a:r>
              <a:rPr lang="ru-RU" sz="2400" b="1" dirty="0" smtClean="0">
                <a:solidFill>
                  <a:srgbClr val="EA34B2"/>
                </a:solidFill>
              </a:rPr>
              <a:t> і трудно </a:t>
            </a:r>
            <a:r>
              <a:rPr lang="ru-RU" sz="2400" b="1" dirty="0" err="1" smtClean="0">
                <a:solidFill>
                  <a:srgbClr val="EA34B2"/>
                </a:solidFill>
              </a:rPr>
              <a:t>було</a:t>
            </a:r>
            <a:r>
              <a:rPr lang="ru-RU" sz="2400" b="1" dirty="0" smtClean="0">
                <a:solidFill>
                  <a:srgbClr val="EA34B2"/>
                </a:solidFill>
              </a:rPr>
              <a:t> </a:t>
            </a:r>
            <a:r>
              <a:rPr lang="ru-RU" sz="2400" b="1" dirty="0" err="1" smtClean="0">
                <a:solidFill>
                  <a:srgbClr val="EA34B2"/>
                </a:solidFill>
              </a:rPr>
              <a:t>дихати</a:t>
            </a:r>
            <a:r>
              <a:rPr lang="ru-RU" sz="2400" b="1" dirty="0" smtClean="0">
                <a:solidFill>
                  <a:srgbClr val="EA34B2"/>
                </a:solidFill>
              </a:rPr>
              <a:t> ним. </a:t>
            </a:r>
          </a:p>
          <a:p>
            <a:r>
              <a:rPr lang="ru-RU" sz="2400" b="1" dirty="0" smtClean="0">
                <a:solidFill>
                  <a:srgbClr val="EA34B2"/>
                </a:solidFill>
              </a:rPr>
              <a:t> </a:t>
            </a:r>
            <a:endParaRPr lang="ru-RU" sz="2400" b="1" dirty="0">
              <a:solidFill>
                <a:srgbClr val="EA34B2"/>
              </a:solidFill>
            </a:endParaRPr>
          </a:p>
        </p:txBody>
      </p:sp>
      <p:sp>
        <p:nvSpPr>
          <p:cNvPr id="6" name="Прямоугольник 5"/>
          <p:cNvSpPr/>
          <p:nvPr/>
        </p:nvSpPr>
        <p:spPr>
          <a:xfrm>
            <a:off x="5068389" y="3522617"/>
            <a:ext cx="6426925" cy="2308324"/>
          </a:xfrm>
          <a:prstGeom prst="rect">
            <a:avLst/>
          </a:prstGeom>
        </p:spPr>
        <p:txBody>
          <a:bodyPr wrap="square">
            <a:spAutoFit/>
          </a:bodyPr>
          <a:lstStyle/>
          <a:p>
            <a:pPr algn="ctr"/>
            <a:r>
              <a:rPr lang="ru-RU" sz="2400" b="1" dirty="0" smtClean="0">
                <a:solidFill>
                  <a:schemeClr val="accent6">
                    <a:lumMod val="50000"/>
                  </a:schemeClr>
                </a:solidFill>
              </a:rPr>
              <a:t> </a:t>
            </a:r>
            <a:r>
              <a:rPr lang="ru-RU" sz="2400" b="1" dirty="0" err="1">
                <a:solidFill>
                  <a:schemeClr val="accent6">
                    <a:lumMod val="50000"/>
                  </a:schemeClr>
                </a:solidFill>
              </a:rPr>
              <a:t>Винахідлива</a:t>
            </a:r>
            <a:r>
              <a:rPr lang="ru-RU" sz="2400" b="1" dirty="0">
                <a:solidFill>
                  <a:schemeClr val="accent6">
                    <a:lumMod val="50000"/>
                  </a:schemeClr>
                </a:solidFill>
              </a:rPr>
              <a:t>, з </a:t>
            </a:r>
            <a:r>
              <a:rPr lang="ru-RU" sz="2400" b="1" dirty="0" err="1">
                <a:solidFill>
                  <a:schemeClr val="accent6">
                    <a:lumMod val="50000"/>
                  </a:schemeClr>
                </a:solidFill>
              </a:rPr>
              <a:t>неабиякою</a:t>
            </a:r>
            <a:r>
              <a:rPr lang="ru-RU" sz="2400" b="1" dirty="0">
                <a:solidFill>
                  <a:schemeClr val="accent6">
                    <a:lumMod val="50000"/>
                  </a:schemeClr>
                </a:solidFill>
              </a:rPr>
              <a:t> </a:t>
            </a:r>
            <a:r>
              <a:rPr lang="ru-RU" sz="2400" b="1" dirty="0" err="1">
                <a:solidFill>
                  <a:schemeClr val="accent6">
                    <a:lumMod val="50000"/>
                  </a:schemeClr>
                </a:solidFill>
              </a:rPr>
              <a:t>витримкою</a:t>
            </a:r>
            <a:endParaRPr lang="ru-RU" sz="2400" dirty="0" smtClean="0"/>
          </a:p>
          <a:p>
            <a:pPr algn="just"/>
            <a:r>
              <a:rPr lang="ru-RU" sz="2400" b="1" dirty="0" err="1" smtClean="0">
                <a:solidFill>
                  <a:srgbClr val="EA34B2"/>
                </a:solidFill>
              </a:rPr>
              <a:t>Опріч</a:t>
            </a:r>
            <a:r>
              <a:rPr lang="ru-RU" sz="2400" b="1" dirty="0" smtClean="0">
                <a:solidFill>
                  <a:srgbClr val="EA34B2"/>
                </a:solidFill>
              </a:rPr>
              <a:t> того, </a:t>
            </a:r>
            <a:r>
              <a:rPr lang="ru-RU" sz="2400" b="1" dirty="0" err="1" smtClean="0">
                <a:solidFill>
                  <a:srgbClr val="EA34B2"/>
                </a:solidFill>
              </a:rPr>
              <a:t>Соломії</a:t>
            </a:r>
            <a:r>
              <a:rPr lang="ru-RU" sz="2400" b="1" dirty="0" smtClean="0">
                <a:solidFill>
                  <a:srgbClr val="EA34B2"/>
                </a:solidFill>
              </a:rPr>
              <a:t> докучав голод. Уже другу </a:t>
            </a:r>
            <a:r>
              <a:rPr lang="ru-RU" sz="2400" b="1" dirty="0" err="1" smtClean="0">
                <a:solidFill>
                  <a:srgbClr val="EA34B2"/>
                </a:solidFill>
              </a:rPr>
              <a:t>добу</a:t>
            </a:r>
            <a:r>
              <a:rPr lang="ru-RU" sz="2400" b="1" dirty="0" smtClean="0">
                <a:solidFill>
                  <a:srgbClr val="EA34B2"/>
                </a:solidFill>
              </a:rPr>
              <a:t> вона </a:t>
            </a:r>
            <a:r>
              <a:rPr lang="ru-RU" sz="2400" b="1" dirty="0" err="1" smtClean="0">
                <a:solidFill>
                  <a:srgbClr val="EA34B2"/>
                </a:solidFill>
              </a:rPr>
              <a:t>нічого</a:t>
            </a:r>
            <a:r>
              <a:rPr lang="ru-RU" sz="2400" b="1" dirty="0" smtClean="0">
                <a:solidFill>
                  <a:srgbClr val="EA34B2"/>
                </a:solidFill>
              </a:rPr>
              <a:t> не </a:t>
            </a:r>
            <a:r>
              <a:rPr lang="ru-RU" sz="2400" b="1" dirty="0" err="1" smtClean="0">
                <a:solidFill>
                  <a:srgbClr val="EA34B2"/>
                </a:solidFill>
              </a:rPr>
              <a:t>їла</a:t>
            </a:r>
            <a:r>
              <a:rPr lang="ru-RU" sz="2400" b="1" dirty="0" smtClean="0">
                <a:solidFill>
                  <a:srgbClr val="EA34B2"/>
                </a:solidFill>
              </a:rPr>
              <a:t>, </a:t>
            </a:r>
            <a:r>
              <a:rPr lang="ru-RU" sz="2400" b="1" dirty="0" err="1" smtClean="0">
                <a:solidFill>
                  <a:srgbClr val="EA34B2"/>
                </a:solidFill>
              </a:rPr>
              <a:t>під</a:t>
            </a:r>
            <a:r>
              <a:rPr lang="ru-RU" sz="2400" b="1" dirty="0" smtClean="0">
                <a:solidFill>
                  <a:srgbClr val="EA34B2"/>
                </a:solidFill>
              </a:rPr>
              <a:t> </a:t>
            </a:r>
            <a:r>
              <a:rPr lang="ru-RU" sz="2400" b="1" dirty="0" err="1" smtClean="0">
                <a:solidFill>
                  <a:srgbClr val="EA34B2"/>
                </a:solidFill>
              </a:rPr>
              <a:t>серцем</a:t>
            </a:r>
            <a:r>
              <a:rPr lang="ru-RU" sz="2400" b="1" dirty="0" smtClean="0">
                <a:solidFill>
                  <a:srgbClr val="EA34B2"/>
                </a:solidFill>
              </a:rPr>
              <a:t> </a:t>
            </a:r>
            <a:r>
              <a:rPr lang="ru-RU" sz="2400" b="1" dirty="0" err="1" smtClean="0">
                <a:solidFill>
                  <a:srgbClr val="EA34B2"/>
                </a:solidFill>
              </a:rPr>
              <a:t>її</a:t>
            </a:r>
            <a:r>
              <a:rPr lang="ru-RU" sz="2400" b="1" dirty="0" smtClean="0">
                <a:solidFill>
                  <a:srgbClr val="EA34B2"/>
                </a:solidFill>
              </a:rPr>
              <a:t> </a:t>
            </a:r>
            <a:r>
              <a:rPr lang="ru-RU" sz="2400" b="1" dirty="0" err="1" smtClean="0">
                <a:solidFill>
                  <a:srgbClr val="EA34B2"/>
                </a:solidFill>
              </a:rPr>
              <a:t>млоїло</a:t>
            </a:r>
            <a:r>
              <a:rPr lang="ru-RU" sz="2400" b="1" dirty="0" smtClean="0">
                <a:solidFill>
                  <a:srgbClr val="EA34B2"/>
                </a:solidFill>
              </a:rPr>
              <a:t>, в </a:t>
            </a:r>
            <a:r>
              <a:rPr lang="ru-RU" sz="2400" b="1" dirty="0" err="1" smtClean="0">
                <a:solidFill>
                  <a:srgbClr val="EA34B2"/>
                </a:solidFill>
              </a:rPr>
              <a:t>животі</a:t>
            </a:r>
            <a:r>
              <a:rPr lang="ru-RU" sz="2400" b="1" dirty="0" smtClean="0">
                <a:solidFill>
                  <a:srgbClr val="EA34B2"/>
                </a:solidFill>
              </a:rPr>
              <a:t> корчило. На ходу </a:t>
            </a:r>
            <a:r>
              <a:rPr lang="ru-RU" sz="2400" b="1" dirty="0" err="1" smtClean="0">
                <a:solidFill>
                  <a:srgbClr val="EA34B2"/>
                </a:solidFill>
              </a:rPr>
              <a:t>Соломія</a:t>
            </a:r>
            <a:r>
              <a:rPr lang="ru-RU" sz="2400" b="1" dirty="0" smtClean="0">
                <a:solidFill>
                  <a:srgbClr val="EA34B2"/>
                </a:solidFill>
              </a:rPr>
              <a:t> </a:t>
            </a:r>
            <a:r>
              <a:rPr lang="ru-RU" sz="2400" b="1" dirty="0" err="1" smtClean="0">
                <a:solidFill>
                  <a:srgbClr val="EA34B2"/>
                </a:solidFill>
              </a:rPr>
              <a:t>висмикувала</a:t>
            </a:r>
            <a:r>
              <a:rPr lang="ru-RU" sz="2400" b="1" dirty="0" smtClean="0">
                <a:solidFill>
                  <a:srgbClr val="EA34B2"/>
                </a:solidFill>
              </a:rPr>
              <a:t> </a:t>
            </a:r>
            <a:r>
              <a:rPr lang="ru-RU" sz="2400" b="1" dirty="0" err="1" smtClean="0">
                <a:solidFill>
                  <a:srgbClr val="EA34B2"/>
                </a:solidFill>
              </a:rPr>
              <a:t>стебло</a:t>
            </a:r>
            <a:r>
              <a:rPr lang="ru-RU" sz="2400" b="1" dirty="0" smtClean="0">
                <a:solidFill>
                  <a:srgbClr val="EA34B2"/>
                </a:solidFill>
              </a:rPr>
              <a:t> </a:t>
            </a:r>
            <a:r>
              <a:rPr lang="ru-RU" sz="2400" b="1" dirty="0" err="1" smtClean="0">
                <a:solidFill>
                  <a:srgbClr val="EA34B2"/>
                </a:solidFill>
              </a:rPr>
              <a:t>або</a:t>
            </a:r>
            <a:r>
              <a:rPr lang="ru-RU" sz="2400" b="1" dirty="0" smtClean="0">
                <a:solidFill>
                  <a:srgbClr val="EA34B2"/>
                </a:solidFill>
              </a:rPr>
              <a:t> </a:t>
            </a:r>
            <a:r>
              <a:rPr lang="ru-RU" sz="2400" b="1" dirty="0" err="1" smtClean="0">
                <a:solidFill>
                  <a:srgbClr val="EA34B2"/>
                </a:solidFill>
              </a:rPr>
              <a:t>корінь</a:t>
            </a:r>
            <a:r>
              <a:rPr lang="ru-RU" sz="2400" b="1" dirty="0" smtClean="0">
                <a:solidFill>
                  <a:srgbClr val="EA34B2"/>
                </a:solidFill>
              </a:rPr>
              <a:t> </a:t>
            </a:r>
            <a:r>
              <a:rPr lang="ru-RU" sz="2400" b="1" dirty="0" err="1" smtClean="0">
                <a:solidFill>
                  <a:srgbClr val="EA34B2"/>
                </a:solidFill>
              </a:rPr>
              <a:t>водоросла</a:t>
            </a:r>
            <a:r>
              <a:rPr lang="ru-RU" sz="2400" b="1" dirty="0" smtClean="0">
                <a:solidFill>
                  <a:srgbClr val="EA34B2"/>
                </a:solidFill>
              </a:rPr>
              <a:t> і </a:t>
            </a:r>
            <a:r>
              <a:rPr lang="ru-RU" sz="2400" b="1" dirty="0" err="1" smtClean="0">
                <a:solidFill>
                  <a:srgbClr val="EA34B2"/>
                </a:solidFill>
              </a:rPr>
              <a:t>жувала</a:t>
            </a:r>
            <a:r>
              <a:rPr lang="ru-RU" sz="2400" b="1" dirty="0" smtClean="0">
                <a:solidFill>
                  <a:srgbClr val="EA34B2"/>
                </a:solidFill>
              </a:rPr>
              <a:t> </a:t>
            </a:r>
            <a:r>
              <a:rPr lang="ru-RU" sz="2400" b="1" dirty="0" err="1" smtClean="0">
                <a:solidFill>
                  <a:srgbClr val="EA34B2"/>
                </a:solidFill>
              </a:rPr>
              <a:t>противну</a:t>
            </a:r>
            <a:r>
              <a:rPr lang="ru-RU" sz="2400" b="1" dirty="0" smtClean="0">
                <a:solidFill>
                  <a:srgbClr val="EA34B2"/>
                </a:solidFill>
              </a:rPr>
              <a:t>, з </a:t>
            </a:r>
            <a:r>
              <a:rPr lang="ru-RU" sz="2400" b="1" dirty="0" err="1" smtClean="0">
                <a:solidFill>
                  <a:srgbClr val="EA34B2"/>
                </a:solidFill>
              </a:rPr>
              <a:t>болотним</a:t>
            </a:r>
            <a:r>
              <a:rPr lang="ru-RU" sz="2400" b="1" dirty="0" smtClean="0">
                <a:solidFill>
                  <a:srgbClr val="EA34B2"/>
                </a:solidFill>
              </a:rPr>
              <a:t> запахом </a:t>
            </a:r>
            <a:r>
              <a:rPr lang="ru-RU" sz="2400" b="1" dirty="0" err="1" smtClean="0">
                <a:solidFill>
                  <a:srgbClr val="EA34B2"/>
                </a:solidFill>
              </a:rPr>
              <a:t>рослину</a:t>
            </a:r>
            <a:r>
              <a:rPr lang="ru-RU" sz="2400" b="1" dirty="0" smtClean="0">
                <a:solidFill>
                  <a:srgbClr val="EA34B2"/>
                </a:solidFill>
              </a:rPr>
              <a:t>. </a:t>
            </a:r>
            <a:endParaRPr lang="ru-RU" sz="2400" b="1" dirty="0">
              <a:solidFill>
                <a:srgbClr val="EA34B2"/>
              </a:solidFill>
            </a:endParaRPr>
          </a:p>
        </p:txBody>
      </p:sp>
      <p:pic>
        <p:nvPicPr>
          <p:cNvPr id="7" name="Рисунок 6"/>
          <p:cNvPicPr>
            <a:picLocks noChangeAspect="1"/>
          </p:cNvPicPr>
          <p:nvPr/>
        </p:nvPicPr>
        <p:blipFill>
          <a:blip r:embed="rId3"/>
          <a:stretch>
            <a:fillRect/>
          </a:stretch>
        </p:blipFill>
        <p:spPr>
          <a:xfrm>
            <a:off x="2569571" y="3421703"/>
            <a:ext cx="2533650" cy="1809750"/>
          </a:xfrm>
          <a:prstGeom prst="rect">
            <a:avLst/>
          </a:prstGeom>
        </p:spPr>
      </p:pic>
    </p:spTree>
    <p:extLst>
      <p:ext uri="{BB962C8B-B14F-4D97-AF65-F5344CB8AC3E}">
        <p14:creationId xmlns:p14="http://schemas.microsoft.com/office/powerpoint/2010/main" val="737078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2090058" y="1018903"/>
            <a:ext cx="8691154" cy="6226628"/>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rgbClr val="EA34B2"/>
                </a:solidFill>
              </a:rPr>
              <a:t> </a:t>
            </a:r>
            <a:br>
              <a:rPr lang="ru-RU" sz="2400" b="1" dirty="0" smtClean="0">
                <a:solidFill>
                  <a:srgbClr val="EA34B2"/>
                </a:solidFill>
              </a:rPr>
            </a:br>
            <a:r>
              <a:rPr lang="ru-RU" sz="2400" b="1" dirty="0" smtClean="0"/>
              <a:t/>
            </a:r>
            <a:br>
              <a:rPr lang="ru-RU" sz="24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4" name="Прямоугольник 3"/>
          <p:cNvSpPr/>
          <p:nvPr/>
        </p:nvSpPr>
        <p:spPr>
          <a:xfrm>
            <a:off x="0" y="827314"/>
            <a:ext cx="9161417" cy="3416320"/>
          </a:xfrm>
          <a:prstGeom prst="rect">
            <a:avLst/>
          </a:prstGeom>
        </p:spPr>
        <p:txBody>
          <a:bodyPr wrap="square">
            <a:spAutoFit/>
          </a:bodyPr>
          <a:lstStyle/>
          <a:p>
            <a:pPr algn="ctr"/>
            <a:r>
              <a:rPr lang="ru-RU" sz="2400" b="1" dirty="0" err="1" smtClean="0">
                <a:solidFill>
                  <a:schemeClr val="accent6">
                    <a:lumMod val="50000"/>
                  </a:schemeClr>
                </a:solidFill>
              </a:rPr>
              <a:t>Ввічлива</a:t>
            </a:r>
            <a:r>
              <a:rPr lang="ru-RU" sz="2400" b="1" dirty="0" smtClean="0">
                <a:solidFill>
                  <a:schemeClr val="accent6">
                    <a:lumMod val="50000"/>
                  </a:schemeClr>
                </a:solidFill>
              </a:rPr>
              <a:t> та благородна</a:t>
            </a:r>
          </a:p>
          <a:p>
            <a:pPr algn="just"/>
            <a:r>
              <a:rPr lang="ru-RU" sz="2400" b="1" dirty="0" smtClean="0">
                <a:solidFill>
                  <a:srgbClr val="EA34B2"/>
                </a:solidFill>
              </a:rPr>
              <a:t>— Люди </a:t>
            </a:r>
            <a:r>
              <a:rPr lang="ru-RU" sz="2400" b="1" dirty="0" err="1" smtClean="0">
                <a:solidFill>
                  <a:srgbClr val="EA34B2"/>
                </a:solidFill>
              </a:rPr>
              <a:t>добрі</a:t>
            </a:r>
            <a:r>
              <a:rPr lang="ru-RU" sz="2400" b="1" dirty="0" smtClean="0">
                <a:solidFill>
                  <a:srgbClr val="EA34B2"/>
                </a:solidFill>
              </a:rPr>
              <a:t>,— </a:t>
            </a:r>
            <a:r>
              <a:rPr lang="ru-RU" sz="2400" b="1" dirty="0" err="1" smtClean="0">
                <a:solidFill>
                  <a:srgbClr val="EA34B2"/>
                </a:solidFill>
              </a:rPr>
              <a:t>благала</a:t>
            </a:r>
            <a:r>
              <a:rPr lang="ru-RU" sz="2400" b="1" dirty="0" smtClean="0">
                <a:solidFill>
                  <a:srgbClr val="EA34B2"/>
                </a:solidFill>
              </a:rPr>
              <a:t> </a:t>
            </a:r>
            <a:r>
              <a:rPr lang="ru-RU" sz="2400" b="1" dirty="0" err="1" smtClean="0">
                <a:solidFill>
                  <a:srgbClr val="EA34B2"/>
                </a:solidFill>
              </a:rPr>
              <a:t>Соломія</a:t>
            </a:r>
            <a:r>
              <a:rPr lang="ru-RU" sz="2400" b="1" dirty="0" smtClean="0">
                <a:solidFill>
                  <a:srgbClr val="EA34B2"/>
                </a:solidFill>
              </a:rPr>
              <a:t>, стоячи на </a:t>
            </a:r>
            <a:r>
              <a:rPr lang="ru-RU" sz="2400" b="1" dirty="0" err="1" smtClean="0">
                <a:solidFill>
                  <a:srgbClr val="EA34B2"/>
                </a:solidFill>
              </a:rPr>
              <a:t>колінах</a:t>
            </a:r>
            <a:r>
              <a:rPr lang="ru-RU" sz="2400" b="1" dirty="0" smtClean="0">
                <a:solidFill>
                  <a:srgbClr val="EA34B2"/>
                </a:solidFill>
              </a:rPr>
              <a:t>, — </a:t>
            </a:r>
            <a:r>
              <a:rPr lang="ru-RU" sz="2400" b="1" dirty="0" err="1" smtClean="0">
                <a:solidFill>
                  <a:srgbClr val="EA34B2"/>
                </a:solidFill>
              </a:rPr>
              <a:t>змилуйтесь</a:t>
            </a:r>
            <a:r>
              <a:rPr lang="ru-RU" sz="2400" b="1" dirty="0" smtClean="0">
                <a:solidFill>
                  <a:srgbClr val="EA34B2"/>
                </a:solidFill>
              </a:rPr>
              <a:t>, </a:t>
            </a:r>
            <a:r>
              <a:rPr lang="ru-RU" sz="2400" b="1" dirty="0" err="1" smtClean="0">
                <a:solidFill>
                  <a:srgbClr val="EA34B2"/>
                </a:solidFill>
              </a:rPr>
              <a:t>прийміть</a:t>
            </a:r>
            <a:r>
              <a:rPr lang="ru-RU" sz="2400" b="1" dirty="0" smtClean="0">
                <a:solidFill>
                  <a:srgbClr val="EA34B2"/>
                </a:solidFill>
              </a:rPr>
              <a:t> нас до </a:t>
            </a:r>
            <a:r>
              <a:rPr lang="ru-RU" sz="2400" b="1" dirty="0" err="1" smtClean="0">
                <a:solidFill>
                  <a:srgbClr val="EA34B2"/>
                </a:solidFill>
              </a:rPr>
              <a:t>хати</a:t>
            </a:r>
            <a:r>
              <a:rPr lang="ru-RU" sz="2400" b="1" dirty="0" smtClean="0">
                <a:solidFill>
                  <a:srgbClr val="EA34B2"/>
                </a:solidFill>
              </a:rPr>
              <a:t>… Ви ж </a:t>
            </a:r>
            <a:r>
              <a:rPr lang="ru-RU" sz="2400" b="1" dirty="0" err="1" smtClean="0">
                <a:solidFill>
                  <a:srgbClr val="EA34B2"/>
                </a:solidFill>
              </a:rPr>
              <a:t>бачите</a:t>
            </a:r>
            <a:r>
              <a:rPr lang="ru-RU" sz="2400" b="1" dirty="0" smtClean="0">
                <a:solidFill>
                  <a:srgbClr val="EA34B2"/>
                </a:solidFill>
              </a:rPr>
              <a:t> — </a:t>
            </a:r>
            <a:r>
              <a:rPr lang="ru-RU" sz="2400" b="1" dirty="0" err="1" smtClean="0">
                <a:solidFill>
                  <a:srgbClr val="EA34B2"/>
                </a:solidFill>
              </a:rPr>
              <a:t>пропадаємо</a:t>
            </a:r>
            <a:r>
              <a:rPr lang="ru-RU" sz="2400" b="1" dirty="0" smtClean="0">
                <a:solidFill>
                  <a:srgbClr val="EA34B2"/>
                </a:solidFill>
              </a:rPr>
              <a:t>… </a:t>
            </a:r>
            <a:r>
              <a:rPr lang="ru-RU" sz="2400" b="1" dirty="0" err="1" smtClean="0">
                <a:solidFill>
                  <a:srgbClr val="EA34B2"/>
                </a:solidFill>
              </a:rPr>
              <a:t>Чоловіка</a:t>
            </a:r>
            <a:r>
              <a:rPr lang="ru-RU" sz="2400" b="1" dirty="0" smtClean="0">
                <a:solidFill>
                  <a:srgbClr val="EA34B2"/>
                </a:solidFill>
              </a:rPr>
              <a:t> </a:t>
            </a:r>
            <a:r>
              <a:rPr lang="ru-RU" sz="2400" b="1" dirty="0" err="1" smtClean="0">
                <a:solidFill>
                  <a:srgbClr val="EA34B2"/>
                </a:solidFill>
              </a:rPr>
              <a:t>мого</a:t>
            </a:r>
            <a:r>
              <a:rPr lang="ru-RU" sz="2400" b="1" dirty="0" smtClean="0">
                <a:solidFill>
                  <a:srgbClr val="EA34B2"/>
                </a:solidFill>
              </a:rPr>
              <a:t> </a:t>
            </a:r>
            <a:r>
              <a:rPr lang="ru-RU" sz="2400" b="1" dirty="0" err="1" smtClean="0">
                <a:solidFill>
                  <a:srgbClr val="EA34B2"/>
                </a:solidFill>
              </a:rPr>
              <a:t>пострелено</a:t>
            </a:r>
            <a:r>
              <a:rPr lang="ru-RU" sz="2400" b="1" dirty="0" smtClean="0">
                <a:solidFill>
                  <a:srgbClr val="EA34B2"/>
                </a:solidFill>
              </a:rPr>
              <a:t>, </a:t>
            </a:r>
            <a:r>
              <a:rPr lang="ru-RU" sz="2400" b="1" dirty="0" err="1" smtClean="0">
                <a:solidFill>
                  <a:srgbClr val="EA34B2"/>
                </a:solidFill>
              </a:rPr>
              <a:t>він</a:t>
            </a:r>
            <a:r>
              <a:rPr lang="ru-RU" sz="2400" b="1" dirty="0" smtClean="0">
                <a:solidFill>
                  <a:srgbClr val="EA34B2"/>
                </a:solidFill>
              </a:rPr>
              <a:t> </a:t>
            </a:r>
            <a:r>
              <a:rPr lang="ru-RU" sz="2400" b="1" dirty="0" err="1" smtClean="0">
                <a:solidFill>
                  <a:srgbClr val="EA34B2"/>
                </a:solidFill>
              </a:rPr>
              <a:t>ледве</a:t>
            </a:r>
            <a:r>
              <a:rPr lang="ru-RU" sz="2400" b="1" dirty="0" smtClean="0">
                <a:solidFill>
                  <a:srgbClr val="EA34B2"/>
                </a:solidFill>
              </a:rPr>
              <a:t> </a:t>
            </a:r>
            <a:r>
              <a:rPr lang="ru-RU" sz="2400" b="1" dirty="0" err="1" smtClean="0">
                <a:solidFill>
                  <a:srgbClr val="EA34B2"/>
                </a:solidFill>
              </a:rPr>
              <a:t>живий</a:t>
            </a:r>
            <a:r>
              <a:rPr lang="ru-RU" sz="2400" b="1" dirty="0" smtClean="0">
                <a:solidFill>
                  <a:srgbClr val="EA34B2"/>
                </a:solidFill>
              </a:rPr>
              <a:t>, мало не </a:t>
            </a:r>
            <a:r>
              <a:rPr lang="ru-RU" sz="2400" b="1" dirty="0" err="1" smtClean="0">
                <a:solidFill>
                  <a:srgbClr val="EA34B2"/>
                </a:solidFill>
              </a:rPr>
              <a:t>загинули</a:t>
            </a:r>
            <a:r>
              <a:rPr lang="ru-RU" sz="2400" b="1" dirty="0" smtClean="0">
                <a:solidFill>
                  <a:srgbClr val="EA34B2"/>
                </a:solidFill>
              </a:rPr>
              <a:t> ми в плавнях… Я вам </a:t>
            </a:r>
            <a:r>
              <a:rPr lang="ru-RU" sz="2400" b="1" dirty="0" err="1" smtClean="0">
                <a:solidFill>
                  <a:srgbClr val="EA34B2"/>
                </a:solidFill>
              </a:rPr>
              <a:t>оддячу</a:t>
            </a:r>
            <a:r>
              <a:rPr lang="ru-RU" sz="2400" b="1" dirty="0" smtClean="0">
                <a:solidFill>
                  <a:srgbClr val="EA34B2"/>
                </a:solidFill>
              </a:rPr>
              <a:t>, я вам </a:t>
            </a:r>
            <a:r>
              <a:rPr lang="ru-RU" sz="2400" b="1" dirty="0" err="1" smtClean="0">
                <a:solidFill>
                  <a:srgbClr val="EA34B2"/>
                </a:solidFill>
              </a:rPr>
              <a:t>одроблю</a:t>
            </a:r>
            <a:r>
              <a:rPr lang="ru-RU" sz="2400" b="1" dirty="0" smtClean="0">
                <a:solidFill>
                  <a:srgbClr val="EA34B2"/>
                </a:solidFill>
              </a:rPr>
              <a:t>… </a:t>
            </a:r>
            <a:r>
              <a:rPr lang="ru-RU" sz="2400" b="1" dirty="0" err="1" smtClean="0">
                <a:solidFill>
                  <a:srgbClr val="EA34B2"/>
                </a:solidFill>
              </a:rPr>
              <a:t>Візьміть</a:t>
            </a:r>
            <a:r>
              <a:rPr lang="ru-RU" sz="2400" b="1" dirty="0" smtClean="0">
                <a:solidFill>
                  <a:srgbClr val="EA34B2"/>
                </a:solidFill>
              </a:rPr>
              <a:t> усе, </a:t>
            </a:r>
            <a:r>
              <a:rPr lang="ru-RU" sz="2400" b="1" dirty="0" err="1" smtClean="0">
                <a:solidFill>
                  <a:srgbClr val="EA34B2"/>
                </a:solidFill>
              </a:rPr>
              <a:t>що</a:t>
            </a:r>
            <a:r>
              <a:rPr lang="ru-RU" sz="2400" b="1" dirty="0" smtClean="0">
                <a:solidFill>
                  <a:srgbClr val="EA34B2"/>
                </a:solidFill>
              </a:rPr>
              <a:t> маю… все… та не кидайте нас… Ось нате…З сими словами </a:t>
            </a:r>
            <a:r>
              <a:rPr lang="ru-RU" sz="2400" b="1" dirty="0" err="1" smtClean="0">
                <a:solidFill>
                  <a:srgbClr val="EA34B2"/>
                </a:solidFill>
              </a:rPr>
              <a:t>Соломія</a:t>
            </a:r>
            <a:r>
              <a:rPr lang="ru-RU" sz="2400" b="1" dirty="0" smtClean="0">
                <a:solidFill>
                  <a:srgbClr val="EA34B2"/>
                </a:solidFill>
              </a:rPr>
              <a:t> </a:t>
            </a:r>
            <a:r>
              <a:rPr lang="ru-RU" sz="2400" b="1" dirty="0" err="1" smtClean="0">
                <a:solidFill>
                  <a:srgbClr val="EA34B2"/>
                </a:solidFill>
              </a:rPr>
              <a:t>зірвала</a:t>
            </a:r>
            <a:r>
              <a:rPr lang="ru-RU" sz="2400" b="1" dirty="0" smtClean="0">
                <a:solidFill>
                  <a:srgbClr val="EA34B2"/>
                </a:solidFill>
              </a:rPr>
              <a:t> з </a:t>
            </a:r>
            <a:r>
              <a:rPr lang="ru-RU" sz="2400" b="1" dirty="0" err="1" smtClean="0">
                <a:solidFill>
                  <a:srgbClr val="EA34B2"/>
                </a:solidFill>
              </a:rPr>
              <a:t>шиї</a:t>
            </a:r>
            <a:r>
              <a:rPr lang="ru-RU" sz="2400" b="1" dirty="0" smtClean="0">
                <a:solidFill>
                  <a:srgbClr val="EA34B2"/>
                </a:solidFill>
              </a:rPr>
              <a:t> </a:t>
            </a:r>
            <a:r>
              <a:rPr lang="ru-RU" sz="2400" b="1" dirty="0" err="1" smtClean="0">
                <a:solidFill>
                  <a:srgbClr val="EA34B2"/>
                </a:solidFill>
              </a:rPr>
              <a:t>торбинку</a:t>
            </a:r>
            <a:r>
              <a:rPr lang="ru-RU" sz="2400" b="1" dirty="0" smtClean="0">
                <a:solidFill>
                  <a:srgbClr val="EA34B2"/>
                </a:solidFill>
              </a:rPr>
              <a:t> і </a:t>
            </a:r>
            <a:r>
              <a:rPr lang="ru-RU" sz="2400" b="1" dirty="0" err="1" smtClean="0">
                <a:solidFill>
                  <a:srgbClr val="EA34B2"/>
                </a:solidFill>
              </a:rPr>
              <a:t>висипала</a:t>
            </a:r>
            <a:r>
              <a:rPr lang="ru-RU" sz="2400" b="1" dirty="0" smtClean="0">
                <a:solidFill>
                  <a:srgbClr val="EA34B2"/>
                </a:solidFill>
              </a:rPr>
              <a:t> з </a:t>
            </a:r>
            <a:r>
              <a:rPr lang="ru-RU" sz="2400" b="1" dirty="0" err="1" smtClean="0">
                <a:solidFill>
                  <a:srgbClr val="EA34B2"/>
                </a:solidFill>
              </a:rPr>
              <a:t>неї</a:t>
            </a:r>
            <a:r>
              <a:rPr lang="ru-RU" sz="2400" b="1" dirty="0" smtClean="0">
                <a:solidFill>
                  <a:srgbClr val="EA34B2"/>
                </a:solidFill>
              </a:rPr>
              <a:t> на руку старому </a:t>
            </a:r>
            <a:r>
              <a:rPr lang="ru-RU" sz="2400" b="1" dirty="0" err="1" smtClean="0">
                <a:solidFill>
                  <a:srgbClr val="EA34B2"/>
                </a:solidFill>
              </a:rPr>
              <a:t>циганові</a:t>
            </a:r>
            <a:r>
              <a:rPr lang="ru-RU" sz="2400" b="1" dirty="0" smtClean="0">
                <a:solidFill>
                  <a:srgbClr val="EA34B2"/>
                </a:solidFill>
              </a:rPr>
              <a:t> </a:t>
            </a:r>
            <a:r>
              <a:rPr lang="ru-RU" sz="2400" b="1" dirty="0" err="1" smtClean="0">
                <a:solidFill>
                  <a:srgbClr val="EA34B2"/>
                </a:solidFill>
              </a:rPr>
              <a:t>кілька</a:t>
            </a:r>
            <a:r>
              <a:rPr lang="ru-RU" sz="2400" b="1" dirty="0" smtClean="0">
                <a:solidFill>
                  <a:srgbClr val="EA34B2"/>
                </a:solidFill>
              </a:rPr>
              <a:t> </a:t>
            </a:r>
            <a:r>
              <a:rPr lang="ru-RU" sz="2400" b="1" dirty="0" err="1" smtClean="0">
                <a:solidFill>
                  <a:srgbClr val="EA34B2"/>
                </a:solidFill>
              </a:rPr>
              <a:t>срібних</a:t>
            </a:r>
            <a:r>
              <a:rPr lang="ru-RU" sz="2400" b="1" dirty="0" smtClean="0">
                <a:solidFill>
                  <a:srgbClr val="EA34B2"/>
                </a:solidFill>
              </a:rPr>
              <a:t> монет.</a:t>
            </a:r>
          </a:p>
          <a:p>
            <a:r>
              <a:rPr lang="ru-RU" sz="2400" b="1" dirty="0" smtClean="0">
                <a:solidFill>
                  <a:srgbClr val="EA34B2"/>
                </a:solidFill>
              </a:rPr>
              <a:t> </a:t>
            </a:r>
            <a:endParaRPr lang="ru-RU" sz="2400" b="1" dirty="0">
              <a:solidFill>
                <a:srgbClr val="EA34B2"/>
              </a:solidFill>
            </a:endParaRPr>
          </a:p>
        </p:txBody>
      </p:sp>
      <p:sp>
        <p:nvSpPr>
          <p:cNvPr id="6" name="Прямоугольник 5"/>
          <p:cNvSpPr/>
          <p:nvPr/>
        </p:nvSpPr>
        <p:spPr>
          <a:xfrm>
            <a:off x="3979816" y="3522617"/>
            <a:ext cx="8151223" cy="2677656"/>
          </a:xfrm>
          <a:prstGeom prst="rect">
            <a:avLst/>
          </a:prstGeom>
        </p:spPr>
        <p:txBody>
          <a:bodyPr wrap="square">
            <a:spAutoFit/>
          </a:bodyPr>
          <a:lstStyle/>
          <a:p>
            <a:pPr algn="ctr"/>
            <a:r>
              <a:rPr lang="ru-RU" sz="2400" b="1" dirty="0" err="1" smtClean="0">
                <a:solidFill>
                  <a:schemeClr val="accent6">
                    <a:lumMod val="50000"/>
                  </a:schemeClr>
                </a:solidFill>
              </a:rPr>
              <a:t>Безкорислива</a:t>
            </a:r>
            <a:r>
              <a:rPr lang="ru-RU" sz="2400" b="1" dirty="0" smtClean="0">
                <a:solidFill>
                  <a:schemeClr val="accent6">
                    <a:lumMod val="50000"/>
                  </a:schemeClr>
                </a:solidFill>
              </a:rPr>
              <a:t> та щедра.</a:t>
            </a:r>
          </a:p>
          <a:p>
            <a:pPr algn="just"/>
            <a:r>
              <a:rPr lang="ru-RU" sz="2400" b="1" dirty="0" smtClean="0">
                <a:solidFill>
                  <a:srgbClr val="EA34B2"/>
                </a:solidFill>
              </a:rPr>
              <a:t>"</a:t>
            </a:r>
            <a:r>
              <a:rPr lang="ru-RU" sz="2400" b="1" dirty="0" err="1" smtClean="0">
                <a:solidFill>
                  <a:srgbClr val="EA34B2"/>
                </a:solidFill>
              </a:rPr>
              <a:t>Соломії</a:t>
            </a:r>
            <a:r>
              <a:rPr lang="ru-RU" sz="2400" b="1" dirty="0" smtClean="0">
                <a:solidFill>
                  <a:srgbClr val="EA34B2"/>
                </a:solidFill>
              </a:rPr>
              <a:t> </a:t>
            </a:r>
            <a:r>
              <a:rPr lang="ru-RU" sz="2400" b="1" dirty="0" err="1" smtClean="0">
                <a:solidFill>
                  <a:srgbClr val="EA34B2"/>
                </a:solidFill>
              </a:rPr>
              <a:t>пощастило</a:t>
            </a:r>
            <a:r>
              <a:rPr lang="ru-RU" sz="2400" b="1" dirty="0" smtClean="0">
                <a:solidFill>
                  <a:srgbClr val="EA34B2"/>
                </a:solidFill>
              </a:rPr>
              <a:t>", </a:t>
            </a:r>
            <a:r>
              <a:rPr lang="ru-RU" sz="2400" b="1" dirty="0" err="1" smtClean="0">
                <a:solidFill>
                  <a:srgbClr val="EA34B2"/>
                </a:solidFill>
              </a:rPr>
              <a:t>бо</a:t>
            </a:r>
            <a:r>
              <a:rPr lang="ru-RU" sz="2400" b="1" dirty="0" smtClean="0">
                <a:solidFill>
                  <a:srgbClr val="EA34B2"/>
                </a:solidFill>
              </a:rPr>
              <a:t> </a:t>
            </a:r>
            <a:r>
              <a:rPr lang="ru-RU" sz="2400" b="1" dirty="0" err="1" smtClean="0">
                <a:solidFill>
                  <a:srgbClr val="EA34B2"/>
                </a:solidFill>
              </a:rPr>
              <a:t>заможний</a:t>
            </a:r>
            <a:r>
              <a:rPr lang="ru-RU" sz="2400" b="1" dirty="0" smtClean="0">
                <a:solidFill>
                  <a:srgbClr val="EA34B2"/>
                </a:solidFill>
              </a:rPr>
              <a:t> болгарин "</a:t>
            </a:r>
            <a:r>
              <a:rPr lang="ru-RU" sz="2400" b="1" dirty="0" err="1" smtClean="0">
                <a:solidFill>
                  <a:srgbClr val="EA34B2"/>
                </a:solidFill>
              </a:rPr>
              <a:t>найняв</a:t>
            </a:r>
            <a:r>
              <a:rPr lang="ru-RU" sz="2400" b="1" dirty="0" smtClean="0">
                <a:solidFill>
                  <a:srgbClr val="EA34B2"/>
                </a:solidFill>
              </a:rPr>
              <a:t> </a:t>
            </a:r>
            <a:r>
              <a:rPr lang="ru-RU" sz="2400" b="1" dirty="0" err="1" smtClean="0">
                <a:solidFill>
                  <a:srgbClr val="EA34B2"/>
                </a:solidFill>
              </a:rPr>
              <a:t>Соломію</a:t>
            </a:r>
            <a:r>
              <a:rPr lang="ru-RU" sz="2400" b="1" dirty="0" smtClean="0">
                <a:solidFill>
                  <a:srgbClr val="EA34B2"/>
                </a:solidFill>
              </a:rPr>
              <a:t> </a:t>
            </a:r>
            <a:r>
              <a:rPr lang="ru-RU" sz="2400" b="1" dirty="0" err="1" smtClean="0">
                <a:solidFill>
                  <a:srgbClr val="EA34B2"/>
                </a:solidFill>
              </a:rPr>
              <a:t>перемивати</a:t>
            </a:r>
            <a:r>
              <a:rPr lang="ru-RU" sz="2400" b="1" dirty="0" smtClean="0">
                <a:solidFill>
                  <a:srgbClr val="EA34B2"/>
                </a:solidFill>
              </a:rPr>
              <a:t> </a:t>
            </a:r>
            <a:r>
              <a:rPr lang="ru-RU" sz="2400" b="1" dirty="0" err="1" smtClean="0">
                <a:solidFill>
                  <a:srgbClr val="EA34B2"/>
                </a:solidFill>
              </a:rPr>
              <a:t>вовну</a:t>
            </a:r>
            <a:r>
              <a:rPr lang="ru-RU" sz="2400" b="1" dirty="0" smtClean="0">
                <a:solidFill>
                  <a:srgbClr val="EA34B2"/>
                </a:solidFill>
              </a:rPr>
              <a:t>. З того дня </a:t>
            </a:r>
            <a:r>
              <a:rPr lang="ru-RU" sz="2400" b="1" dirty="0" err="1" smtClean="0">
                <a:solidFill>
                  <a:srgbClr val="EA34B2"/>
                </a:solidFill>
              </a:rPr>
              <a:t>Соломія</a:t>
            </a:r>
            <a:r>
              <a:rPr lang="ru-RU" sz="2400" b="1" dirty="0" smtClean="0">
                <a:solidFill>
                  <a:srgbClr val="EA34B2"/>
                </a:solidFill>
              </a:rPr>
              <a:t> приносила з собою </a:t>
            </a:r>
            <a:r>
              <a:rPr lang="ru-RU" sz="2400" b="1" dirty="0" err="1" smtClean="0">
                <a:solidFill>
                  <a:srgbClr val="EA34B2"/>
                </a:solidFill>
              </a:rPr>
              <a:t>трохи</a:t>
            </a:r>
            <a:r>
              <a:rPr lang="ru-RU" sz="2400" b="1" dirty="0" smtClean="0">
                <a:solidFill>
                  <a:srgbClr val="EA34B2"/>
                </a:solidFill>
              </a:rPr>
              <a:t> грошей та </a:t>
            </a:r>
            <a:r>
              <a:rPr lang="ru-RU" sz="2400" b="1" dirty="0" err="1" smtClean="0">
                <a:solidFill>
                  <a:srgbClr val="EA34B2"/>
                </a:solidFill>
              </a:rPr>
              <a:t>купувала</a:t>
            </a:r>
            <a:r>
              <a:rPr lang="ru-RU" sz="2400" b="1" dirty="0" smtClean="0">
                <a:solidFill>
                  <a:srgbClr val="EA34B2"/>
                </a:solidFill>
              </a:rPr>
              <a:t> </a:t>
            </a:r>
            <a:r>
              <a:rPr lang="ru-RU" sz="2400" b="1" dirty="0" err="1" smtClean="0">
                <a:solidFill>
                  <a:srgbClr val="EA34B2"/>
                </a:solidFill>
              </a:rPr>
              <a:t>Остапові</a:t>
            </a:r>
            <a:r>
              <a:rPr lang="ru-RU" sz="2400" b="1" dirty="0" smtClean="0">
                <a:solidFill>
                  <a:srgbClr val="EA34B2"/>
                </a:solidFill>
              </a:rPr>
              <a:t> </a:t>
            </a:r>
            <a:r>
              <a:rPr lang="ru-RU" sz="2400" b="1" dirty="0" err="1" smtClean="0">
                <a:solidFill>
                  <a:srgbClr val="EA34B2"/>
                </a:solidFill>
              </a:rPr>
              <a:t>кращу</a:t>
            </a:r>
            <a:r>
              <a:rPr lang="ru-RU" sz="2400" b="1" dirty="0" smtClean="0">
                <a:solidFill>
                  <a:srgbClr val="EA34B2"/>
                </a:solidFill>
              </a:rPr>
              <a:t> </a:t>
            </a:r>
            <a:r>
              <a:rPr lang="ru-RU" sz="2400" b="1" dirty="0" err="1" smtClean="0">
                <a:solidFill>
                  <a:srgbClr val="EA34B2"/>
                </a:solidFill>
              </a:rPr>
              <a:t>страву</a:t>
            </a:r>
            <a:r>
              <a:rPr lang="ru-RU" sz="2400" b="1" dirty="0" smtClean="0">
                <a:solidFill>
                  <a:srgbClr val="EA34B2"/>
                </a:solidFill>
              </a:rPr>
              <a:t>".</a:t>
            </a:r>
          </a:p>
          <a:p>
            <a:pPr algn="just"/>
            <a:r>
              <a:rPr lang="ru-RU" sz="2400" b="1" dirty="0" smtClean="0">
                <a:solidFill>
                  <a:srgbClr val="EA34B2"/>
                </a:solidFill>
              </a:rPr>
              <a:t>"Коли </a:t>
            </a:r>
            <a:r>
              <a:rPr lang="ru-RU" sz="2400" b="1" dirty="0" err="1" smtClean="0">
                <a:solidFill>
                  <a:srgbClr val="EA34B2"/>
                </a:solidFill>
              </a:rPr>
              <a:t>тільки</a:t>
            </a:r>
            <a:r>
              <a:rPr lang="ru-RU" sz="2400" b="1" dirty="0" smtClean="0">
                <a:solidFill>
                  <a:srgbClr val="EA34B2"/>
                </a:solidFill>
              </a:rPr>
              <a:t> </a:t>
            </a:r>
            <a:r>
              <a:rPr lang="ru-RU" sz="2400" b="1" dirty="0" err="1" smtClean="0">
                <a:solidFill>
                  <a:srgbClr val="EA34B2"/>
                </a:solidFill>
              </a:rPr>
              <a:t>річ</a:t>
            </a:r>
            <a:r>
              <a:rPr lang="ru-RU" sz="2400" b="1" dirty="0" smtClean="0">
                <a:solidFill>
                  <a:srgbClr val="EA34B2"/>
                </a:solidFill>
              </a:rPr>
              <a:t> у грошах, — вона заставить себе, а </a:t>
            </a:r>
            <a:r>
              <a:rPr lang="ru-RU" sz="2400" b="1" dirty="0" err="1" smtClean="0">
                <a:solidFill>
                  <a:srgbClr val="EA34B2"/>
                </a:solidFill>
              </a:rPr>
              <a:t>роздобуде</a:t>
            </a:r>
            <a:r>
              <a:rPr lang="ru-RU" sz="2400" b="1" dirty="0" smtClean="0">
                <a:solidFill>
                  <a:srgbClr val="EA34B2"/>
                </a:solidFill>
              </a:rPr>
              <a:t> </a:t>
            </a:r>
            <a:r>
              <a:rPr lang="ru-RU" sz="2400" b="1" dirty="0" err="1" smtClean="0">
                <a:solidFill>
                  <a:srgbClr val="EA34B2"/>
                </a:solidFill>
              </a:rPr>
              <a:t>їх</a:t>
            </a:r>
            <a:r>
              <a:rPr lang="ru-RU" sz="2400" b="1" dirty="0" smtClean="0">
                <a:solidFill>
                  <a:srgbClr val="EA34B2"/>
                </a:solidFill>
              </a:rPr>
              <a:t>. Вона </a:t>
            </a:r>
            <a:r>
              <a:rPr lang="ru-RU" sz="2400" b="1" dirty="0" err="1" smtClean="0">
                <a:solidFill>
                  <a:srgbClr val="EA34B2"/>
                </a:solidFill>
              </a:rPr>
              <a:t>від</a:t>
            </a:r>
            <a:r>
              <a:rPr lang="ru-RU" sz="2400" b="1" dirty="0" smtClean="0">
                <a:solidFill>
                  <a:srgbClr val="EA34B2"/>
                </a:solidFill>
              </a:rPr>
              <a:t> рота </a:t>
            </a:r>
            <a:r>
              <a:rPr lang="ru-RU" sz="2400" b="1" dirty="0" err="1" smtClean="0">
                <a:solidFill>
                  <a:srgbClr val="EA34B2"/>
                </a:solidFill>
              </a:rPr>
              <a:t>відриватиме</a:t>
            </a:r>
            <a:r>
              <a:rPr lang="ru-RU" sz="2400" b="1" dirty="0" smtClean="0">
                <a:solidFill>
                  <a:srgbClr val="EA34B2"/>
                </a:solidFill>
              </a:rPr>
              <a:t> </a:t>
            </a:r>
            <a:r>
              <a:rPr lang="ru-RU" sz="2400" b="1" dirty="0" err="1" smtClean="0">
                <a:solidFill>
                  <a:srgbClr val="EA34B2"/>
                </a:solidFill>
              </a:rPr>
              <a:t>кожен</a:t>
            </a:r>
            <a:r>
              <a:rPr lang="ru-RU" sz="2400" b="1" dirty="0" smtClean="0">
                <a:solidFill>
                  <a:srgbClr val="EA34B2"/>
                </a:solidFill>
              </a:rPr>
              <a:t> шматок, </a:t>
            </a:r>
            <a:r>
              <a:rPr lang="ru-RU" sz="2400" b="1" dirty="0" err="1" smtClean="0">
                <a:solidFill>
                  <a:srgbClr val="EA34B2"/>
                </a:solidFill>
              </a:rPr>
              <a:t>кожен</a:t>
            </a:r>
            <a:r>
              <a:rPr lang="ru-RU" sz="2400" b="1" dirty="0" smtClean="0">
                <a:solidFill>
                  <a:srgbClr val="EA34B2"/>
                </a:solidFill>
              </a:rPr>
              <a:t> </a:t>
            </a:r>
            <a:r>
              <a:rPr lang="ru-RU" sz="2400" b="1" dirty="0" err="1" smtClean="0">
                <a:solidFill>
                  <a:srgbClr val="EA34B2"/>
                </a:solidFill>
              </a:rPr>
              <a:t>шеляг</a:t>
            </a:r>
            <a:r>
              <a:rPr lang="ru-RU" sz="2400" b="1" dirty="0" smtClean="0">
                <a:solidFill>
                  <a:srgbClr val="EA34B2"/>
                </a:solidFill>
              </a:rPr>
              <a:t> </a:t>
            </a:r>
            <a:r>
              <a:rPr lang="ru-RU" sz="2400" b="1" dirty="0" err="1" smtClean="0">
                <a:solidFill>
                  <a:srgbClr val="EA34B2"/>
                </a:solidFill>
              </a:rPr>
              <a:t>складатиме</a:t>
            </a:r>
            <a:r>
              <a:rPr lang="ru-RU" sz="2400" b="1" dirty="0" smtClean="0">
                <a:solidFill>
                  <a:srgbClr val="EA34B2"/>
                </a:solidFill>
              </a:rPr>
              <a:t> на </a:t>
            </a:r>
            <a:r>
              <a:rPr lang="ru-RU" sz="2400" b="1" dirty="0" err="1" smtClean="0">
                <a:solidFill>
                  <a:srgbClr val="EA34B2"/>
                </a:solidFill>
              </a:rPr>
              <a:t>викуп</a:t>
            </a:r>
            <a:r>
              <a:rPr lang="ru-RU" sz="2400" b="1" dirty="0" smtClean="0">
                <a:solidFill>
                  <a:srgbClr val="EA34B2"/>
                </a:solidFill>
              </a:rPr>
              <a:t>". </a:t>
            </a:r>
            <a:endParaRPr lang="ru-RU" sz="2400" b="1" dirty="0">
              <a:solidFill>
                <a:srgbClr val="EA34B2"/>
              </a:solidFill>
            </a:endParaRPr>
          </a:p>
        </p:txBody>
      </p:sp>
    </p:spTree>
    <p:extLst>
      <p:ext uri="{BB962C8B-B14F-4D97-AF65-F5344CB8AC3E}">
        <p14:creationId xmlns:p14="http://schemas.microsoft.com/office/powerpoint/2010/main" val="1096580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72594"/>
          </a:xfrm>
          <a:prstGeom prst="rect">
            <a:avLst/>
          </a:prstGeom>
        </p:spPr>
      </p:pic>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4" name="Прямоугольник 3"/>
          <p:cNvSpPr/>
          <p:nvPr/>
        </p:nvSpPr>
        <p:spPr>
          <a:xfrm>
            <a:off x="679270" y="1018903"/>
            <a:ext cx="8046719" cy="1938992"/>
          </a:xfrm>
          <a:prstGeom prst="rect">
            <a:avLst/>
          </a:prstGeom>
        </p:spPr>
        <p:txBody>
          <a:bodyPr wrap="square">
            <a:spAutoFit/>
          </a:bodyPr>
          <a:lstStyle/>
          <a:p>
            <a:pPr algn="ctr"/>
            <a:r>
              <a:rPr lang="ru-RU" sz="2400" b="1" dirty="0" smtClean="0">
                <a:solidFill>
                  <a:schemeClr val="accent6">
                    <a:lumMod val="50000"/>
                  </a:schemeClr>
                </a:solidFill>
              </a:rPr>
              <a:t>Не </a:t>
            </a:r>
            <a:r>
              <a:rPr lang="ru-RU" sz="2400" b="1" dirty="0" err="1" smtClean="0">
                <a:solidFill>
                  <a:schemeClr val="accent6">
                    <a:lumMod val="50000"/>
                  </a:schemeClr>
                </a:solidFill>
              </a:rPr>
              <a:t>терпить</a:t>
            </a:r>
            <a:r>
              <a:rPr lang="ru-RU" sz="2400" b="1" dirty="0" smtClean="0">
                <a:solidFill>
                  <a:schemeClr val="accent6">
                    <a:lumMod val="50000"/>
                  </a:schemeClr>
                </a:solidFill>
              </a:rPr>
              <a:t> </a:t>
            </a:r>
            <a:r>
              <a:rPr lang="ru-RU" sz="2400" b="1" dirty="0" err="1" smtClean="0">
                <a:solidFill>
                  <a:schemeClr val="accent6">
                    <a:lumMod val="50000"/>
                  </a:schemeClr>
                </a:solidFill>
              </a:rPr>
              <a:t>несправедливості</a:t>
            </a:r>
            <a:endParaRPr lang="ru-RU" sz="2400" b="1" dirty="0" smtClean="0">
              <a:solidFill>
                <a:schemeClr val="accent6">
                  <a:lumMod val="50000"/>
                </a:schemeClr>
              </a:solidFill>
            </a:endParaRPr>
          </a:p>
          <a:p>
            <a:pPr algn="just"/>
            <a:r>
              <a:rPr lang="ru-RU" sz="2400" b="1" dirty="0" smtClean="0">
                <a:solidFill>
                  <a:srgbClr val="EA34B2"/>
                </a:solidFill>
              </a:rPr>
              <a:t>"— І-і, </a:t>
            </a:r>
            <a:r>
              <a:rPr lang="ru-RU" sz="2400" b="1" dirty="0" err="1" smtClean="0">
                <a:solidFill>
                  <a:srgbClr val="EA34B2"/>
                </a:solidFill>
              </a:rPr>
              <a:t>бусурмени</a:t>
            </a:r>
            <a:r>
              <a:rPr lang="ru-RU" sz="2400" b="1" dirty="0" smtClean="0">
                <a:solidFill>
                  <a:srgbClr val="EA34B2"/>
                </a:solidFill>
              </a:rPr>
              <a:t>… так би й </a:t>
            </a:r>
            <a:r>
              <a:rPr lang="ru-RU" sz="2400" b="1" dirty="0" err="1" smtClean="0">
                <a:solidFill>
                  <a:srgbClr val="EA34B2"/>
                </a:solidFill>
              </a:rPr>
              <a:t>поскручувала</a:t>
            </a:r>
            <a:r>
              <a:rPr lang="ru-RU" sz="2400" b="1" dirty="0" smtClean="0">
                <a:solidFill>
                  <a:srgbClr val="EA34B2"/>
                </a:solidFill>
              </a:rPr>
              <a:t> </a:t>
            </a:r>
            <a:r>
              <a:rPr lang="ru-RU" sz="2400" b="1" dirty="0" err="1" smtClean="0">
                <a:solidFill>
                  <a:srgbClr val="EA34B2"/>
                </a:solidFill>
              </a:rPr>
              <a:t>голови</a:t>
            </a:r>
            <a:r>
              <a:rPr lang="ru-RU" sz="2400" b="1" dirty="0" smtClean="0">
                <a:solidFill>
                  <a:srgbClr val="EA34B2"/>
                </a:solidFill>
              </a:rPr>
              <a:t>, як </a:t>
            </a:r>
            <a:r>
              <a:rPr lang="ru-RU" sz="2400" b="1" dirty="0" err="1" smtClean="0">
                <a:solidFill>
                  <a:srgbClr val="EA34B2"/>
                </a:solidFill>
              </a:rPr>
              <a:t>галченятам</a:t>
            </a:r>
            <a:r>
              <a:rPr lang="ru-RU" sz="2400" b="1" dirty="0" smtClean="0">
                <a:solidFill>
                  <a:srgbClr val="EA34B2"/>
                </a:solidFill>
              </a:rPr>
              <a:t>… Взяли безвинного — та </a:t>
            </a:r>
            <a:r>
              <a:rPr lang="ru-RU" sz="2400" b="1" dirty="0" err="1" smtClean="0">
                <a:solidFill>
                  <a:srgbClr val="EA34B2"/>
                </a:solidFill>
              </a:rPr>
              <a:t>ще</a:t>
            </a:r>
            <a:r>
              <a:rPr lang="ru-RU" sz="2400" b="1" dirty="0" smtClean="0">
                <a:solidFill>
                  <a:srgbClr val="EA34B2"/>
                </a:solidFill>
              </a:rPr>
              <a:t> й </a:t>
            </a:r>
            <a:r>
              <a:rPr lang="ru-RU" sz="2400" b="1" dirty="0" err="1" smtClean="0">
                <a:solidFill>
                  <a:srgbClr val="EA34B2"/>
                </a:solidFill>
              </a:rPr>
              <a:t>знущаються</a:t>
            </a:r>
            <a:r>
              <a:rPr lang="ru-RU" sz="2400" b="1" dirty="0" smtClean="0">
                <a:solidFill>
                  <a:srgbClr val="EA34B2"/>
                </a:solidFill>
              </a:rPr>
              <a:t>… — мало не плакала </a:t>
            </a:r>
            <a:r>
              <a:rPr lang="ru-RU" sz="2400" b="1" dirty="0" err="1" smtClean="0">
                <a:solidFill>
                  <a:srgbClr val="EA34B2"/>
                </a:solidFill>
              </a:rPr>
              <a:t>Соломія</a:t>
            </a:r>
            <a:r>
              <a:rPr lang="ru-RU" sz="2400" b="1" dirty="0" smtClean="0">
                <a:solidFill>
                  <a:srgbClr val="EA34B2"/>
                </a:solidFill>
              </a:rPr>
              <a:t> і </a:t>
            </a:r>
            <a:r>
              <a:rPr lang="ru-RU" sz="2400" b="1" dirty="0" err="1" smtClean="0">
                <a:solidFill>
                  <a:srgbClr val="EA34B2"/>
                </a:solidFill>
              </a:rPr>
              <a:t>показувала</a:t>
            </a:r>
            <a:r>
              <a:rPr lang="ru-RU" sz="2400" b="1" dirty="0" smtClean="0">
                <a:solidFill>
                  <a:srgbClr val="EA34B2"/>
                </a:solidFill>
              </a:rPr>
              <a:t> </a:t>
            </a:r>
            <a:r>
              <a:rPr lang="ru-RU" sz="2400" b="1" dirty="0" err="1" smtClean="0">
                <a:solidFill>
                  <a:srgbClr val="EA34B2"/>
                </a:solidFill>
              </a:rPr>
              <a:t>своїми</a:t>
            </a:r>
            <a:r>
              <a:rPr lang="ru-RU" sz="2400" b="1" dirty="0" smtClean="0">
                <a:solidFill>
                  <a:srgbClr val="EA34B2"/>
                </a:solidFill>
              </a:rPr>
              <a:t> </a:t>
            </a:r>
            <a:r>
              <a:rPr lang="ru-RU" sz="2400" b="1" dirty="0" err="1" smtClean="0">
                <a:solidFill>
                  <a:srgbClr val="EA34B2"/>
                </a:solidFill>
              </a:rPr>
              <a:t>дужими</a:t>
            </a:r>
            <a:r>
              <a:rPr lang="ru-RU" sz="2400" b="1" dirty="0" smtClean="0">
                <a:solidFill>
                  <a:srgbClr val="EA34B2"/>
                </a:solidFill>
              </a:rPr>
              <a:t> руками, як би вона </a:t>
            </a:r>
            <a:r>
              <a:rPr lang="ru-RU" sz="2400" b="1" dirty="0" err="1" smtClean="0">
                <a:solidFill>
                  <a:srgbClr val="EA34B2"/>
                </a:solidFill>
              </a:rPr>
              <a:t>поскручувала</a:t>
            </a:r>
            <a:r>
              <a:rPr lang="ru-RU" sz="2400" b="1" dirty="0" smtClean="0">
                <a:solidFill>
                  <a:srgbClr val="EA34B2"/>
                </a:solidFill>
              </a:rPr>
              <a:t> </a:t>
            </a:r>
            <a:r>
              <a:rPr lang="ru-RU" sz="2400" b="1" dirty="0" err="1" smtClean="0">
                <a:solidFill>
                  <a:srgbClr val="EA34B2"/>
                </a:solidFill>
              </a:rPr>
              <a:t>жовнірам</a:t>
            </a:r>
            <a:r>
              <a:rPr lang="ru-RU" sz="2400" b="1" dirty="0" smtClean="0">
                <a:solidFill>
                  <a:srgbClr val="EA34B2"/>
                </a:solidFill>
              </a:rPr>
              <a:t> </a:t>
            </a:r>
            <a:r>
              <a:rPr lang="ru-RU" sz="2400" b="1" dirty="0" err="1" smtClean="0">
                <a:solidFill>
                  <a:srgbClr val="EA34B2"/>
                </a:solidFill>
              </a:rPr>
              <a:t>голови</a:t>
            </a:r>
            <a:r>
              <a:rPr lang="ru-RU" sz="2400" b="1" dirty="0" smtClean="0">
                <a:solidFill>
                  <a:srgbClr val="EA34B2"/>
                </a:solidFill>
              </a:rPr>
              <a:t>".</a:t>
            </a:r>
            <a:endParaRPr lang="ru-RU" sz="2400" b="1" dirty="0">
              <a:solidFill>
                <a:srgbClr val="EA34B2"/>
              </a:solidFill>
            </a:endParaRPr>
          </a:p>
        </p:txBody>
      </p:sp>
      <p:sp>
        <p:nvSpPr>
          <p:cNvPr id="7" name="Прямоугольник 6"/>
          <p:cNvSpPr/>
          <p:nvPr/>
        </p:nvSpPr>
        <p:spPr>
          <a:xfrm>
            <a:off x="5381898" y="3370216"/>
            <a:ext cx="5939246" cy="2677656"/>
          </a:xfrm>
          <a:prstGeom prst="rect">
            <a:avLst/>
          </a:prstGeom>
        </p:spPr>
        <p:txBody>
          <a:bodyPr wrap="square">
            <a:spAutoFit/>
          </a:bodyPr>
          <a:lstStyle/>
          <a:p>
            <a:pPr algn="ctr"/>
            <a:r>
              <a:rPr lang="ru-RU" sz="2400" b="1" dirty="0" err="1" smtClean="0">
                <a:solidFill>
                  <a:schemeClr val="accent6">
                    <a:lumMod val="50000"/>
                  </a:schemeClr>
                </a:solidFill>
              </a:rPr>
              <a:t>Життєлюбна</a:t>
            </a:r>
            <a:r>
              <a:rPr lang="ru-RU" sz="2400" b="1" dirty="0" smtClean="0">
                <a:solidFill>
                  <a:schemeClr val="accent6">
                    <a:lumMod val="50000"/>
                  </a:schemeClr>
                </a:solidFill>
              </a:rPr>
              <a:t>.</a:t>
            </a:r>
          </a:p>
          <a:p>
            <a:pPr algn="just"/>
            <a:r>
              <a:rPr lang="ru-RU" sz="2400" b="1" dirty="0" smtClean="0">
                <a:solidFill>
                  <a:srgbClr val="EA34B2"/>
                </a:solidFill>
              </a:rPr>
              <a:t>"</a:t>
            </a:r>
            <a:r>
              <a:rPr lang="ru-RU" sz="2400" b="1" dirty="0" err="1" smtClean="0">
                <a:solidFill>
                  <a:srgbClr val="EA34B2"/>
                </a:solidFill>
              </a:rPr>
              <a:t>Могутня</a:t>
            </a:r>
            <a:r>
              <a:rPr lang="ru-RU" sz="2400" b="1" dirty="0" smtClean="0">
                <a:solidFill>
                  <a:srgbClr val="EA34B2"/>
                </a:solidFill>
              </a:rPr>
              <a:t> </a:t>
            </a:r>
            <a:r>
              <a:rPr lang="ru-RU" sz="2400" b="1" dirty="0" err="1" smtClean="0">
                <a:solidFill>
                  <a:srgbClr val="EA34B2"/>
                </a:solidFill>
              </a:rPr>
              <a:t>течія</a:t>
            </a:r>
            <a:r>
              <a:rPr lang="ru-RU" sz="2400" b="1" dirty="0" smtClean="0">
                <a:solidFill>
                  <a:srgbClr val="EA34B2"/>
                </a:solidFill>
              </a:rPr>
              <a:t> </a:t>
            </a:r>
            <a:r>
              <a:rPr lang="ru-RU" sz="2400" b="1" dirty="0" err="1" smtClean="0">
                <a:solidFill>
                  <a:srgbClr val="EA34B2"/>
                </a:solidFill>
              </a:rPr>
              <a:t>бере</a:t>
            </a:r>
            <a:r>
              <a:rPr lang="ru-RU" sz="2400" b="1" dirty="0" smtClean="0">
                <a:solidFill>
                  <a:srgbClr val="EA34B2"/>
                </a:solidFill>
              </a:rPr>
              <a:t> </a:t>
            </a:r>
            <a:r>
              <a:rPr lang="ru-RU" sz="2400" b="1" dirty="0" err="1" smtClean="0">
                <a:solidFill>
                  <a:srgbClr val="EA34B2"/>
                </a:solidFill>
              </a:rPr>
              <a:t>її</a:t>
            </a:r>
            <a:r>
              <a:rPr lang="ru-RU" sz="2400" b="1" dirty="0" smtClean="0">
                <a:solidFill>
                  <a:srgbClr val="EA34B2"/>
                </a:solidFill>
              </a:rPr>
              <a:t> в </a:t>
            </a:r>
            <a:r>
              <a:rPr lang="ru-RU" sz="2400" b="1" dirty="0" err="1" smtClean="0">
                <a:solidFill>
                  <a:srgbClr val="EA34B2"/>
                </a:solidFill>
              </a:rPr>
              <a:t>свої</a:t>
            </a:r>
            <a:r>
              <a:rPr lang="ru-RU" sz="2400" b="1" dirty="0" smtClean="0">
                <a:solidFill>
                  <a:srgbClr val="EA34B2"/>
                </a:solidFill>
              </a:rPr>
              <a:t> </a:t>
            </a:r>
            <a:r>
              <a:rPr lang="ru-RU" sz="2400" b="1" dirty="0" err="1" smtClean="0">
                <a:solidFill>
                  <a:srgbClr val="EA34B2"/>
                </a:solidFill>
              </a:rPr>
              <a:t>обійми</a:t>
            </a:r>
            <a:r>
              <a:rPr lang="ru-RU" sz="2400" b="1" dirty="0" smtClean="0">
                <a:solidFill>
                  <a:srgbClr val="EA34B2"/>
                </a:solidFill>
              </a:rPr>
              <a:t>, а </a:t>
            </a:r>
            <a:r>
              <a:rPr lang="ru-RU" sz="2400" b="1" dirty="0" err="1" smtClean="0">
                <a:solidFill>
                  <a:srgbClr val="EA34B2"/>
                </a:solidFill>
              </a:rPr>
              <a:t>чорна</a:t>
            </a:r>
            <a:r>
              <a:rPr lang="ru-RU" sz="2400" b="1" dirty="0" smtClean="0">
                <a:solidFill>
                  <a:srgbClr val="EA34B2"/>
                </a:solidFill>
              </a:rPr>
              <a:t> </a:t>
            </a:r>
            <a:r>
              <a:rPr lang="ru-RU" sz="2400" b="1" dirty="0" err="1" smtClean="0">
                <a:solidFill>
                  <a:srgbClr val="EA34B2"/>
                </a:solidFill>
              </a:rPr>
              <a:t>глибінь</a:t>
            </a:r>
            <a:r>
              <a:rPr lang="ru-RU" sz="2400" b="1" dirty="0" smtClean="0">
                <a:solidFill>
                  <a:srgbClr val="EA34B2"/>
                </a:solidFill>
              </a:rPr>
              <a:t> </a:t>
            </a:r>
            <a:r>
              <a:rPr lang="ru-RU" sz="2400" b="1" dirty="0" err="1" smtClean="0">
                <a:solidFill>
                  <a:srgbClr val="EA34B2"/>
                </a:solidFill>
              </a:rPr>
              <a:t>тягне</a:t>
            </a:r>
            <a:r>
              <a:rPr lang="ru-RU" sz="2400" b="1" dirty="0" smtClean="0">
                <a:solidFill>
                  <a:srgbClr val="EA34B2"/>
                </a:solidFill>
              </a:rPr>
              <a:t> за ноги... Але вона не </a:t>
            </a:r>
            <a:r>
              <a:rPr lang="ru-RU" sz="2400" b="1" dirty="0" err="1" smtClean="0">
                <a:solidFill>
                  <a:srgbClr val="EA34B2"/>
                </a:solidFill>
              </a:rPr>
              <a:t>дасться</a:t>
            </a:r>
            <a:r>
              <a:rPr lang="ru-RU" sz="2400" b="1" dirty="0" smtClean="0">
                <a:solidFill>
                  <a:srgbClr val="EA34B2"/>
                </a:solidFill>
              </a:rPr>
              <a:t>...., </a:t>
            </a:r>
            <a:r>
              <a:rPr lang="ru-RU" sz="2400" b="1" dirty="0" err="1" smtClean="0">
                <a:solidFill>
                  <a:srgbClr val="EA34B2"/>
                </a:solidFill>
              </a:rPr>
              <a:t>дикі</a:t>
            </a:r>
            <a:r>
              <a:rPr lang="ru-RU" sz="2400" b="1" dirty="0" smtClean="0">
                <a:solidFill>
                  <a:srgbClr val="EA34B2"/>
                </a:solidFill>
              </a:rPr>
              <a:t>, </a:t>
            </a:r>
            <a:r>
              <a:rPr lang="ru-RU" sz="2400" b="1" dirty="0" err="1" smtClean="0">
                <a:solidFill>
                  <a:srgbClr val="EA34B2"/>
                </a:solidFill>
              </a:rPr>
              <a:t>невгамовні</a:t>
            </a:r>
            <a:r>
              <a:rPr lang="ru-RU" sz="2400" b="1" dirty="0" smtClean="0">
                <a:solidFill>
                  <a:srgbClr val="EA34B2"/>
                </a:solidFill>
              </a:rPr>
              <a:t> </a:t>
            </a:r>
            <a:r>
              <a:rPr lang="ru-RU" sz="2400" b="1" dirty="0" err="1" smtClean="0">
                <a:solidFill>
                  <a:srgbClr val="EA34B2"/>
                </a:solidFill>
              </a:rPr>
              <a:t>сили</a:t>
            </a:r>
            <a:r>
              <a:rPr lang="ru-RU" sz="2400" b="1" dirty="0" smtClean="0">
                <a:solidFill>
                  <a:srgbClr val="EA34B2"/>
                </a:solidFill>
              </a:rPr>
              <a:t> </a:t>
            </a:r>
            <a:r>
              <a:rPr lang="ru-RU" sz="2400" b="1" dirty="0" err="1" smtClean="0">
                <a:solidFill>
                  <a:srgbClr val="EA34B2"/>
                </a:solidFill>
              </a:rPr>
              <a:t>життя</a:t>
            </a:r>
            <a:r>
              <a:rPr lang="ru-RU" sz="2400" b="1" dirty="0" smtClean="0">
                <a:solidFill>
                  <a:srgbClr val="EA34B2"/>
                </a:solidFill>
              </a:rPr>
              <a:t> </a:t>
            </a:r>
            <a:r>
              <a:rPr lang="ru-RU" sz="2400" b="1" dirty="0" err="1" smtClean="0">
                <a:solidFill>
                  <a:srgbClr val="EA34B2"/>
                </a:solidFill>
              </a:rPr>
              <a:t>встають</a:t>
            </a:r>
            <a:r>
              <a:rPr lang="ru-RU" sz="2400" b="1" dirty="0" smtClean="0">
                <a:solidFill>
                  <a:srgbClr val="EA34B2"/>
                </a:solidFill>
              </a:rPr>
              <a:t>, і </a:t>
            </a:r>
            <a:r>
              <a:rPr lang="ru-RU" sz="2400" b="1" dirty="0" err="1" smtClean="0">
                <a:solidFill>
                  <a:srgbClr val="EA34B2"/>
                </a:solidFill>
              </a:rPr>
              <a:t>пруться</a:t>
            </a:r>
            <a:r>
              <a:rPr lang="ru-RU" sz="2400" b="1" dirty="0" smtClean="0">
                <a:solidFill>
                  <a:srgbClr val="EA34B2"/>
                </a:solidFill>
              </a:rPr>
              <a:t>..., душа </a:t>
            </a:r>
            <a:r>
              <a:rPr lang="ru-RU" sz="2400" b="1" dirty="0" err="1" smtClean="0">
                <a:solidFill>
                  <a:srgbClr val="EA34B2"/>
                </a:solidFill>
              </a:rPr>
              <a:t>рветься</a:t>
            </a:r>
            <a:r>
              <a:rPr lang="ru-RU" sz="2400" b="1" dirty="0" smtClean="0">
                <a:solidFill>
                  <a:srgbClr val="EA34B2"/>
                </a:solidFill>
              </a:rPr>
              <a:t> до </a:t>
            </a:r>
            <a:r>
              <a:rPr lang="ru-RU" sz="2400" b="1" dirty="0" err="1" smtClean="0">
                <a:solidFill>
                  <a:srgbClr val="EA34B2"/>
                </a:solidFill>
              </a:rPr>
              <a:t>сонця</a:t>
            </a:r>
            <a:r>
              <a:rPr lang="ru-RU" sz="2400" b="1" dirty="0" smtClean="0">
                <a:solidFill>
                  <a:srgbClr val="EA34B2"/>
                </a:solidFill>
              </a:rPr>
              <a:t>, а </a:t>
            </a:r>
            <a:r>
              <a:rPr lang="ru-RU" sz="2400" b="1" dirty="0" err="1" smtClean="0">
                <a:solidFill>
                  <a:srgbClr val="EA34B2"/>
                </a:solidFill>
              </a:rPr>
              <a:t>тіло</a:t>
            </a:r>
            <a:r>
              <a:rPr lang="ru-RU" sz="2400" b="1" dirty="0" smtClean="0">
                <a:solidFill>
                  <a:srgbClr val="EA34B2"/>
                </a:solidFill>
              </a:rPr>
              <a:t> </a:t>
            </a:r>
            <a:r>
              <a:rPr lang="ru-RU" sz="2400" b="1" dirty="0" err="1" smtClean="0">
                <a:solidFill>
                  <a:srgbClr val="EA34B2"/>
                </a:solidFill>
              </a:rPr>
              <a:t>тягне</a:t>
            </a:r>
            <a:r>
              <a:rPr lang="ru-RU" sz="2400" b="1" dirty="0" smtClean="0">
                <a:solidFill>
                  <a:srgbClr val="EA34B2"/>
                </a:solidFill>
              </a:rPr>
              <a:t> до себе </a:t>
            </a:r>
            <a:r>
              <a:rPr lang="ru-RU" sz="2400" b="1" dirty="0" err="1" smtClean="0">
                <a:solidFill>
                  <a:srgbClr val="EA34B2"/>
                </a:solidFill>
              </a:rPr>
              <a:t>чорна</a:t>
            </a:r>
            <a:r>
              <a:rPr lang="ru-RU" sz="2400" b="1" dirty="0" smtClean="0">
                <a:solidFill>
                  <a:srgbClr val="EA34B2"/>
                </a:solidFill>
              </a:rPr>
              <a:t> </a:t>
            </a:r>
            <a:r>
              <a:rPr lang="ru-RU" sz="2400" b="1" dirty="0" err="1" smtClean="0">
                <a:solidFill>
                  <a:srgbClr val="EA34B2"/>
                </a:solidFill>
              </a:rPr>
              <a:t>безодня</a:t>
            </a:r>
            <a:r>
              <a:rPr lang="ru-RU" sz="2400" b="1" dirty="0" smtClean="0">
                <a:solidFill>
                  <a:srgbClr val="EA34B2"/>
                </a:solidFill>
              </a:rPr>
              <a:t>...".</a:t>
            </a:r>
            <a:endParaRPr lang="ru-RU" sz="2400" b="1" dirty="0">
              <a:solidFill>
                <a:srgbClr val="EA34B2"/>
              </a:solidFill>
            </a:endParaRPr>
          </a:p>
        </p:txBody>
      </p:sp>
      <p:pic>
        <p:nvPicPr>
          <p:cNvPr id="8" name="Рисунок 7"/>
          <p:cNvPicPr>
            <a:picLocks noChangeAspect="1"/>
          </p:cNvPicPr>
          <p:nvPr/>
        </p:nvPicPr>
        <p:blipFill>
          <a:blip r:embed="rId3"/>
          <a:stretch>
            <a:fillRect/>
          </a:stretch>
        </p:blipFill>
        <p:spPr>
          <a:xfrm>
            <a:off x="2433776" y="3013594"/>
            <a:ext cx="2695575" cy="1695450"/>
          </a:xfrm>
          <a:prstGeom prst="rect">
            <a:avLst/>
          </a:prstGeom>
        </p:spPr>
      </p:pic>
    </p:spTree>
    <p:extLst>
      <p:ext uri="{BB962C8B-B14F-4D97-AF65-F5344CB8AC3E}">
        <p14:creationId xmlns:p14="http://schemas.microsoft.com/office/powerpoint/2010/main" val="3474607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2090058" y="1018903"/>
            <a:ext cx="4693919" cy="2308324"/>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rgbClr val="EA34B2"/>
                </a:solidFill>
              </a:rPr>
              <a:t> </a:t>
            </a:r>
            <a:br>
              <a:rPr lang="ru-RU" sz="2400" b="1" dirty="0" smtClean="0">
                <a:solidFill>
                  <a:srgbClr val="EA34B2"/>
                </a:solidFill>
              </a:rPr>
            </a:br>
            <a:r>
              <a:rPr lang="ru-RU" sz="2400" b="1" dirty="0" smtClean="0"/>
              <a:t/>
            </a:r>
            <a:br>
              <a:rPr lang="ru-RU" sz="24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sp>
        <p:nvSpPr>
          <p:cNvPr id="4" name="Прямоугольник 3"/>
          <p:cNvSpPr/>
          <p:nvPr/>
        </p:nvSpPr>
        <p:spPr>
          <a:xfrm>
            <a:off x="1567544" y="1323703"/>
            <a:ext cx="8133806" cy="3046988"/>
          </a:xfrm>
          <a:prstGeom prst="rect">
            <a:avLst/>
          </a:prstGeom>
        </p:spPr>
        <p:txBody>
          <a:bodyPr wrap="square">
            <a:spAutoFit/>
          </a:bodyPr>
          <a:lstStyle/>
          <a:p>
            <a:pPr algn="ctr"/>
            <a:r>
              <a:rPr lang="ru-RU" sz="3200" b="1" dirty="0" err="1" smtClean="0">
                <a:solidFill>
                  <a:schemeClr val="accent6">
                    <a:lumMod val="50000"/>
                  </a:schemeClr>
                </a:solidFill>
              </a:rPr>
              <a:t>Сенкан</a:t>
            </a:r>
            <a:endParaRPr lang="ru-RU" sz="3200" b="1" dirty="0" smtClean="0">
              <a:solidFill>
                <a:schemeClr val="accent6">
                  <a:lumMod val="50000"/>
                </a:schemeClr>
              </a:solidFill>
            </a:endParaRPr>
          </a:p>
          <a:p>
            <a:pPr algn="ctr"/>
            <a:r>
              <a:rPr lang="uk-UA" sz="3200" b="1" dirty="0" smtClean="0">
                <a:solidFill>
                  <a:srgbClr val="EA34B2"/>
                </a:solidFill>
              </a:rPr>
              <a:t>Соломія</a:t>
            </a:r>
            <a:endParaRPr lang="ru-RU" sz="3200" b="1" dirty="0" smtClean="0">
              <a:solidFill>
                <a:srgbClr val="EA34B2"/>
              </a:solidFill>
            </a:endParaRPr>
          </a:p>
          <a:p>
            <a:pPr algn="ctr"/>
            <a:r>
              <a:rPr lang="uk-UA" sz="3200" b="1" dirty="0" err="1" smtClean="0">
                <a:solidFill>
                  <a:srgbClr val="EA34B2"/>
                </a:solidFill>
              </a:rPr>
              <a:t>Сильна,смілива</a:t>
            </a:r>
            <a:endParaRPr lang="uk-UA" sz="3200" b="1" dirty="0" smtClean="0">
              <a:solidFill>
                <a:srgbClr val="EA34B2"/>
              </a:solidFill>
            </a:endParaRPr>
          </a:p>
          <a:p>
            <a:pPr algn="ctr"/>
            <a:r>
              <a:rPr lang="uk-UA" sz="3200" b="1" dirty="0" err="1" smtClean="0">
                <a:solidFill>
                  <a:srgbClr val="EA34B2"/>
                </a:solidFill>
              </a:rPr>
              <a:t>Кохає,турбується,бореться</a:t>
            </a:r>
            <a:endParaRPr lang="uk-UA" sz="3200" b="1" dirty="0" smtClean="0">
              <a:solidFill>
                <a:srgbClr val="EA34B2"/>
              </a:solidFill>
            </a:endParaRPr>
          </a:p>
          <a:p>
            <a:pPr algn="ctr"/>
            <a:r>
              <a:rPr lang="uk-UA" sz="3200" b="1" dirty="0" smtClean="0">
                <a:solidFill>
                  <a:srgbClr val="EA34B2"/>
                </a:solidFill>
              </a:rPr>
              <a:t>Соломіє прагне щастя з коханим</a:t>
            </a:r>
          </a:p>
          <a:p>
            <a:pPr algn="ctr"/>
            <a:r>
              <a:rPr lang="uk-UA" sz="3200" b="1" dirty="0" smtClean="0">
                <a:solidFill>
                  <a:srgbClr val="EA34B2"/>
                </a:solidFill>
              </a:rPr>
              <a:t>Жінка</a:t>
            </a:r>
            <a:endParaRPr lang="ru-RU" sz="3200" b="1" dirty="0" smtClean="0">
              <a:solidFill>
                <a:srgbClr val="EA34B2"/>
              </a:solidFill>
            </a:endParaRPr>
          </a:p>
        </p:txBody>
      </p:sp>
      <p:pic>
        <p:nvPicPr>
          <p:cNvPr id="7" name="Рисунок 6"/>
          <p:cNvPicPr>
            <a:picLocks noChangeAspect="1"/>
          </p:cNvPicPr>
          <p:nvPr/>
        </p:nvPicPr>
        <p:blipFill>
          <a:blip r:embed="rId3"/>
          <a:stretch>
            <a:fillRect/>
          </a:stretch>
        </p:blipFill>
        <p:spPr>
          <a:xfrm>
            <a:off x="535576" y="759822"/>
            <a:ext cx="2547257" cy="2547257"/>
          </a:xfrm>
          <a:prstGeom prst="rect">
            <a:avLst/>
          </a:prstGeom>
        </p:spPr>
      </p:pic>
      <p:pic>
        <p:nvPicPr>
          <p:cNvPr id="8" name="Рисунок 7"/>
          <p:cNvPicPr>
            <a:picLocks noChangeAspect="1"/>
          </p:cNvPicPr>
          <p:nvPr/>
        </p:nvPicPr>
        <p:blipFill>
          <a:blip r:embed="rId4"/>
          <a:stretch>
            <a:fillRect/>
          </a:stretch>
        </p:blipFill>
        <p:spPr>
          <a:xfrm>
            <a:off x="8202525" y="3863051"/>
            <a:ext cx="3066369" cy="2143039"/>
          </a:xfrm>
          <a:prstGeom prst="rect">
            <a:avLst/>
          </a:prstGeom>
        </p:spPr>
      </p:pic>
    </p:spTree>
    <p:extLst>
      <p:ext uri="{BB962C8B-B14F-4D97-AF65-F5344CB8AC3E}">
        <p14:creationId xmlns:p14="http://schemas.microsoft.com/office/powerpoint/2010/main" val="3378072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14594"/>
            <a:ext cx="12192000" cy="6872594"/>
          </a:xfrm>
          <a:prstGeom prst="rect">
            <a:avLst/>
          </a:prstGeom>
        </p:spPr>
      </p:pic>
      <p:sp>
        <p:nvSpPr>
          <p:cNvPr id="2" name="Заголовок 1"/>
          <p:cNvSpPr>
            <a:spLocks noGrp="1"/>
          </p:cNvSpPr>
          <p:nvPr>
            <p:ph type="ctrTitle"/>
          </p:nvPr>
        </p:nvSpPr>
        <p:spPr>
          <a:xfrm>
            <a:off x="2090058" y="1018903"/>
            <a:ext cx="8691154" cy="6226628"/>
          </a:xfrm>
        </p:spPr>
        <p:txBody>
          <a:bodyPr>
            <a:noAutofit/>
          </a:bodyPr>
          <a:lstStyle/>
          <a:p>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chemeClr val="accent6">
                    <a:lumMod val="50000"/>
                  </a:schemeClr>
                </a:solidFill>
              </a:rPr>
              <a:t/>
            </a:r>
            <a:br>
              <a:rPr lang="ru-RU" sz="2400" b="1" dirty="0" smtClean="0">
                <a:solidFill>
                  <a:schemeClr val="accent6">
                    <a:lumMod val="50000"/>
                  </a:schemeClr>
                </a:solidFill>
              </a:rPr>
            </a:br>
            <a:r>
              <a:rPr lang="ru-RU" sz="2400" b="1" dirty="0">
                <a:solidFill>
                  <a:schemeClr val="accent6">
                    <a:lumMod val="50000"/>
                  </a:schemeClr>
                </a:solidFill>
              </a:rPr>
              <a:t/>
            </a:r>
            <a:br>
              <a:rPr lang="ru-RU" sz="2400" b="1" dirty="0">
                <a:solidFill>
                  <a:schemeClr val="accent6">
                    <a:lumMod val="50000"/>
                  </a:schemeClr>
                </a:solidFill>
              </a:rPr>
            </a:br>
            <a:r>
              <a:rPr lang="ru-RU" sz="2400" b="1" dirty="0" smtClean="0">
                <a:solidFill>
                  <a:srgbClr val="EA34B2"/>
                </a:solidFill>
              </a:rPr>
              <a:t> </a:t>
            </a:r>
            <a:br>
              <a:rPr lang="ru-RU" sz="2400" b="1" dirty="0" smtClean="0">
                <a:solidFill>
                  <a:srgbClr val="EA34B2"/>
                </a:solidFill>
              </a:rPr>
            </a:br>
            <a:r>
              <a:rPr lang="ru-RU" sz="2400" b="1" dirty="0" smtClean="0"/>
              <a:t/>
            </a:r>
            <a:br>
              <a:rPr lang="ru-RU" sz="2400" b="1" dirty="0" smtClean="0"/>
            </a:br>
            <a:r>
              <a:rPr lang="ru-RU" sz="2800" b="1" dirty="0"/>
              <a:t/>
            </a:r>
            <a:br>
              <a:rPr lang="ru-RU" sz="2800" b="1" dirty="0"/>
            </a:br>
            <a:r>
              <a:rPr lang="ru-RU" sz="2800" b="1" dirty="0" smtClean="0"/>
              <a:t/>
            </a:r>
            <a:br>
              <a:rPr lang="ru-RU" sz="2800" b="1" dirty="0" smtClean="0"/>
            </a:br>
            <a:endParaRPr lang="ru-RU" sz="2800" b="1" i="1" dirty="0">
              <a:solidFill>
                <a:srgbClr val="EA34B2"/>
              </a:solidFill>
              <a:latin typeface="Arial Narrow" panose="020B0606020202030204" pitchFamily="34" charset="0"/>
            </a:endParaRPr>
          </a:p>
        </p:txBody>
      </p:sp>
      <p:sp>
        <p:nvSpPr>
          <p:cNvPr id="3" name="Подзаголовок 2"/>
          <p:cNvSpPr>
            <a:spLocks noGrp="1"/>
          </p:cNvSpPr>
          <p:nvPr>
            <p:ph type="subTitle" idx="1"/>
          </p:nvPr>
        </p:nvSpPr>
        <p:spPr>
          <a:xfrm>
            <a:off x="7001690" y="4171406"/>
            <a:ext cx="4572001" cy="2037805"/>
          </a:xfrm>
        </p:spPr>
        <p:txBody>
          <a:bodyPr>
            <a:normAutofit/>
          </a:bodyPr>
          <a:lstStyle/>
          <a:p>
            <a:endParaRPr lang="uk-UA" dirty="0" smtClean="0">
              <a:solidFill>
                <a:schemeClr val="accent6">
                  <a:lumMod val="50000"/>
                </a:schemeClr>
              </a:solidFill>
            </a:endParaRPr>
          </a:p>
          <a:p>
            <a:endParaRPr lang="ru-RU" dirty="0">
              <a:solidFill>
                <a:schemeClr val="accent6">
                  <a:lumMod val="50000"/>
                </a:schemeClr>
              </a:solidFill>
            </a:endParaRPr>
          </a:p>
        </p:txBody>
      </p:sp>
      <p:pic>
        <p:nvPicPr>
          <p:cNvPr id="4" name="Рисунок 3"/>
          <p:cNvPicPr>
            <a:picLocks noChangeAspect="1"/>
          </p:cNvPicPr>
          <p:nvPr/>
        </p:nvPicPr>
        <p:blipFill>
          <a:blip r:embed="rId3"/>
          <a:stretch>
            <a:fillRect/>
          </a:stretch>
        </p:blipFill>
        <p:spPr>
          <a:xfrm>
            <a:off x="3823064" y="733627"/>
            <a:ext cx="3526971" cy="5027810"/>
          </a:xfrm>
          <a:prstGeom prst="rect">
            <a:avLst/>
          </a:prstGeom>
        </p:spPr>
      </p:pic>
    </p:spTree>
    <p:extLst>
      <p:ext uri="{BB962C8B-B14F-4D97-AF65-F5344CB8AC3E}">
        <p14:creationId xmlns:p14="http://schemas.microsoft.com/office/powerpoint/2010/main" val="42450367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804</Words>
  <Application>Microsoft Office PowerPoint</Application>
  <PresentationFormat>Широкоэкранный</PresentationFormat>
  <Paragraphs>68</Paragraphs>
  <Slides>20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vt:i4>
      </vt:variant>
    </vt:vector>
  </HeadingPairs>
  <TitlesOfParts>
    <vt:vector size="25" baseType="lpstr">
      <vt:lpstr>Arial</vt:lpstr>
      <vt:lpstr>Arial Narrow</vt:lpstr>
      <vt:lpstr>Calibri</vt:lpstr>
      <vt:lpstr>Calibri Light</vt:lpstr>
      <vt:lpstr>Тема Office</vt:lpstr>
      <vt:lpstr>Романтичність, мужність і сила волі української жінки Соломії у повісті М.Коцюбинського «Дорогою ціною»</vt:lpstr>
      <vt:lpstr>Соломія – головна героїня повісті М.Коцюбинського "Дорогою ціною". Це вродлива жінка, з міцною і сильною статурою, гарним обличчям, карими очима, довгим чорним волоссям.</vt:lpstr>
      <vt:lpstr>Презентация PowerPoint</vt:lpstr>
      <vt:lpstr>Важким було у Соломії життя: кохала Остапа, а пан силоміць віддав її заміж за нелюба. Несила була терпіти таку наругу, Соломія відважується на рішучий крок - разом з Остапом тікає від пана за Дунай.</vt:lpstr>
      <vt:lpstr>    Соломія — мужня, вольова й ніжна жінка. Вона щиро кохає Остапа і є його вірною подругою, заради коханого «не пожалувала кіс своїх», «вбралась у чоловічі штани та ладна була мандрувати» хоч на край світу. її мужність і воля набувають величезного вияву, коли разом з Остапом вона перебуває у плавнях. Незвичайну енергію виявляє жінка, коли перев’язує рану Остапові, волочить його з плавнів, дбає про його одужання.</vt:lpstr>
      <vt:lpstr>Молода жінка дбала про одужання коханого, йшла на будь-яку роботу, аби заробити на шматок хліба і вірила у їхнє щастя. Але коли до омріяного вільного життя залишалося півкроку, Остапа забирають турецькі жовніри. Соломія випробувала усе для його звільнення, але ні умовляння, ані підкуп не допомогли. Тоді вона зважилася на відчайдушний крок: відбити у вартових коханого. </vt:lpstr>
      <vt:lpstr>Найяскравіше виявився героїчний характер Соломії і готовність її на самопожертву, коли вона, рятуючи Остапа, гине у хвилях Дунаю. Як і поранений Остап у плавнях з останніх сил боровся за життя, так тепер Соломія, тонучи, напружує всі сили, щоб дістатися до берега, бо «там так гарно, там сяє сонце, там зелено, там небо синє, там радість, життя… Душа рветься до сонця». </vt:lpstr>
      <vt:lpstr>     Риси характеру Соломії: а) мужність і відвага;  б) вірність і самовідданість;  в) волелюбність і ненависть до гнобителів;  г) любов до життя;  д) здатність на самопожертву;  е) щирість і душевність;  є) оптимістичність та енергійність. </vt:lpstr>
      <vt:lpstr>   Цитатна характеристика Соломії  за твором "Дорогою ціною" Михайла Коцюбинського Засмучена, чуттєва  "Соломія цілу ніч проплакала".  "Соломія з тихим смутком дивилась на Остапа й чула, як по її виду котилась сльоза за сльозою".    Волелюбна "Все мені противне, все гидке: і чоловік, і панщина, й життя моє безщасне… Пропадай воно все пропадом… Піду і я світ за очі…" </vt:lpstr>
      <vt:lpstr>     Винахідлива та далекоглядна  "Але й я не дурна...Тоді спідницю з себе, штани на ноги, накинула на плечі чугаїнку, а на голову шапку—і козак козаком…".  Спритна "Біжу-біжу, щоб догнати. Ху, як ухекалась… ".  Рішуча  "— А ось що буде! — рішуче промовила Соломія і з сими словами здерла з голови очіпок... — На, ріж…"    </vt:lpstr>
      <vt:lpstr>   </vt:lpstr>
      <vt:lpstr>   </vt:lpstr>
      <vt:lpstr>    Готова до самопожертви "Серце нило в Соломії од жалю й тривоги, їй легше було б, коли б куля потрапила в неї".   Оптимістична, надіється на краще «Брешеш, брешеш… — хотіла вона кинути в лице злому морокові,— він мій… він буде жити… його не дуже поранено… адже він скільки пробіг…він вигоїться, він житиме… вона не дасть йому загинути…". "Зростала певність, що все скінчиться добре, — і вона зазнає ще щасливого життя".      </vt:lpstr>
      <vt:lpstr>      </vt:lpstr>
      <vt:lpstr>         </vt:lpstr>
      <vt:lpstr>         </vt:lpstr>
      <vt:lpstr>         </vt:lpstr>
      <vt:lpstr>Презентация PowerPoint</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Романтичність , мужність і сила волі української жінки Соломії у повісті М.Коцюбинського «Дорогою ціною»</dc:title>
  <dc:creator>t-oleksandr11@mail.ru</dc:creator>
  <cp:lastModifiedBy>t-oleksandr11@mail.ru</cp:lastModifiedBy>
  <cp:revision>12</cp:revision>
  <dcterms:created xsi:type="dcterms:W3CDTF">2021-02-13T18:13:53Z</dcterms:created>
  <dcterms:modified xsi:type="dcterms:W3CDTF">2021-02-13T20:23:51Z</dcterms:modified>
</cp:coreProperties>
</file>