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5" r:id="rId9"/>
    <p:sldId id="262" r:id="rId10"/>
    <p:sldId id="261" r:id="rId11"/>
    <p:sldId id="266" r:id="rId12"/>
    <p:sldId id="268" r:id="rId13"/>
    <p:sldId id="269" r:id="rId14"/>
    <p:sldId id="270" r:id="rId15"/>
    <p:sldId id="274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0" autoAdjust="0"/>
    <p:restoredTop sz="94660"/>
  </p:normalViewPr>
  <p:slideViewPr>
    <p:cSldViewPr snapToGrid="0">
      <p:cViewPr>
        <p:scale>
          <a:sx n="90" d="100"/>
          <a:sy n="90" d="100"/>
        </p:scale>
        <p:origin x="-437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127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927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832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91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995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4016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97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80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676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614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945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8439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8158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082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449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7900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359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2EF9B2C-6C05-4A0A-A7FB-DAC178436981}" type="datetimeFigureOut">
              <a:rPr lang="uk-UA" smtClean="0"/>
              <a:t>19.03.2022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37174-DD7D-43EA-83C4-5E9D88490D7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883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6472" y="637309"/>
            <a:ext cx="10043667" cy="5320146"/>
          </a:xfrm>
        </p:spPr>
        <p:txBody>
          <a:bodyPr>
            <a:normAutofit/>
          </a:bodyPr>
          <a:lstStyle/>
          <a:p>
            <a:pPr algn="ctr"/>
            <a:r>
              <a:rPr lang="uk-UA" sz="6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Способи т</a:t>
            </a:r>
            <a:r>
              <a:rPr lang="uk-UA" sz="6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ворення </a:t>
            </a:r>
            <a:r>
              <a:rPr lang="uk-UA" sz="6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прислівників </a:t>
            </a:r>
            <a:br>
              <a:rPr lang="uk-UA" sz="67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uk-UA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sz="60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uk-UA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                                </a:t>
            </a:r>
            <a:endParaRPr lang="uk-UA" sz="40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072" y="3075708"/>
            <a:ext cx="508446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9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1676400" y="539750"/>
            <a:ext cx="8146473" cy="584676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МОВНА РОЗМИНКА</a:t>
            </a:r>
            <a:br>
              <a:rPr lang="uk-UA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босоніж</a:t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завчасу</a:t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звисока</a:t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зозла</a:t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зрання</a:t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разом</a:t>
            </a:r>
            <a:br>
              <a:rPr lang="uk-U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1" y="712449"/>
            <a:ext cx="2342284" cy="27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1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90256" y="110835"/>
            <a:ext cx="8880762" cy="641465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uk-UA" sz="53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 СЕБЕ!</a:t>
            </a:r>
            <a:br>
              <a:rPr lang="uk-UA" sz="53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бос</a:t>
            </a:r>
            <a:r>
              <a:rPr lang="uk-U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uk-UA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</a:t>
            </a: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завчас</a:t>
            </a:r>
            <a:r>
              <a:rPr 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</a:t>
            </a:r>
            <a:r>
              <a:rPr 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сока</a:t>
            </a:r>
            <a:b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зла</a:t>
            </a:r>
            <a:b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</a:t>
            </a:r>
            <a:r>
              <a:rPr 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ння</a:t>
            </a:r>
            <a:b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зом</a:t>
            </a:r>
            <a:br>
              <a:rPr lang="uk-UA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237" y="535447"/>
            <a:ext cx="2369561" cy="278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98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3" y="452717"/>
            <a:ext cx="11831782" cy="70841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знаю, що…</a:t>
            </a:r>
            <a:br>
              <a:rPr lang="uk-UA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прислівник відрізняється від інших</a:t>
            </a:r>
            <a:b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самостійних частин мови тим, що є…</a:t>
            </a:r>
            <a:b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прислівник виражає ознаку…</a:t>
            </a:r>
            <a:b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у реченні виступає…</a:t>
            </a:r>
            <a:b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прислівники на –о, -е, як і якісні прикметники, мають…</a:t>
            </a:r>
            <a:b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за значенням кожен прислівник належить до певного…</a:t>
            </a:r>
            <a:endParaRPr lang="uk-UA" sz="3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0255" y="675843"/>
            <a:ext cx="2369560" cy="278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1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7" y="1151225"/>
            <a:ext cx="1180147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0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4" y="863742"/>
            <a:ext cx="1173480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0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29" y="113001"/>
            <a:ext cx="9063470" cy="66254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8260" y="648133"/>
            <a:ext cx="185737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25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5" y="277091"/>
            <a:ext cx="10834255" cy="1066800"/>
          </a:xfrm>
        </p:spPr>
        <p:txBody>
          <a:bodyPr/>
          <a:lstStyle/>
          <a:p>
            <a:r>
              <a:rPr lang="uk-UA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Запишіть, визначте спосіб, яким утворено кожен із прислівників.</a:t>
            </a:r>
            <a:endParaRPr lang="uk-UA" sz="36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5636" y="1524000"/>
            <a:ext cx="10834255" cy="495992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Замало 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уголос  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гарно  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Звисока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По-нашому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Мимохідь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Більш-менш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весною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972" y="1004454"/>
            <a:ext cx="2282823" cy="268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1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2" y="253316"/>
            <a:ext cx="10452173" cy="639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1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60218" y="207819"/>
            <a:ext cx="9620395" cy="6511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2"/>
                </a:solidFill>
              </a:rPr>
              <a:t>Порівняйте!</a:t>
            </a:r>
            <a:endParaRPr lang="uk-UA" b="1" dirty="0">
              <a:solidFill>
                <a:schemeClr val="accent2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49382" y="983673"/>
            <a:ext cx="11804073" cy="5597236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край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прекрасний нас дорога привела. – </a:t>
            </a: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Украй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натомившись, діти поснули.</a:t>
            </a:r>
          </a:p>
          <a:p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Смерч круговертю зривався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вгору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– </a:t>
            </a:r>
          </a:p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Юнак промовив чарівні слова і ввійшов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гору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ять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часто скаржаться всі, а на розум ніхто. -  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Напам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ять </a:t>
            </a:r>
            <a:r>
              <a:rPr lang="uk-UA" sz="3200" b="1" dirty="0" smtClean="0">
                <a:solidFill>
                  <a:srgbClr val="1E5155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учити – розум гострити.</a:t>
            </a:r>
            <a:endPara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155" y="858982"/>
            <a:ext cx="1757833" cy="206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15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6" y="235527"/>
            <a:ext cx="9564977" cy="678873"/>
          </a:xfrm>
        </p:spPr>
        <p:txBody>
          <a:bodyPr/>
          <a:lstStyle/>
          <a:p>
            <a:pPr algn="ctr"/>
            <a:r>
              <a:rPr lang="uk-UA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Розрізняйте!</a:t>
            </a:r>
            <a:endParaRPr lang="uk-UA" sz="4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5636" y="1094510"/>
            <a:ext cx="10848109" cy="552796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Іменник +прийменник                     прислівник</a:t>
            </a:r>
          </a:p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(окремо)                                             (разом)</a:t>
            </a: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горі                                                  нагорі</a:t>
            </a: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бік                                                       убік</a:t>
            </a: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 середини                                         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ізсередини</a:t>
            </a:r>
            <a:endParaRPr lang="uk-UA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пряму                                              напряму</a:t>
            </a: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дому                                              додому</a:t>
            </a:r>
          </a:p>
          <a:p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двір                                                  надвір</a:t>
            </a:r>
            <a:endParaRPr lang="uk-U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3" y="3858492"/>
            <a:ext cx="2784765" cy="243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97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346" y="332510"/>
            <a:ext cx="9421090" cy="665017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Списування-відновлення</a:t>
            </a:r>
            <a:endParaRPr lang="uk-UA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3346" y="997527"/>
            <a:ext cx="10986654" cy="55833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  <a:r>
              <a:rPr lang="ru-RU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Якщо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(на)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пам’ять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покладаєшся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запиши. </a:t>
            </a:r>
            <a:endParaRPr lang="ru-RU" sz="2800" b="1" dirty="0" smtClean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r>
              <a:rPr lang="ru-RU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Заучуй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правило (на)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пам’ять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endParaRPr lang="ru-RU" sz="2800" b="1" dirty="0" smtClean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r>
              <a:rPr lang="ru-RU" sz="28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Твір</a:t>
            </a: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написаний (на) </a:t>
            </a:r>
            <a:r>
              <a:rPr lang="ru-RU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швидку</a:t>
            </a:r>
            <a:r>
              <a:rPr lang="ru-RU" sz="28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  <a:r>
              <a:rPr lang="ru-RU" sz="28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(На) </a:t>
            </a:r>
            <a:r>
              <a:rPr lang="ru-RU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швидку</a:t>
            </a: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їзду</a:t>
            </a: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</a:t>
            </a:r>
            <a:r>
              <a:rPr lang="ru-RU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сподівайся</a:t>
            </a:r>
            <a:r>
              <a:rPr lang="ru-RU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endParaRPr lang="ru-RU" sz="2800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28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Вилийте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воду не (в) перше, а (в) друге </a:t>
            </a:r>
            <a:r>
              <a:rPr lang="ru-RU" sz="28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відро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6. (у) 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перше </a:t>
            </a:r>
            <a:r>
              <a:rPr lang="ru-RU" sz="28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познайомилися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давно, а от </a:t>
            </a:r>
            <a:r>
              <a:rPr lang="ru-RU" sz="28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тепер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зустрілися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(в) друге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"/>
              </a:rPr>
              <a:t>► З’ясувати спосіб творення прислівників.</a:t>
            </a:r>
            <a:endParaRPr lang="uk-UA" sz="28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6632" y="1662544"/>
            <a:ext cx="2477549" cy="181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1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10" y="221674"/>
            <a:ext cx="9648104" cy="720435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Словниковий диктант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2510" y="1468582"/>
            <a:ext cx="11028217" cy="51954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► </a:t>
            </a:r>
            <a:r>
              <a:rPr lang="uk-UA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З’ясувати </a:t>
            </a:r>
            <a:r>
              <a:rPr lang="uk-UA" sz="2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спосіб творення прислівників</a:t>
            </a:r>
            <a:r>
              <a:rPr lang="uk-UA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</a:t>
            </a:r>
          </a:p>
          <a:p>
            <a:pPr algn="just"/>
            <a:endParaRPr lang="uk-UA" sz="28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</a:endParaRPr>
          </a:p>
          <a:p>
            <a:pPr algn="just">
              <a:lnSpc>
                <a:spcPct val="150000"/>
              </a:lnSpc>
            </a:pP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Право/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руч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по/київськи,  н</a:t>
            </a:r>
            <a:r>
              <a:rPr lang="uk-UA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а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/тр</a:t>
            </a:r>
            <a:r>
              <a:rPr lang="uk-UA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о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є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  тишком/нишком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нашвидк</a:t>
            </a:r>
            <a:r>
              <a:rPr lang="uk-UA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у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/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р</a:t>
            </a:r>
            <a:r>
              <a:rPr lang="uk-UA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у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ч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Мало/помалу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</a:t>
            </a:r>
            <a:r>
              <a:rPr lang="uk-UA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а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/</a:t>
            </a:r>
            <a:r>
              <a:rPr lang="uk-UA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о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чі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ледве/ледве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повсяк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/час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 мимо/хіть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    мимо/</a:t>
            </a:r>
            <a:r>
              <a:rPr lang="uk-U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хідь</a:t>
            </a:r>
            <a:r>
              <a:rPr lang="uk-U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uk-UA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</a:endParaRPr>
          </a:p>
          <a:p>
            <a:pPr algn="just">
              <a:lnSpc>
                <a:spcPct val="150000"/>
              </a:lnSpc>
            </a:pPr>
            <a:r>
              <a:rPr lang="ru-RU" sz="2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►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Прочитати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прислівники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правильно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їх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наголошуючи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Підкреслити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ті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що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утворені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злиттям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основ </a:t>
            </a:r>
            <a:r>
              <a:rPr lang="ru-RU" sz="26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слів</a:t>
            </a:r>
            <a:r>
              <a:rPr lang="ru-RU" sz="2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</a:t>
            </a:r>
            <a:endParaRPr lang="uk-UA" sz="26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</a:endParaRPr>
          </a:p>
          <a:p>
            <a:pPr>
              <a:lnSpc>
                <a:spcPct val="150000"/>
              </a:lnSpc>
            </a:pPr>
            <a:endParaRPr lang="uk-UA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614" y="221674"/>
            <a:ext cx="1754187" cy="178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14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6" y="401783"/>
            <a:ext cx="9689668" cy="1799550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Домашнє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завдання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</a:b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/>
            </a:r>
            <a:b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</a:b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Знайти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зайвий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прислівник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у рядках</a:t>
            </a:r>
            <a:endParaRPr lang="uk-UA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0946" y="1898073"/>
            <a:ext cx="11416145" cy="451658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32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1. 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Донизу,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двічі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швидко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охайніше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тепленько. </a:t>
            </a:r>
            <a:endParaRPr lang="ru-RU" sz="32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</a:endParaRPr>
          </a:p>
          <a:p>
            <a:pPr>
              <a:lnSpc>
                <a:spcPct val="200000"/>
              </a:lnSpc>
            </a:pPr>
            <a:r>
              <a:rPr lang="ru-RU" sz="32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2.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Згарячу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звисока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узимку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по-нашому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утричі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 </a:t>
            </a:r>
            <a:endParaRPr lang="ru-RU" sz="32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</a:endParaRPr>
          </a:p>
          <a:p>
            <a:pPr>
              <a:lnSpc>
                <a:spcPct val="200000"/>
              </a:lnSpc>
            </a:pP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3</a:t>
            </a:r>
            <a:r>
              <a:rPr lang="ru-RU" sz="32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Ледве-ледве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силоміць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воднораз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 </a:t>
            </a:r>
            <a:r>
              <a:rPr lang="ru-RU" sz="32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мимоволі</a:t>
            </a:r>
            <a:r>
              <a:rPr lang="ru-RU" sz="32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.</a:t>
            </a:r>
            <a:endParaRPr lang="uk-UA" sz="32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614" y="415637"/>
            <a:ext cx="1482436" cy="14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9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273" y="1011382"/>
            <a:ext cx="9725891" cy="4668981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uk-UA" sz="5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  <a:br>
              <a:rPr lang="uk-UA" sz="5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5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УСПІХІВ!</a:t>
            </a:r>
            <a:endParaRPr lang="uk-UA" sz="5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191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145</TotalTime>
  <Words>284</Words>
  <Application>Microsoft Office PowerPoint</Application>
  <PresentationFormat>Произвольный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Ион</vt:lpstr>
      <vt:lpstr>Способи творення прислівників                                                     </vt:lpstr>
      <vt:lpstr>МОВНА РОЗМИНКА босоніж завчасу звисока зозла зрання разом </vt:lpstr>
      <vt:lpstr>ПЕРЕВІР СЕБЕ! босоніж завчасу звисока зозла зрання разом </vt:lpstr>
      <vt:lpstr>Я знаю, що… 1) прислівник відрізняється від інших   самостійних частин мови тим, що є… 2) прислівник виражає ознаку… 3) у реченні виступає… 4) прислівники на –о, -е, як і якісні прикметники, мають… 5) за значенням кожен прислівник належить до певного…</vt:lpstr>
      <vt:lpstr>Презентация PowerPoint</vt:lpstr>
      <vt:lpstr>Презентация PowerPoint</vt:lpstr>
      <vt:lpstr>Презентация PowerPoint</vt:lpstr>
      <vt:lpstr>Запишіть, визначте спосіб, яким утворено кожен із прислівників.</vt:lpstr>
      <vt:lpstr>Презентация PowerPoint</vt:lpstr>
      <vt:lpstr>Порівняйте!</vt:lpstr>
      <vt:lpstr>Розрізняйте!</vt:lpstr>
      <vt:lpstr>Списування-відновлення</vt:lpstr>
      <vt:lpstr>Словниковий диктант</vt:lpstr>
      <vt:lpstr>Домашнє завдання  Знайти зайвий прислівник у рядках</vt:lpstr>
      <vt:lpstr>ДЯКУЮ ЗА УВАГУ! УСПІХІВ!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Творення й правопис прислівників.  Букви –н- та –нн- у прислівниках    7 клас</dc:title>
  <dc:creator>Elena</dc:creator>
  <cp:lastModifiedBy>TPCUSer</cp:lastModifiedBy>
  <cp:revision>18</cp:revision>
  <dcterms:created xsi:type="dcterms:W3CDTF">2021-03-29T16:44:04Z</dcterms:created>
  <dcterms:modified xsi:type="dcterms:W3CDTF">2022-03-19T13:24:56Z</dcterms:modified>
</cp:coreProperties>
</file>