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6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88840"/>
            <a:ext cx="814796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Написання прислівників разо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м, окремо і через дефіс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65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44488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Випишіть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прислівники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хмаринки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3\Downloads\Klassichieskoie oblako #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0739"/>
            <a:ext cx="9036496" cy="578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3\Downloads\Klassichieskoie oblako #5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036495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33265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Складіть розповідь про прислівник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0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19" y="0"/>
            <a:ext cx="460068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61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27"/>
            <a:ext cx="90364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0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4076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Розподільний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диктант </a:t>
            </a:r>
          </a:p>
          <a:p>
            <a:pPr algn="ctr"/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Записати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прислівники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у три колонки,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пояснити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правопис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(у першу - разом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 другу 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– через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дефіс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третю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/завтра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в/низ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певно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мало/помалу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менш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на/в/присядки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решті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козацькому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українськи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лисячи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третє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руч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мимо/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хідь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день/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/день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будь/де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хтозна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на/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у 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вічі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без/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сумніву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на/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зустріч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у/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по/восьмеро.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211215"/>
              </p:ext>
            </p:extLst>
          </p:nvPr>
        </p:nvGraphicFramePr>
        <p:xfrm>
          <a:off x="755576" y="1528828"/>
          <a:ext cx="7704856" cy="4132420"/>
        </p:xfrm>
        <a:graphic>
          <a:graphicData uri="http://schemas.openxmlformats.org/drawingml/2006/table">
            <a:tbl>
              <a:tblPr firstRow="1" firstCol="1" bandRow="1"/>
              <a:tblGrid>
                <a:gridCol w="2649235"/>
                <a:gridCol w="3370980"/>
                <a:gridCol w="1684641"/>
              </a:tblGrid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Разом 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Через дефіс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Окремо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вниз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сьогодні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-завтра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рік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рік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напевно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мало-помалу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у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вгорі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більш-менш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щастя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навприсядки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по-козацькому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вічі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нарешті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по-українськи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ез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сумніву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ліворуч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по-лисячи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восьмеро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мимохідь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по-третє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назустріч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будь-де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убік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хтозна-куди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35313" y="2954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73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764704"/>
            <a:ext cx="9252520" cy="526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>
                <a:latin typeface="Times New Roman" pitchFamily="18" charset="0"/>
                <a:cs typeface="Times New Roman" pitchFamily="18" charset="0"/>
              </a:rPr>
              <a:t>Пояснювальний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 диктант</a:t>
            </a:r>
          </a:p>
          <a:p>
            <a:pPr algn="ct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Списати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розкриваючи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дужки.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синтаксичну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прислівників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Виділити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орфограму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Дефіс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прислівниках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сяк(так) волочиться,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покинути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хочеться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(Нар.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Тихо(мирно) спала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зграя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лебедина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Олесь).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Усяк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розумний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(по)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один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спершу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(Нар.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4) Ось(ось)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прийду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хатоньки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моєї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мене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Олесь).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5) Тихо(тихо)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лопотить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деревах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гуде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джміль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В.Нестайко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веселий давно(давно) помалу стих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Олександр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Олесь).</a:t>
            </a: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розряд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прислівників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692696"/>
            <a:ext cx="92525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Лінгвістична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Доберіть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синонім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поданих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сполучень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слів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дібрати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довідки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прислівники-синоніми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Пояснити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способом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утворені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прислівники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босу ногу, ненароком,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дорозі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дедалі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справа,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похапки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навзнаки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заразом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будь-коли.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Довідка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мимохіть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водночас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босоніж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нашвидкуруч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повсякчас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чимраз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мимохідь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самохіть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горілиць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силоміць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131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70485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Творче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конструювання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прикметників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утворити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зразком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прислівники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префіксально-суфіксальним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способом.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Сформулювати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правило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написання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прислівників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дефіс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u="sng" dirty="0" err="1">
                <a:latin typeface="Times New Roman" pitchFamily="18" charset="0"/>
                <a:cs typeface="Times New Roman" pitchFamily="18" charset="0"/>
              </a:rPr>
              <a:t>Дідівський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sz="2400" b="1" i="1" u="sng" dirty="0" err="1">
                <a:latin typeface="Times New Roman" pitchFamily="18" charset="0"/>
                <a:cs typeface="Times New Roman" pitchFamily="18" charset="0"/>
              </a:rPr>
              <a:t>по-дідівському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u="sng" dirty="0" err="1">
                <a:latin typeface="Times New Roman" pitchFamily="18" charset="0"/>
                <a:cs typeface="Times New Roman" pitchFamily="18" charset="0"/>
              </a:rPr>
              <a:t>по-дідівськи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Іспанський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материнський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богатирський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азіатський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братський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командирський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європейський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дитячий,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мисливський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панібратський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свійський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840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20891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  <a:p>
            <a:pPr algn="ctr"/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Вивчити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.Завдання: скласти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словниковий диктант із дванадцяти прислівників з орфограмою «написання прислівників окремо, разом і через дефіс».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0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</TotalTime>
  <Words>409</Words>
  <Application>Microsoft Office PowerPoint</Application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</dc:creator>
  <cp:lastModifiedBy>TPCUSer</cp:lastModifiedBy>
  <cp:revision>11</cp:revision>
  <dcterms:created xsi:type="dcterms:W3CDTF">2021-04-13T07:16:21Z</dcterms:created>
  <dcterms:modified xsi:type="dcterms:W3CDTF">2022-03-29T12:05:22Z</dcterms:modified>
</cp:coreProperties>
</file>