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Action3.xml" ContentType="application/vnd.ms-office.inkAct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9" r:id="rId3"/>
    <p:sldId id="284" r:id="rId4"/>
    <p:sldId id="283" r:id="rId5"/>
    <p:sldId id="285" r:id="rId6"/>
    <p:sldId id="28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92" d="100"/>
          <a:sy n="92" d="100"/>
        </p:scale>
        <p:origin x="-10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20-03-14T07:04:38.627"/>
    </inkml:context>
    <inkml:brush xml:id="br0">
      <inkml:brushProperty name="width" value="0.055" units="cm"/>
      <inkml:brushProperty name="height" value="0.055" units="cm"/>
    </inkml:brush>
  </inkml:definitions>
  <iact:action type="add" startTime="21456">
    <iact:property name="dataType" value="strokeEraser"/>
    <iact:actionData xml:id="d0">
      <inkml:trace xmlns:inkml="http://www.w3.org/2003/InkML" xml:id="stk0" contextRef="#ctx0" brushRef="#br0">5212 20108 0,'0'-26'56,"27"-27"48,26-26-96,-53 52 0,53-26 0,-53 27 0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6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2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5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09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29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51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79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9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42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29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35CE-8FDB-44AF-828C-08DF6C07E69A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AF191-05D2-484F-ABF5-FB6BC1952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28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microsoft.com/office/2011/relationships/inkAction" Target="../ink/inkAction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microsoft.com/office/2011/relationships/inkAction" Target="../ink/inkAction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microsoft.com/office/2011/relationships/inkAction" Target="../ink/inkAction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82988" y="853831"/>
            <a:ext cx="9010608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err="1" smtClean="0"/>
              <a:t>Написання</a:t>
            </a:r>
            <a:r>
              <a:rPr lang="ru-RU" sz="9600" b="1" dirty="0" smtClean="0"/>
              <a:t> </a:t>
            </a:r>
            <a:endParaRPr lang="en-US" sz="9600" b="1" dirty="0" smtClean="0"/>
          </a:p>
          <a:p>
            <a:pPr algn="ctr"/>
            <a:r>
              <a:rPr lang="ru-RU" sz="9600" b="1" dirty="0" err="1" smtClean="0"/>
              <a:t>прислівникових</a:t>
            </a:r>
            <a:r>
              <a:rPr lang="ru-RU" sz="9600" b="1" dirty="0" smtClean="0"/>
              <a:t> </a:t>
            </a:r>
            <a:endParaRPr lang="en-US" sz="9600" b="1" dirty="0" smtClean="0"/>
          </a:p>
          <a:p>
            <a:pPr algn="ctr"/>
            <a:r>
              <a:rPr lang="ru-RU" sz="9600" b="1" dirty="0" err="1" smtClean="0"/>
              <a:t>сполук</a:t>
            </a:r>
            <a:endParaRPr lang="ru-RU" sz="9600" b="1" dirty="0"/>
          </a:p>
        </p:txBody>
      </p:sp>
    </p:spTree>
    <p:extLst>
      <p:ext uri="{BB962C8B-B14F-4D97-AF65-F5344CB8AC3E}">
        <p14:creationId xmlns:p14="http://schemas.microsoft.com/office/powerpoint/2010/main" val="192262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1"/>
    </mc:Choice>
    <mc:Fallback xmlns="">
      <p:transition spd="slow" advTm="774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51007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	</a:t>
            </a:r>
            <a:r>
              <a:rPr lang="uk-UA" sz="10000" b="1" dirty="0" smtClean="0">
                <a:solidFill>
                  <a:srgbClr val="C00000"/>
                </a:solidFill>
              </a:rPr>
              <a:t>Дефіс у прислівниках </a:t>
            </a:r>
            <a:endParaRPr lang="ru-RU" sz="10000" b="1" dirty="0"/>
          </a:p>
        </p:txBody>
      </p:sp>
      <mc:AlternateContent xmlns:mc="http://schemas.openxmlformats.org/markup-compatibility/2006">
        <mc:Choice xmlns:iact="http://schemas.microsoft.com/office/powerpoint/2014/inkAction" xmlns:p14="http://schemas.microsoft.com/office/powerpoint/2010/main" xmlns="" Requires="p14 iact">
          <p:contentPart p14:bwMode="auto" r:id="rId5">
            <p14:nvContentPartPr>
              <p14:cNvPr id="7" name="Рукописный ввод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900439" y="7191539"/>
              <a:ext cx="2" cy="2"/>
            </p14:xfrm>
          </p:contentPart>
        </mc:Choice>
        <mc:Fallback>
          <p:pic>
            <p:nvPicPr>
              <p:cNvPr id="7" name="Рукописный ввод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0439" y="7191539"/>
                <a:ext cx="2" cy="2"/>
              </a:xfrm>
              <a:prstGeom prst="rect">
                <a:avLst/>
              </a:prstGeom>
            </p:spPr>
          </p:pic>
        </mc:Fallback>
      </mc:AlternateContent>
      <p:sp>
        <p:nvSpPr>
          <p:cNvPr id="8" name="Заголовок 2"/>
          <p:cNvSpPr txBox="1">
            <a:spLocks/>
          </p:cNvSpPr>
          <p:nvPr/>
        </p:nvSpPr>
        <p:spPr>
          <a:xfrm>
            <a:off x="215900" y="3674035"/>
            <a:ext cx="12192000" cy="318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uk-UA" sz="10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10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Результат пошуку зображень за запитом правопис прислівників через дефіс"/>
          <p:cNvPicPr>
            <a:picLocks noChangeAspect="1" noChangeArrowheads="1"/>
          </p:cNvPicPr>
          <p:nvPr/>
        </p:nvPicPr>
        <p:blipFill>
          <a:blip r:embed="rId7"/>
          <a:srcRect l="3048" t="15132" r="2688" b="6401"/>
          <a:stretch>
            <a:fillRect/>
          </a:stretch>
        </p:blipFill>
        <p:spPr bwMode="auto">
          <a:xfrm>
            <a:off x="1689649" y="1458410"/>
            <a:ext cx="8648901" cy="5399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456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9"/>
    </mc:Choice>
    <mc:Fallback xmlns="">
      <p:transition spd="slow" advTm="9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51007"/>
          </a:xfrm>
        </p:spPr>
        <p:txBody>
          <a:bodyPr>
            <a:normAutofit/>
          </a:bodyPr>
          <a:lstStyle/>
          <a:p>
            <a:pPr algn="ctr"/>
            <a:r>
              <a:rPr lang="uk-UA" sz="10000" b="1" dirty="0" smtClean="0">
                <a:solidFill>
                  <a:srgbClr val="C00000"/>
                </a:solidFill>
              </a:rPr>
              <a:t>Прислівники </a:t>
            </a:r>
            <a:r>
              <a:rPr lang="uk-UA" sz="10000" b="1" dirty="0" err="1" smtClean="0">
                <a:solidFill>
                  <a:srgbClr val="C00000"/>
                </a:solidFill>
              </a:rPr>
              <a:t>ра</a:t>
            </a:r>
            <a:r>
              <a:rPr lang="uk-UA" sz="10000" b="1" dirty="0" err="1" smtClean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́</a:t>
            </a:r>
            <a:r>
              <a:rPr lang="uk-UA" sz="10000" b="1" dirty="0" err="1" smtClean="0">
                <a:solidFill>
                  <a:srgbClr val="C00000"/>
                </a:solidFill>
              </a:rPr>
              <a:t>зом</a:t>
            </a:r>
            <a:r>
              <a:rPr lang="uk-UA" sz="10000" b="1" dirty="0" smtClean="0">
                <a:solidFill>
                  <a:srgbClr val="C00000"/>
                </a:solidFill>
              </a:rPr>
              <a:t> </a:t>
            </a:r>
            <a:endParaRPr lang="ru-RU" sz="10000" b="1" dirty="0"/>
          </a:p>
        </p:txBody>
      </p:sp>
      <mc:AlternateContent xmlns:mc="http://schemas.openxmlformats.org/markup-compatibility/2006">
        <mc:Choice xmlns:iact="http://schemas.microsoft.com/office/powerpoint/2014/inkAction" xmlns:p14="http://schemas.microsoft.com/office/powerpoint/2010/main" xmlns="" Requires="p14 iact">
          <p:contentPart p14:bwMode="auto" r:id="rId5">
            <p14:nvContentPartPr>
              <p14:cNvPr id="7" name="Рукописный ввод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900439" y="7191539"/>
              <a:ext cx="2" cy="2"/>
            </p14:xfrm>
          </p:contentPart>
        </mc:Choice>
        <mc:Fallback>
          <p:pic>
            <p:nvPicPr>
              <p:cNvPr id="7" name="Рукописный ввод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0439" y="7191539"/>
                <a:ext cx="2" cy="2"/>
              </a:xfrm>
              <a:prstGeom prst="rect">
                <a:avLst/>
              </a:prstGeom>
            </p:spPr>
          </p:pic>
        </mc:Fallback>
      </mc:AlternateContent>
      <p:sp>
        <p:nvSpPr>
          <p:cNvPr id="8" name="Заголовок 2"/>
          <p:cNvSpPr txBox="1">
            <a:spLocks/>
          </p:cNvSpPr>
          <p:nvPr/>
        </p:nvSpPr>
        <p:spPr>
          <a:xfrm>
            <a:off x="215900" y="3674035"/>
            <a:ext cx="12192000" cy="318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uk-UA" sz="10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10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Результат пошуку зображень за запитом правопис прислівників разом"/>
          <p:cNvPicPr>
            <a:picLocks noChangeAspect="1" noChangeArrowheads="1"/>
          </p:cNvPicPr>
          <p:nvPr/>
        </p:nvPicPr>
        <p:blipFill>
          <a:blip r:embed="rId7"/>
          <a:srcRect t="17525" b="4613"/>
          <a:stretch>
            <a:fillRect/>
          </a:stretch>
        </p:blipFill>
        <p:spPr bwMode="auto">
          <a:xfrm>
            <a:off x="1949650" y="1527858"/>
            <a:ext cx="8721155" cy="50928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456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9"/>
    </mc:Choice>
    <mc:Fallback xmlns="">
      <p:transition spd="slow" advTm="9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2785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	</a:t>
            </a:r>
            <a:r>
              <a:rPr lang="uk-UA" sz="10000" b="1" dirty="0" smtClean="0">
                <a:solidFill>
                  <a:srgbClr val="C00000"/>
                </a:solidFill>
              </a:rPr>
              <a:t> Відрізняй!!! </a:t>
            </a:r>
            <a:endParaRPr lang="ru-RU" sz="10000" b="1" dirty="0"/>
          </a:p>
        </p:txBody>
      </p:sp>
      <mc:AlternateContent xmlns:mc="http://schemas.openxmlformats.org/markup-compatibility/2006">
        <mc:Choice xmlns:iact="http://schemas.microsoft.com/office/powerpoint/2014/inkAction" xmlns:p14="http://schemas.microsoft.com/office/powerpoint/2010/main" xmlns="" Requires="p14 iact">
          <p:contentPart p14:bwMode="auto" r:id="rId5">
            <p14:nvContentPartPr>
              <p14:cNvPr id="7" name="Рукописный ввод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900439" y="7191539"/>
              <a:ext cx="2" cy="2"/>
            </p14:xfrm>
          </p:contentPart>
        </mc:Choice>
        <mc:Fallback>
          <p:pic>
            <p:nvPicPr>
              <p:cNvPr id="7" name="Рукописный ввод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0439" y="7191539"/>
                <a:ext cx="2" cy="2"/>
              </a:xfrm>
              <a:prstGeom prst="rect">
                <a:avLst/>
              </a:prstGeom>
            </p:spPr>
          </p:pic>
        </mc:Fallback>
      </mc:AlternateContent>
      <p:sp>
        <p:nvSpPr>
          <p:cNvPr id="8" name="Заголовок 2"/>
          <p:cNvSpPr txBox="1">
            <a:spLocks/>
          </p:cNvSpPr>
          <p:nvPr/>
        </p:nvSpPr>
        <p:spPr>
          <a:xfrm>
            <a:off x="215900" y="3674035"/>
            <a:ext cx="12192000" cy="318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uk-UA" sz="10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10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58812" y="1900283"/>
          <a:ext cx="1160941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4705"/>
                <a:gridCol w="580470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4800" dirty="0" smtClean="0"/>
                        <a:t>Порівняйте:</a:t>
                      </a:r>
                      <a:endParaRPr lang="ru-RU" sz="4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4800" dirty="0" smtClean="0"/>
                        <a:t>Всяка пташка </a:t>
                      </a:r>
                      <a:r>
                        <a:rPr lang="uk-UA" sz="4800" b="1" dirty="0" smtClean="0"/>
                        <a:t>по-своєму</a:t>
                      </a:r>
                      <a:r>
                        <a:rPr lang="uk-UA" sz="4800" dirty="0" smtClean="0"/>
                        <a:t> співає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800" dirty="0" smtClean="0"/>
                        <a:t>І півень </a:t>
                      </a:r>
                      <a:r>
                        <a:rPr lang="uk-UA" sz="4800" b="1" dirty="0" smtClean="0"/>
                        <a:t>по своєму </a:t>
                      </a:r>
                      <a:r>
                        <a:rPr lang="uk-UA" sz="4800" dirty="0" smtClean="0"/>
                        <a:t>подвір'ю воєводою ходить.</a:t>
                      </a:r>
                      <a:endParaRPr lang="ru-RU" sz="4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56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9"/>
    </mc:Choice>
    <mc:Fallback xmlns="">
      <p:transition spd="slow" advTm="9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3900" y="0"/>
            <a:ext cx="7255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Прислівникові</a:t>
            </a:r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сполуки</a:t>
            </a:r>
            <a:endParaRPr lang="ru-R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Выноска со стрелкой вправо 3"/>
          <p:cNvSpPr/>
          <p:nvPr/>
        </p:nvSpPr>
        <p:spPr>
          <a:xfrm rot="5400000">
            <a:off x="5166360" y="150222"/>
            <a:ext cx="1456508" cy="2736671"/>
          </a:xfrm>
          <a:prstGeom prst="right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168434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Сполуки іменників із прийменниками, які відповідають на питання прислівників:</a:t>
            </a:r>
          </a:p>
          <a:p>
            <a:pPr algn="ctr"/>
            <a:r>
              <a:rPr lang="uk-UA" sz="3600" b="1" i="1" dirty="0" smtClean="0">
                <a:solidFill>
                  <a:srgbClr val="FF0000"/>
                </a:solidFill>
              </a:rPr>
              <a:t>без сумніву, на щастя, на прощання, з переляку, по сусідству, по змозі, у вічі, як слід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Двойная стрелка вверх/вниз 5"/>
          <p:cNvSpPr/>
          <p:nvPr/>
        </p:nvSpPr>
        <p:spPr>
          <a:xfrm>
            <a:off x="5394960" y="4558937"/>
            <a:ext cx="875211" cy="1188719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94637" y="5597819"/>
            <a:ext cx="11497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Називають прислівниками. Процес їхнього переходу в прислівники розпочався, але не завершився.</a:t>
            </a:r>
            <a:endParaRPr lang="ru-RU" sz="3200" b="1" dirty="0"/>
          </a:p>
        </p:txBody>
      </p:sp>
      <p:sp>
        <p:nvSpPr>
          <p:cNvPr id="8" name="Стрелка вправо 7"/>
          <p:cNvSpPr/>
          <p:nvPr/>
        </p:nvSpPr>
        <p:spPr>
          <a:xfrm rot="19636111">
            <a:off x="460763" y="4458684"/>
            <a:ext cx="2484138" cy="104374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ПИШЕМО ОКРЕМО!!!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2" descr="Домашні завдання на 2-й тиждень карантину"/>
          <p:cNvPicPr>
            <a:picLocks noChangeAspect="1" noChangeArrowheads="1"/>
          </p:cNvPicPr>
          <p:nvPr/>
        </p:nvPicPr>
        <p:blipFill>
          <a:blip r:embed="rId3" cstate="print"/>
          <a:srcRect t="15555" b="8890"/>
          <a:stretch>
            <a:fillRect/>
          </a:stretch>
        </p:blipFill>
        <p:spPr bwMode="auto">
          <a:xfrm>
            <a:off x="3905235" y="0"/>
            <a:ext cx="4286280" cy="24288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2742020"/>
            <a:ext cx="1219200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700" b="1" dirty="0" smtClean="0"/>
              <a:t>Опрацювати § 34 (ст. </a:t>
            </a:r>
            <a:r>
              <a:rPr lang="uk-UA" sz="6700" b="1" dirty="0" smtClean="0"/>
              <a:t>194), </a:t>
            </a:r>
            <a:endParaRPr lang="uk-UA" sz="6700" b="1" dirty="0" smtClean="0"/>
          </a:p>
          <a:p>
            <a:pPr algn="ctr"/>
            <a:r>
              <a:rPr lang="uk-UA" sz="6700" b="1" dirty="0" smtClean="0"/>
              <a:t>вивчити правила, </a:t>
            </a:r>
          </a:p>
          <a:p>
            <a:pPr algn="ctr"/>
            <a:r>
              <a:rPr lang="uk-UA" sz="6700" b="1" dirty="0" err="1" smtClean="0"/>
              <a:t>впр</a:t>
            </a:r>
            <a:r>
              <a:rPr lang="uk-UA" sz="6700" b="1" dirty="0" smtClean="0"/>
              <a:t>. </a:t>
            </a:r>
            <a:r>
              <a:rPr lang="uk-UA" sz="6700" b="1" smtClean="0"/>
              <a:t>419</a:t>
            </a:r>
            <a:endParaRPr lang="ru-RU" sz="6700" b="1" dirty="0"/>
          </a:p>
        </p:txBody>
      </p:sp>
    </p:spTree>
    <p:extLst>
      <p:ext uri="{BB962C8B-B14F-4D97-AF65-F5344CB8AC3E}">
        <p14:creationId xmlns:p14="http://schemas.microsoft.com/office/powerpoint/2010/main" val="3682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41"/>
    </mc:Choice>
    <mc:Fallback xmlns="">
      <p:transition spd="slow" advTm="3214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86</Words>
  <Application>Microsoft Office PowerPoint</Application>
  <PresentationFormat>Произвольный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 Дефіс у прислівниках </vt:lpstr>
      <vt:lpstr>Прислівники ра́зом </vt:lpstr>
      <vt:lpstr>  Відрізняй!!!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Часи дієслова</dc:title>
  <dc:creator>Администратор</dc:creator>
  <cp:lastModifiedBy>TPCUSer</cp:lastModifiedBy>
  <cp:revision>40</cp:revision>
  <dcterms:created xsi:type="dcterms:W3CDTF">2020-03-14T06:31:50Z</dcterms:created>
  <dcterms:modified xsi:type="dcterms:W3CDTF">2022-03-29T13:03:50Z</dcterms:modified>
</cp:coreProperties>
</file>