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24" r:id="rId3"/>
    <p:sldId id="325" r:id="rId4"/>
    <p:sldId id="259" r:id="rId5"/>
    <p:sldId id="291" r:id="rId6"/>
    <p:sldId id="290" r:id="rId7"/>
    <p:sldId id="265" r:id="rId8"/>
    <p:sldId id="271" r:id="rId9"/>
    <p:sldId id="267" r:id="rId10"/>
    <p:sldId id="295" r:id="rId11"/>
    <p:sldId id="297" r:id="rId12"/>
    <p:sldId id="372" r:id="rId13"/>
    <p:sldId id="355" r:id="rId14"/>
    <p:sldId id="300" r:id="rId15"/>
    <p:sldId id="308" r:id="rId16"/>
    <p:sldId id="370" r:id="rId17"/>
    <p:sldId id="374" r:id="rId18"/>
    <p:sldId id="311" r:id="rId19"/>
    <p:sldId id="313" r:id="rId20"/>
    <p:sldId id="315" r:id="rId21"/>
    <p:sldId id="316" r:id="rId22"/>
    <p:sldId id="314" r:id="rId23"/>
    <p:sldId id="318" r:id="rId24"/>
    <p:sldId id="366" r:id="rId25"/>
    <p:sldId id="376" r:id="rId26"/>
    <p:sldId id="36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1694" autoAdjust="0"/>
  </p:normalViewPr>
  <p:slideViewPr>
    <p:cSldViewPr>
      <p:cViewPr varScale="1">
        <p:scale>
          <a:sx n="79" d="100"/>
          <a:sy n="79" d="100"/>
        </p:scale>
        <p:origin x="1574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443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B96E3B-EEB7-4484-9CE2-D202C36B6D05}" type="doc">
      <dgm:prSet loTypeId="urn:microsoft.com/office/officeart/2005/8/layout/radial1" loCatId="relationship" qsTypeId="urn:microsoft.com/office/officeart/2005/8/quickstyle/simple1" qsCatId="simple" csTypeId="urn:microsoft.com/office/officeart/2005/8/colors/colorful1#1" csCatId="colorful" phldr="1"/>
      <dgm:spPr/>
    </dgm:pt>
    <dgm:pt modelId="{497639E9-3E5D-43FE-BB40-DE02F1BD2257}">
      <dgm:prSet custT="1"/>
      <dgm:spPr/>
      <dgm:t>
        <a:bodyPr/>
        <a:lstStyle/>
        <a:p>
          <a:pPr marR="0" algn="ctr" rtl="0"/>
          <a:r>
            <a:rPr lang="uk-UA" sz="2400" b="1" i="0" u="none" strike="noStrike" baseline="0" dirty="0" smtClean="0">
              <a:latin typeface="Calibri" panose="020F0502020204030204" pitchFamily="34" charset="0"/>
            </a:rPr>
            <a:t>Чому виникла необхідність об’єднання литовських племен?</a:t>
          </a:r>
          <a:endParaRPr lang="ru-RU" sz="2400" dirty="0" smtClean="0"/>
        </a:p>
      </dgm:t>
    </dgm:pt>
    <dgm:pt modelId="{FDEDA300-FF8F-4DFC-B921-0D20F1255FC5}" type="parTrans" cxnId="{2D21EF49-D2E5-4B62-BBAC-BC3ACC9B5D69}">
      <dgm:prSet/>
      <dgm:spPr/>
      <dgm:t>
        <a:bodyPr/>
        <a:lstStyle/>
        <a:p>
          <a:endParaRPr lang="ru-RU"/>
        </a:p>
      </dgm:t>
    </dgm:pt>
    <dgm:pt modelId="{C148DC4D-3F53-463B-91E8-234266DE1B80}" type="sibTrans" cxnId="{2D21EF49-D2E5-4B62-BBAC-BC3ACC9B5D69}">
      <dgm:prSet/>
      <dgm:spPr/>
      <dgm:t>
        <a:bodyPr/>
        <a:lstStyle/>
        <a:p>
          <a:endParaRPr lang="ru-RU"/>
        </a:p>
      </dgm:t>
    </dgm:pt>
    <dgm:pt modelId="{F94C63C0-0CFC-4A05-AB7E-35A4C4F6ADC7}">
      <dgm:prSet custT="1"/>
      <dgm:spPr/>
      <dgm:t>
        <a:bodyPr/>
        <a:lstStyle/>
        <a:p>
          <a:pPr marR="0" algn="ctr" rtl="0"/>
          <a:endParaRPr lang="uk-UA" sz="1200" b="1" i="0" u="none" strike="noStrike" baseline="0" dirty="0" smtClean="0">
            <a:latin typeface="Times New Roman" panose="02020603050405020304" pitchFamily="18" charset="0"/>
          </a:endParaRPr>
        </a:p>
        <a:p>
          <a:pPr marR="0" algn="ctr" rtl="0"/>
          <a:r>
            <a:rPr lang="uk-UA" sz="1600" b="1" i="0" u="none" strike="noStrike" baseline="0" dirty="0" smtClean="0">
              <a:latin typeface="Calibri" panose="020F0502020204030204" pitchFamily="34" charset="0"/>
            </a:rPr>
            <a:t>Відокремленість п</a:t>
          </a:r>
          <a:r>
            <a:rPr lang="uk-UA" sz="1600" b="1" i="1" u="none" strike="noStrike" baseline="0" dirty="0" smtClean="0">
              <a:latin typeface="Calibri" panose="020F0502020204030204" pitchFamily="34" charset="0"/>
            </a:rPr>
            <a:t>лем</a:t>
          </a:r>
          <a:r>
            <a:rPr lang="uk-UA" sz="1600" b="1" i="0" u="none" strike="noStrike" baseline="0" dirty="0" smtClean="0">
              <a:latin typeface="Calibri" panose="020F0502020204030204" pitchFamily="34" charset="0"/>
            </a:rPr>
            <a:t>ен (язичники)</a:t>
          </a:r>
          <a:r>
            <a:rPr lang="uk-UA" sz="1600" b="1" i="0" u="none" strike="noStrike" baseline="0" dirty="0" smtClean="0">
              <a:latin typeface="Times New Roman" panose="02020603050405020304" pitchFamily="18" charset="0"/>
            </a:rPr>
            <a:t>.</a:t>
          </a:r>
          <a:endParaRPr lang="ru-RU" sz="1600" dirty="0" smtClean="0"/>
        </a:p>
      </dgm:t>
    </dgm:pt>
    <dgm:pt modelId="{D5EA2856-2D74-454C-8D31-78F719EA1AB7}" type="parTrans" cxnId="{9A5DB807-9746-497C-9D0B-8DC8C644DDDC}">
      <dgm:prSet/>
      <dgm:spPr/>
      <dgm:t>
        <a:bodyPr/>
        <a:lstStyle/>
        <a:p>
          <a:endParaRPr lang="ru-RU"/>
        </a:p>
      </dgm:t>
    </dgm:pt>
    <dgm:pt modelId="{93C6A260-633D-4BAB-A22D-5F9CC2DF3035}" type="sibTrans" cxnId="{9A5DB807-9746-497C-9D0B-8DC8C644DDDC}">
      <dgm:prSet/>
      <dgm:spPr/>
      <dgm:t>
        <a:bodyPr/>
        <a:lstStyle/>
        <a:p>
          <a:endParaRPr lang="ru-RU"/>
        </a:p>
      </dgm:t>
    </dgm:pt>
    <dgm:pt modelId="{48799D84-1E3D-4F99-A88F-5BC17F1B3902}">
      <dgm:prSet custT="1"/>
      <dgm:spPr/>
      <dgm:t>
        <a:bodyPr/>
        <a:lstStyle/>
        <a:p>
          <a:pPr marR="0" algn="ctr" rtl="0"/>
          <a:endParaRPr lang="uk-UA" sz="1200" b="1" i="0" u="none" strike="noStrike" baseline="0" dirty="0" smtClean="0">
            <a:latin typeface="Times New Roman" panose="02020603050405020304" pitchFamily="18" charset="0"/>
          </a:endParaRPr>
        </a:p>
        <a:p>
          <a:pPr marR="0" algn="ctr" rtl="0"/>
          <a:r>
            <a:rPr lang="uk-UA" sz="1600" b="1" i="0" u="none" strike="noStrike" baseline="0" dirty="0" smtClean="0">
              <a:latin typeface="Calibri" panose="020F0502020204030204" pitchFamily="34" charset="0"/>
            </a:rPr>
            <a:t>ХІІ ст. – наступ Тевтонського ордену</a:t>
          </a:r>
          <a:r>
            <a:rPr lang="uk-UA" sz="1600" b="1" i="0" u="none" strike="noStrike" baseline="0" dirty="0" smtClean="0">
              <a:latin typeface="Times New Roman" panose="02020603050405020304" pitchFamily="18" charset="0"/>
            </a:rPr>
            <a:t>.</a:t>
          </a:r>
          <a:endParaRPr lang="ru-RU" sz="1600" dirty="0" smtClean="0"/>
        </a:p>
      </dgm:t>
    </dgm:pt>
    <dgm:pt modelId="{AE44213F-AC49-4E7D-9F77-DC560A9FCAEC}" type="parTrans" cxnId="{3C46DBA6-C7BB-4F00-B864-6CBC3E55E317}">
      <dgm:prSet/>
      <dgm:spPr/>
      <dgm:t>
        <a:bodyPr/>
        <a:lstStyle/>
        <a:p>
          <a:endParaRPr lang="ru-RU"/>
        </a:p>
      </dgm:t>
    </dgm:pt>
    <dgm:pt modelId="{7EBB164B-2FBF-40FC-A457-8CBC4F0C65D2}" type="sibTrans" cxnId="{3C46DBA6-C7BB-4F00-B864-6CBC3E55E317}">
      <dgm:prSet/>
      <dgm:spPr/>
      <dgm:t>
        <a:bodyPr/>
        <a:lstStyle/>
        <a:p>
          <a:endParaRPr lang="ru-RU"/>
        </a:p>
      </dgm:t>
    </dgm:pt>
    <dgm:pt modelId="{4EB1CD76-1BDC-4010-8321-CFDBB5774DCA}">
      <dgm:prSet custT="1"/>
      <dgm:spPr/>
      <dgm:t>
        <a:bodyPr/>
        <a:lstStyle/>
        <a:p>
          <a:pPr marR="0" algn="ctr" rtl="0"/>
          <a:r>
            <a:rPr lang="uk-UA" sz="1600" b="1" i="0" u="none" strike="noStrike" baseline="0" dirty="0" smtClean="0">
              <a:latin typeface="Calibri" panose="020F0502020204030204" pitchFamily="34" charset="0"/>
            </a:rPr>
            <a:t>Загострення відносин з руськими князями внаслідок монгольських завоювань</a:t>
          </a:r>
          <a:r>
            <a:rPr lang="uk-UA" sz="1600" b="1" i="0" u="none" strike="noStrike" baseline="0" dirty="0" smtClean="0">
              <a:latin typeface="Times New Roman" panose="02020603050405020304" pitchFamily="18" charset="0"/>
            </a:rPr>
            <a:t>.</a:t>
          </a:r>
          <a:endParaRPr lang="ru-RU" sz="1600" dirty="0" smtClean="0"/>
        </a:p>
      </dgm:t>
    </dgm:pt>
    <dgm:pt modelId="{4AA13670-E3C8-4AD1-B431-FEC788BFE557}" type="parTrans" cxnId="{F7EFFD46-6E4A-4D11-B6BA-64CDE06E47AE}">
      <dgm:prSet/>
      <dgm:spPr/>
      <dgm:t>
        <a:bodyPr/>
        <a:lstStyle/>
        <a:p>
          <a:endParaRPr lang="ru-RU"/>
        </a:p>
      </dgm:t>
    </dgm:pt>
    <dgm:pt modelId="{4A9FC781-8B47-4016-8471-15F856D47DBC}" type="sibTrans" cxnId="{F7EFFD46-6E4A-4D11-B6BA-64CDE06E47AE}">
      <dgm:prSet/>
      <dgm:spPr/>
      <dgm:t>
        <a:bodyPr/>
        <a:lstStyle/>
        <a:p>
          <a:endParaRPr lang="ru-RU"/>
        </a:p>
      </dgm:t>
    </dgm:pt>
    <dgm:pt modelId="{F358B9AD-7391-4933-BBCC-6E6A80B93B6C}">
      <dgm:prSet custT="1"/>
      <dgm:spPr/>
      <dgm:t>
        <a:bodyPr/>
        <a:lstStyle/>
        <a:p>
          <a:pPr marR="0" algn="ctr" rtl="0"/>
          <a:endParaRPr lang="uk-UA" sz="1200" b="1" i="0" u="none" strike="noStrike" baseline="0" dirty="0" smtClean="0">
            <a:latin typeface="Times New Roman" panose="02020603050405020304" pitchFamily="18" charset="0"/>
          </a:endParaRPr>
        </a:p>
        <a:p>
          <a:pPr marR="0" algn="ctr" rtl="0"/>
          <a:r>
            <a:rPr lang="uk-UA" sz="1600" b="1" i="0" u="none" strike="noStrike" baseline="0" dirty="0" smtClean="0">
              <a:latin typeface="Calibri" panose="020F0502020204030204" pitchFamily="34" charset="0"/>
            </a:rPr>
            <a:t>Набіги половецьких ханів</a:t>
          </a:r>
          <a:r>
            <a:rPr lang="uk-UA" sz="1200" b="1" i="0" u="none" strike="noStrike" baseline="0" dirty="0" smtClean="0">
              <a:latin typeface="Calibri" panose="020F0502020204030204" pitchFamily="34" charset="0"/>
            </a:rPr>
            <a:t>.</a:t>
          </a:r>
          <a:endParaRPr lang="ru-RU" sz="1200" dirty="0" smtClean="0"/>
        </a:p>
      </dgm:t>
    </dgm:pt>
    <dgm:pt modelId="{65A1744B-4B75-45CA-A85E-777D23A75717}" type="parTrans" cxnId="{AD6385D1-612B-41FE-A4EC-6168B73C0E2F}">
      <dgm:prSet/>
      <dgm:spPr/>
      <dgm:t>
        <a:bodyPr/>
        <a:lstStyle/>
        <a:p>
          <a:endParaRPr lang="ru-RU"/>
        </a:p>
      </dgm:t>
    </dgm:pt>
    <dgm:pt modelId="{1AD87C91-EC8D-4760-81F0-901003931FB3}" type="sibTrans" cxnId="{AD6385D1-612B-41FE-A4EC-6168B73C0E2F}">
      <dgm:prSet/>
      <dgm:spPr/>
      <dgm:t>
        <a:bodyPr/>
        <a:lstStyle/>
        <a:p>
          <a:endParaRPr lang="ru-RU"/>
        </a:p>
      </dgm:t>
    </dgm:pt>
    <dgm:pt modelId="{132B1A1D-CEE9-4D90-87D1-177E257A87C8}">
      <dgm:prSet custT="1"/>
      <dgm:spPr/>
      <dgm:t>
        <a:bodyPr/>
        <a:lstStyle/>
        <a:p>
          <a:pPr marR="0" algn="ctr" rtl="0"/>
          <a:r>
            <a:rPr lang="uk-UA" sz="1600" b="1" i="0" u="none" strike="noStrike" baseline="0" dirty="0" smtClean="0">
              <a:latin typeface="Calibri" panose="020F0502020204030204" pitchFamily="34" charset="0"/>
            </a:rPr>
            <a:t>Європейські держави намагалися поширити християнство.</a:t>
          </a:r>
          <a:endParaRPr lang="ru-RU" sz="1600" dirty="0" smtClean="0"/>
        </a:p>
      </dgm:t>
    </dgm:pt>
    <dgm:pt modelId="{E9FBC9F5-E46A-4A8F-BE0A-95994B3BC768}" type="parTrans" cxnId="{61046EA8-D434-470F-B23D-FB28BBD33AD7}">
      <dgm:prSet/>
      <dgm:spPr/>
      <dgm:t>
        <a:bodyPr/>
        <a:lstStyle/>
        <a:p>
          <a:endParaRPr lang="ru-RU"/>
        </a:p>
      </dgm:t>
    </dgm:pt>
    <dgm:pt modelId="{D8E08BDB-3DFF-43C5-9C11-0B556DA5351C}" type="sibTrans" cxnId="{61046EA8-D434-470F-B23D-FB28BBD33AD7}">
      <dgm:prSet/>
      <dgm:spPr/>
      <dgm:t>
        <a:bodyPr/>
        <a:lstStyle/>
        <a:p>
          <a:endParaRPr lang="ru-RU"/>
        </a:p>
      </dgm:t>
    </dgm:pt>
    <dgm:pt modelId="{44A57FBF-FE4E-4401-9B4A-10AF122B4C7E}" type="pres">
      <dgm:prSet presAssocID="{89B96E3B-EEB7-4484-9CE2-D202C36B6D0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2353CAA-72F3-4C9A-8428-39108CDA8D85}" type="pres">
      <dgm:prSet presAssocID="{497639E9-3E5D-43FE-BB40-DE02F1BD2257}" presName="centerShape" presStyleLbl="node0" presStyleIdx="0" presStyleCnt="1" custScaleX="257655" custScaleY="149392" custLinFactNeighborX="-1264" custLinFactNeighborY="949"/>
      <dgm:spPr/>
      <dgm:t>
        <a:bodyPr/>
        <a:lstStyle/>
        <a:p>
          <a:endParaRPr lang="ru-RU"/>
        </a:p>
      </dgm:t>
    </dgm:pt>
    <dgm:pt modelId="{92058C82-B37F-4914-837A-FDCDC3B34CB8}" type="pres">
      <dgm:prSet presAssocID="{D5EA2856-2D74-454C-8D31-78F719EA1AB7}" presName="Name9" presStyleLbl="parChTrans1D2" presStyleIdx="0" presStyleCnt="5"/>
      <dgm:spPr/>
      <dgm:t>
        <a:bodyPr/>
        <a:lstStyle/>
        <a:p>
          <a:endParaRPr lang="ru-RU"/>
        </a:p>
      </dgm:t>
    </dgm:pt>
    <dgm:pt modelId="{49C88ECC-6B6E-416A-824A-00DF3153C95F}" type="pres">
      <dgm:prSet presAssocID="{D5EA2856-2D74-454C-8D31-78F719EA1AB7}" presName="connTx" presStyleLbl="parChTrans1D2" presStyleIdx="0" presStyleCnt="5"/>
      <dgm:spPr/>
      <dgm:t>
        <a:bodyPr/>
        <a:lstStyle/>
        <a:p>
          <a:endParaRPr lang="ru-RU"/>
        </a:p>
      </dgm:t>
    </dgm:pt>
    <dgm:pt modelId="{CE663656-DFDF-41EC-A372-6935F22C7F8F}" type="pres">
      <dgm:prSet presAssocID="{F94C63C0-0CFC-4A05-AB7E-35A4C4F6ADC7}" presName="node" presStyleLbl="node1" presStyleIdx="0" presStyleCnt="5" custScaleX="188431" custScaleY="132638" custRadScaleRad="96342" custRadScaleInc="-95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C1EC1A-17F4-475C-B2D2-D0F48A65768A}" type="pres">
      <dgm:prSet presAssocID="{AE44213F-AC49-4E7D-9F77-DC560A9FCAEC}" presName="Name9" presStyleLbl="parChTrans1D2" presStyleIdx="1" presStyleCnt="5"/>
      <dgm:spPr/>
      <dgm:t>
        <a:bodyPr/>
        <a:lstStyle/>
        <a:p>
          <a:endParaRPr lang="ru-RU"/>
        </a:p>
      </dgm:t>
    </dgm:pt>
    <dgm:pt modelId="{154E5219-B73A-4B2D-938B-F7DA036EAB6E}" type="pres">
      <dgm:prSet presAssocID="{AE44213F-AC49-4E7D-9F77-DC560A9FCAEC}" presName="connTx" presStyleLbl="parChTrans1D2" presStyleIdx="1" presStyleCnt="5"/>
      <dgm:spPr/>
      <dgm:t>
        <a:bodyPr/>
        <a:lstStyle/>
        <a:p>
          <a:endParaRPr lang="ru-RU"/>
        </a:p>
      </dgm:t>
    </dgm:pt>
    <dgm:pt modelId="{852D8B09-F4CE-46D7-BDF8-762FF9B0D1A4}" type="pres">
      <dgm:prSet presAssocID="{48799D84-1E3D-4F99-A88F-5BC17F1B3902}" presName="node" presStyleLbl="node1" presStyleIdx="1" presStyleCnt="5" custScaleX="182988" custScaleY="149770" custRadScaleRad="139038" custRadScaleInc="-122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62405B-A312-4888-BD0E-641CF9E22AB8}" type="pres">
      <dgm:prSet presAssocID="{4AA13670-E3C8-4AD1-B431-FEC788BFE557}" presName="Name9" presStyleLbl="parChTrans1D2" presStyleIdx="2" presStyleCnt="5"/>
      <dgm:spPr/>
      <dgm:t>
        <a:bodyPr/>
        <a:lstStyle/>
        <a:p>
          <a:endParaRPr lang="ru-RU"/>
        </a:p>
      </dgm:t>
    </dgm:pt>
    <dgm:pt modelId="{BC5D20AF-361F-4D74-B25E-2D988E43D931}" type="pres">
      <dgm:prSet presAssocID="{4AA13670-E3C8-4AD1-B431-FEC788BFE557}" presName="connTx" presStyleLbl="parChTrans1D2" presStyleIdx="2" presStyleCnt="5"/>
      <dgm:spPr/>
      <dgm:t>
        <a:bodyPr/>
        <a:lstStyle/>
        <a:p>
          <a:endParaRPr lang="ru-RU"/>
        </a:p>
      </dgm:t>
    </dgm:pt>
    <dgm:pt modelId="{28348D05-B128-4E38-95BA-06DDAE08A2AC}" type="pres">
      <dgm:prSet presAssocID="{4EB1CD76-1BDC-4010-8321-CFDBB5774DCA}" presName="node" presStyleLbl="node1" presStyleIdx="2" presStyleCnt="5" custScaleX="193124" custScaleY="144294" custRadScaleRad="164255" custRadScaleInc="-916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FD3621-E5B9-4139-A052-442B47C17422}" type="pres">
      <dgm:prSet presAssocID="{65A1744B-4B75-45CA-A85E-777D23A75717}" presName="Name9" presStyleLbl="parChTrans1D2" presStyleIdx="3" presStyleCnt="5"/>
      <dgm:spPr/>
      <dgm:t>
        <a:bodyPr/>
        <a:lstStyle/>
        <a:p>
          <a:endParaRPr lang="ru-RU"/>
        </a:p>
      </dgm:t>
    </dgm:pt>
    <dgm:pt modelId="{32A5DA3F-55B8-4395-80C0-07A34A1257B2}" type="pres">
      <dgm:prSet presAssocID="{65A1744B-4B75-45CA-A85E-777D23A75717}" presName="connTx" presStyleLbl="parChTrans1D2" presStyleIdx="3" presStyleCnt="5"/>
      <dgm:spPr/>
      <dgm:t>
        <a:bodyPr/>
        <a:lstStyle/>
        <a:p>
          <a:endParaRPr lang="ru-RU"/>
        </a:p>
      </dgm:t>
    </dgm:pt>
    <dgm:pt modelId="{9B95266A-A589-446F-8B75-7318F6054C4D}" type="pres">
      <dgm:prSet presAssocID="{F358B9AD-7391-4933-BBCC-6E6A80B93B6C}" presName="node" presStyleLbl="node1" presStyleIdx="3" presStyleCnt="5" custScaleX="189976" custScaleY="131239" custRadScaleRad="145983" custRadScaleInc="789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5684E6-055D-467E-8457-1B166BD5790B}" type="pres">
      <dgm:prSet presAssocID="{E9FBC9F5-E46A-4A8F-BE0A-95994B3BC768}" presName="Name9" presStyleLbl="parChTrans1D2" presStyleIdx="4" presStyleCnt="5"/>
      <dgm:spPr/>
      <dgm:t>
        <a:bodyPr/>
        <a:lstStyle/>
        <a:p>
          <a:endParaRPr lang="ru-RU"/>
        </a:p>
      </dgm:t>
    </dgm:pt>
    <dgm:pt modelId="{BB245962-F4D5-4D01-B672-9FF7A3E7C2BC}" type="pres">
      <dgm:prSet presAssocID="{E9FBC9F5-E46A-4A8F-BE0A-95994B3BC768}" presName="connTx" presStyleLbl="parChTrans1D2" presStyleIdx="4" presStyleCnt="5"/>
      <dgm:spPr/>
      <dgm:t>
        <a:bodyPr/>
        <a:lstStyle/>
        <a:p>
          <a:endParaRPr lang="ru-RU"/>
        </a:p>
      </dgm:t>
    </dgm:pt>
    <dgm:pt modelId="{03C583D8-832B-4D75-91DA-7E487C6AC78A}" type="pres">
      <dgm:prSet presAssocID="{132B1A1D-CEE9-4D90-87D1-177E257A87C8}" presName="node" presStyleLbl="node1" presStyleIdx="4" presStyleCnt="5" custScaleX="191316" custScaleY="138883" custRadScaleRad="166539" custRadScaleInc="-41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46DBA6-C7BB-4F00-B864-6CBC3E55E317}" srcId="{497639E9-3E5D-43FE-BB40-DE02F1BD2257}" destId="{48799D84-1E3D-4F99-A88F-5BC17F1B3902}" srcOrd="1" destOrd="0" parTransId="{AE44213F-AC49-4E7D-9F77-DC560A9FCAEC}" sibTransId="{7EBB164B-2FBF-40FC-A457-8CBC4F0C65D2}"/>
    <dgm:cxn modelId="{61046EA8-D434-470F-B23D-FB28BBD33AD7}" srcId="{497639E9-3E5D-43FE-BB40-DE02F1BD2257}" destId="{132B1A1D-CEE9-4D90-87D1-177E257A87C8}" srcOrd="4" destOrd="0" parTransId="{E9FBC9F5-E46A-4A8F-BE0A-95994B3BC768}" sibTransId="{D8E08BDB-3DFF-43C5-9C11-0B556DA5351C}"/>
    <dgm:cxn modelId="{C8FC12F6-E2CB-4FF3-BE00-33059A67A4A6}" type="presOf" srcId="{AE44213F-AC49-4E7D-9F77-DC560A9FCAEC}" destId="{B0C1EC1A-17F4-475C-B2D2-D0F48A65768A}" srcOrd="0" destOrd="0" presId="urn:microsoft.com/office/officeart/2005/8/layout/radial1"/>
    <dgm:cxn modelId="{1F5D6B60-C13F-44FF-A5C7-32252D2FCE0A}" type="presOf" srcId="{4AA13670-E3C8-4AD1-B431-FEC788BFE557}" destId="{6962405B-A312-4888-BD0E-641CF9E22AB8}" srcOrd="0" destOrd="0" presId="urn:microsoft.com/office/officeart/2005/8/layout/radial1"/>
    <dgm:cxn modelId="{F7EFFD46-6E4A-4D11-B6BA-64CDE06E47AE}" srcId="{497639E9-3E5D-43FE-BB40-DE02F1BD2257}" destId="{4EB1CD76-1BDC-4010-8321-CFDBB5774DCA}" srcOrd="2" destOrd="0" parTransId="{4AA13670-E3C8-4AD1-B431-FEC788BFE557}" sibTransId="{4A9FC781-8B47-4016-8471-15F856D47DBC}"/>
    <dgm:cxn modelId="{AB39424D-DAB7-4874-994D-1E75DFF5CFA7}" type="presOf" srcId="{E9FBC9F5-E46A-4A8F-BE0A-95994B3BC768}" destId="{015684E6-055D-467E-8457-1B166BD5790B}" srcOrd="0" destOrd="0" presId="urn:microsoft.com/office/officeart/2005/8/layout/radial1"/>
    <dgm:cxn modelId="{C69AAA1E-D6ED-4E3C-97E4-005CAB92333C}" type="presOf" srcId="{497639E9-3E5D-43FE-BB40-DE02F1BD2257}" destId="{22353CAA-72F3-4C9A-8428-39108CDA8D85}" srcOrd="0" destOrd="0" presId="urn:microsoft.com/office/officeart/2005/8/layout/radial1"/>
    <dgm:cxn modelId="{2D21EF49-D2E5-4B62-BBAC-BC3ACC9B5D69}" srcId="{89B96E3B-EEB7-4484-9CE2-D202C36B6D05}" destId="{497639E9-3E5D-43FE-BB40-DE02F1BD2257}" srcOrd="0" destOrd="0" parTransId="{FDEDA300-FF8F-4DFC-B921-0D20F1255FC5}" sibTransId="{C148DC4D-3F53-463B-91E8-234266DE1B80}"/>
    <dgm:cxn modelId="{29678313-28E8-42A0-A7BF-1855C96B3EE5}" type="presOf" srcId="{65A1744B-4B75-45CA-A85E-777D23A75717}" destId="{E3FD3621-E5B9-4139-A052-442B47C17422}" srcOrd="0" destOrd="0" presId="urn:microsoft.com/office/officeart/2005/8/layout/radial1"/>
    <dgm:cxn modelId="{027EC0D7-CF07-4A6C-B03B-D90D0497A98A}" type="presOf" srcId="{65A1744B-4B75-45CA-A85E-777D23A75717}" destId="{32A5DA3F-55B8-4395-80C0-07A34A1257B2}" srcOrd="1" destOrd="0" presId="urn:microsoft.com/office/officeart/2005/8/layout/radial1"/>
    <dgm:cxn modelId="{87C8A924-2897-4045-84C8-306146310DD3}" type="presOf" srcId="{4AA13670-E3C8-4AD1-B431-FEC788BFE557}" destId="{BC5D20AF-361F-4D74-B25E-2D988E43D931}" srcOrd="1" destOrd="0" presId="urn:microsoft.com/office/officeart/2005/8/layout/radial1"/>
    <dgm:cxn modelId="{5DDA8197-DB43-469C-9F14-FF9686D7152A}" type="presOf" srcId="{4EB1CD76-1BDC-4010-8321-CFDBB5774DCA}" destId="{28348D05-B128-4E38-95BA-06DDAE08A2AC}" srcOrd="0" destOrd="0" presId="urn:microsoft.com/office/officeart/2005/8/layout/radial1"/>
    <dgm:cxn modelId="{DAF2FF3E-1546-4642-8144-A57F70C525B5}" type="presOf" srcId="{E9FBC9F5-E46A-4A8F-BE0A-95994B3BC768}" destId="{BB245962-F4D5-4D01-B672-9FF7A3E7C2BC}" srcOrd="1" destOrd="0" presId="urn:microsoft.com/office/officeart/2005/8/layout/radial1"/>
    <dgm:cxn modelId="{E05B5C01-CB90-41DF-8E81-BB34C5ECDD87}" type="presOf" srcId="{F94C63C0-0CFC-4A05-AB7E-35A4C4F6ADC7}" destId="{CE663656-DFDF-41EC-A372-6935F22C7F8F}" srcOrd="0" destOrd="0" presId="urn:microsoft.com/office/officeart/2005/8/layout/radial1"/>
    <dgm:cxn modelId="{9A5DB807-9746-497C-9D0B-8DC8C644DDDC}" srcId="{497639E9-3E5D-43FE-BB40-DE02F1BD2257}" destId="{F94C63C0-0CFC-4A05-AB7E-35A4C4F6ADC7}" srcOrd="0" destOrd="0" parTransId="{D5EA2856-2D74-454C-8D31-78F719EA1AB7}" sibTransId="{93C6A260-633D-4BAB-A22D-5F9CC2DF3035}"/>
    <dgm:cxn modelId="{7CD3E677-EE04-4DCF-91A9-8021A1DA26A6}" type="presOf" srcId="{AE44213F-AC49-4E7D-9F77-DC560A9FCAEC}" destId="{154E5219-B73A-4B2D-938B-F7DA036EAB6E}" srcOrd="1" destOrd="0" presId="urn:microsoft.com/office/officeart/2005/8/layout/radial1"/>
    <dgm:cxn modelId="{AD6385D1-612B-41FE-A4EC-6168B73C0E2F}" srcId="{497639E9-3E5D-43FE-BB40-DE02F1BD2257}" destId="{F358B9AD-7391-4933-BBCC-6E6A80B93B6C}" srcOrd="3" destOrd="0" parTransId="{65A1744B-4B75-45CA-A85E-777D23A75717}" sibTransId="{1AD87C91-EC8D-4760-81F0-901003931FB3}"/>
    <dgm:cxn modelId="{56D9BD3A-B5B8-4C7E-84C3-1E6204E58FAB}" type="presOf" srcId="{D5EA2856-2D74-454C-8D31-78F719EA1AB7}" destId="{49C88ECC-6B6E-416A-824A-00DF3153C95F}" srcOrd="1" destOrd="0" presId="urn:microsoft.com/office/officeart/2005/8/layout/radial1"/>
    <dgm:cxn modelId="{EA4D3111-B8DB-4A22-A0E9-D333B29136AA}" type="presOf" srcId="{F358B9AD-7391-4933-BBCC-6E6A80B93B6C}" destId="{9B95266A-A589-446F-8B75-7318F6054C4D}" srcOrd="0" destOrd="0" presId="urn:microsoft.com/office/officeart/2005/8/layout/radial1"/>
    <dgm:cxn modelId="{360D4B5A-3EFA-439C-B332-F174E0E8E4B4}" type="presOf" srcId="{D5EA2856-2D74-454C-8D31-78F719EA1AB7}" destId="{92058C82-B37F-4914-837A-FDCDC3B34CB8}" srcOrd="0" destOrd="0" presId="urn:microsoft.com/office/officeart/2005/8/layout/radial1"/>
    <dgm:cxn modelId="{6AF7C41E-83BB-4D08-8398-E242404B3861}" type="presOf" srcId="{132B1A1D-CEE9-4D90-87D1-177E257A87C8}" destId="{03C583D8-832B-4D75-91DA-7E487C6AC78A}" srcOrd="0" destOrd="0" presId="urn:microsoft.com/office/officeart/2005/8/layout/radial1"/>
    <dgm:cxn modelId="{A8878349-1D4A-427D-A69D-BC1421B3FF5D}" type="presOf" srcId="{48799D84-1E3D-4F99-A88F-5BC17F1B3902}" destId="{852D8B09-F4CE-46D7-BDF8-762FF9B0D1A4}" srcOrd="0" destOrd="0" presId="urn:microsoft.com/office/officeart/2005/8/layout/radial1"/>
    <dgm:cxn modelId="{8E748A2A-0063-47CD-A37C-4922C2E51F90}" type="presOf" srcId="{89B96E3B-EEB7-4484-9CE2-D202C36B6D05}" destId="{44A57FBF-FE4E-4401-9B4A-10AF122B4C7E}" srcOrd="0" destOrd="0" presId="urn:microsoft.com/office/officeart/2005/8/layout/radial1"/>
    <dgm:cxn modelId="{AE2278A2-2AA3-46F4-BC14-BC98A8069278}" type="presParOf" srcId="{44A57FBF-FE4E-4401-9B4A-10AF122B4C7E}" destId="{22353CAA-72F3-4C9A-8428-39108CDA8D85}" srcOrd="0" destOrd="0" presId="urn:microsoft.com/office/officeart/2005/8/layout/radial1"/>
    <dgm:cxn modelId="{A88EA435-ED6F-4BA4-8C81-606869334263}" type="presParOf" srcId="{44A57FBF-FE4E-4401-9B4A-10AF122B4C7E}" destId="{92058C82-B37F-4914-837A-FDCDC3B34CB8}" srcOrd="1" destOrd="0" presId="urn:microsoft.com/office/officeart/2005/8/layout/radial1"/>
    <dgm:cxn modelId="{2EF2DC54-419A-4CBE-9A64-4CD7FC3CB453}" type="presParOf" srcId="{92058C82-B37F-4914-837A-FDCDC3B34CB8}" destId="{49C88ECC-6B6E-416A-824A-00DF3153C95F}" srcOrd="0" destOrd="0" presId="urn:microsoft.com/office/officeart/2005/8/layout/radial1"/>
    <dgm:cxn modelId="{C00F7AA9-FCE1-4105-A3F3-50C787784383}" type="presParOf" srcId="{44A57FBF-FE4E-4401-9B4A-10AF122B4C7E}" destId="{CE663656-DFDF-41EC-A372-6935F22C7F8F}" srcOrd="2" destOrd="0" presId="urn:microsoft.com/office/officeart/2005/8/layout/radial1"/>
    <dgm:cxn modelId="{A701D7A9-FC46-4D9D-B522-0F02C7272834}" type="presParOf" srcId="{44A57FBF-FE4E-4401-9B4A-10AF122B4C7E}" destId="{B0C1EC1A-17F4-475C-B2D2-D0F48A65768A}" srcOrd="3" destOrd="0" presId="urn:microsoft.com/office/officeart/2005/8/layout/radial1"/>
    <dgm:cxn modelId="{4669B86A-E5FB-4DF3-B08F-B22552501AFC}" type="presParOf" srcId="{B0C1EC1A-17F4-475C-B2D2-D0F48A65768A}" destId="{154E5219-B73A-4B2D-938B-F7DA036EAB6E}" srcOrd="0" destOrd="0" presId="urn:microsoft.com/office/officeart/2005/8/layout/radial1"/>
    <dgm:cxn modelId="{FAF7E8CD-56F3-46F8-82DF-0999F312F9EF}" type="presParOf" srcId="{44A57FBF-FE4E-4401-9B4A-10AF122B4C7E}" destId="{852D8B09-F4CE-46D7-BDF8-762FF9B0D1A4}" srcOrd="4" destOrd="0" presId="urn:microsoft.com/office/officeart/2005/8/layout/radial1"/>
    <dgm:cxn modelId="{D36E430D-ADE2-44CA-84FC-6066EA9F1F0E}" type="presParOf" srcId="{44A57FBF-FE4E-4401-9B4A-10AF122B4C7E}" destId="{6962405B-A312-4888-BD0E-641CF9E22AB8}" srcOrd="5" destOrd="0" presId="urn:microsoft.com/office/officeart/2005/8/layout/radial1"/>
    <dgm:cxn modelId="{56A1F8C9-0F18-4FD8-AA68-3CDC0C95DD90}" type="presParOf" srcId="{6962405B-A312-4888-BD0E-641CF9E22AB8}" destId="{BC5D20AF-361F-4D74-B25E-2D988E43D931}" srcOrd="0" destOrd="0" presId="urn:microsoft.com/office/officeart/2005/8/layout/radial1"/>
    <dgm:cxn modelId="{B03FF5CB-3DA5-449E-958A-ACA4CEBDF4B7}" type="presParOf" srcId="{44A57FBF-FE4E-4401-9B4A-10AF122B4C7E}" destId="{28348D05-B128-4E38-95BA-06DDAE08A2AC}" srcOrd="6" destOrd="0" presId="urn:microsoft.com/office/officeart/2005/8/layout/radial1"/>
    <dgm:cxn modelId="{FE4F7BFB-8B11-4016-9EE1-E9BF9459829E}" type="presParOf" srcId="{44A57FBF-FE4E-4401-9B4A-10AF122B4C7E}" destId="{E3FD3621-E5B9-4139-A052-442B47C17422}" srcOrd="7" destOrd="0" presId="urn:microsoft.com/office/officeart/2005/8/layout/radial1"/>
    <dgm:cxn modelId="{D214FEAD-A842-4C8F-B60D-6912027F50F1}" type="presParOf" srcId="{E3FD3621-E5B9-4139-A052-442B47C17422}" destId="{32A5DA3F-55B8-4395-80C0-07A34A1257B2}" srcOrd="0" destOrd="0" presId="urn:microsoft.com/office/officeart/2005/8/layout/radial1"/>
    <dgm:cxn modelId="{D718480C-E7C0-4936-9336-F1F0635B17D3}" type="presParOf" srcId="{44A57FBF-FE4E-4401-9B4A-10AF122B4C7E}" destId="{9B95266A-A589-446F-8B75-7318F6054C4D}" srcOrd="8" destOrd="0" presId="urn:microsoft.com/office/officeart/2005/8/layout/radial1"/>
    <dgm:cxn modelId="{323D58B3-B3F4-4FD6-8EAE-203C6487E030}" type="presParOf" srcId="{44A57FBF-FE4E-4401-9B4A-10AF122B4C7E}" destId="{015684E6-055D-467E-8457-1B166BD5790B}" srcOrd="9" destOrd="0" presId="urn:microsoft.com/office/officeart/2005/8/layout/radial1"/>
    <dgm:cxn modelId="{BCD08CD9-1D84-44BA-BFD7-9425BD16B39D}" type="presParOf" srcId="{015684E6-055D-467E-8457-1B166BD5790B}" destId="{BB245962-F4D5-4D01-B672-9FF7A3E7C2BC}" srcOrd="0" destOrd="0" presId="urn:microsoft.com/office/officeart/2005/8/layout/radial1"/>
    <dgm:cxn modelId="{A796BAE4-2E13-43A6-B818-884D81165921}" type="presParOf" srcId="{44A57FBF-FE4E-4401-9B4A-10AF122B4C7E}" destId="{03C583D8-832B-4D75-91DA-7E487C6AC78A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77C06D-FEEE-4077-A51C-4F2B01B9905D}" type="doc">
      <dgm:prSet loTypeId="urn:microsoft.com/office/officeart/2005/8/layout/radial1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A75D37D8-7BF5-44FF-85C4-64B5844D34F9}">
      <dgm:prSet phldrT="[Текст]" custT="1"/>
      <dgm:spPr/>
      <dgm:t>
        <a:bodyPr/>
        <a:lstStyle/>
        <a:p>
          <a:r>
            <a:rPr lang="uk-UA" sz="2000" b="1" smtClean="0"/>
            <a:t>Литовці перейняли з Руської держави</a:t>
          </a:r>
          <a:endParaRPr lang="uk-UA" sz="2000" b="1" dirty="0"/>
        </a:p>
      </dgm:t>
    </dgm:pt>
    <dgm:pt modelId="{37C083A4-6043-4DA4-AA72-C1F1A1504C1C}" type="parTrans" cxnId="{717B90E6-8497-4F96-BF8D-379012B69EB2}">
      <dgm:prSet/>
      <dgm:spPr/>
      <dgm:t>
        <a:bodyPr/>
        <a:lstStyle/>
        <a:p>
          <a:endParaRPr lang="uk-UA"/>
        </a:p>
      </dgm:t>
    </dgm:pt>
    <dgm:pt modelId="{8E46864C-997D-46AE-BE8C-B8F0520E2CF0}" type="sibTrans" cxnId="{717B90E6-8497-4F96-BF8D-379012B69EB2}">
      <dgm:prSet/>
      <dgm:spPr/>
      <dgm:t>
        <a:bodyPr/>
        <a:lstStyle/>
        <a:p>
          <a:endParaRPr lang="uk-UA"/>
        </a:p>
      </dgm:t>
    </dgm:pt>
    <dgm:pt modelId="{101D3DA9-F0C1-4C51-A4CE-6412E342E345}">
      <dgm:prSet phldrT="[Текст]" custT="1"/>
      <dgm:spPr/>
      <dgm:t>
        <a:bodyPr/>
        <a:lstStyle/>
        <a:p>
          <a:r>
            <a:rPr lang="uk-UA" sz="2000" b="1" smtClean="0"/>
            <a:t>Військову організацію</a:t>
          </a:r>
          <a:endParaRPr lang="uk-UA" sz="2000" b="1" dirty="0"/>
        </a:p>
      </dgm:t>
    </dgm:pt>
    <dgm:pt modelId="{8D33F4CF-25EF-4789-B88E-849D06BD72E6}" type="parTrans" cxnId="{C557BEB5-F653-4B42-A30B-6116418682EC}">
      <dgm:prSet/>
      <dgm:spPr/>
      <dgm:t>
        <a:bodyPr/>
        <a:lstStyle/>
        <a:p>
          <a:endParaRPr lang="uk-UA"/>
        </a:p>
      </dgm:t>
    </dgm:pt>
    <dgm:pt modelId="{3F422C6D-77F6-49C6-AE37-DEE7560193A6}" type="sibTrans" cxnId="{C557BEB5-F653-4B42-A30B-6116418682EC}">
      <dgm:prSet/>
      <dgm:spPr/>
      <dgm:t>
        <a:bodyPr/>
        <a:lstStyle/>
        <a:p>
          <a:endParaRPr lang="uk-UA"/>
        </a:p>
      </dgm:t>
    </dgm:pt>
    <dgm:pt modelId="{693D17F4-C31D-4843-9D20-3DE94A372D61}">
      <dgm:prSet phldrT="[Текст]" custT="1"/>
      <dgm:spPr/>
      <dgm:t>
        <a:bodyPr/>
        <a:lstStyle/>
        <a:p>
          <a:r>
            <a:rPr lang="uk-UA" sz="2000" b="1" smtClean="0"/>
            <a:t>Традиції господарювання і володарювання </a:t>
          </a:r>
          <a:endParaRPr lang="uk-UA" sz="2000" b="1" dirty="0"/>
        </a:p>
      </dgm:t>
    </dgm:pt>
    <dgm:pt modelId="{9845E802-7DCF-424D-9C67-68EF27ECA432}" type="parTrans" cxnId="{4DCB15FC-5D9B-4649-B562-AABFBE29D348}">
      <dgm:prSet/>
      <dgm:spPr/>
      <dgm:t>
        <a:bodyPr/>
        <a:lstStyle/>
        <a:p>
          <a:endParaRPr lang="uk-UA"/>
        </a:p>
      </dgm:t>
    </dgm:pt>
    <dgm:pt modelId="{4326F25E-BD42-4FAE-8383-FBAD772DF428}" type="sibTrans" cxnId="{4DCB15FC-5D9B-4649-B562-AABFBE29D348}">
      <dgm:prSet/>
      <dgm:spPr/>
      <dgm:t>
        <a:bodyPr/>
        <a:lstStyle/>
        <a:p>
          <a:endParaRPr lang="uk-UA"/>
        </a:p>
      </dgm:t>
    </dgm:pt>
    <dgm:pt modelId="{74F7D424-EB42-4B88-90BB-DE3EEC2570F4}">
      <dgm:prSet phldrT="[Текст]" custT="1"/>
      <dgm:spPr/>
      <dgm:t>
        <a:bodyPr/>
        <a:lstStyle/>
        <a:p>
          <a:r>
            <a:rPr lang="uk-UA" sz="2000" b="1" smtClean="0"/>
            <a:t>Осоливості зведення фортець</a:t>
          </a:r>
          <a:endParaRPr lang="uk-UA" sz="2000" b="1" dirty="0"/>
        </a:p>
      </dgm:t>
    </dgm:pt>
    <dgm:pt modelId="{A659440D-275B-46BA-8080-7EE0AA910C77}" type="parTrans" cxnId="{D1BAB4BA-8543-43B5-B806-1F9D3EF87AD5}">
      <dgm:prSet/>
      <dgm:spPr/>
      <dgm:t>
        <a:bodyPr/>
        <a:lstStyle/>
        <a:p>
          <a:endParaRPr lang="uk-UA"/>
        </a:p>
      </dgm:t>
    </dgm:pt>
    <dgm:pt modelId="{751E19F3-9003-41BF-82DF-245231C09CDA}" type="sibTrans" cxnId="{D1BAB4BA-8543-43B5-B806-1F9D3EF87AD5}">
      <dgm:prSet/>
      <dgm:spPr/>
      <dgm:t>
        <a:bodyPr/>
        <a:lstStyle/>
        <a:p>
          <a:endParaRPr lang="uk-UA"/>
        </a:p>
      </dgm:t>
    </dgm:pt>
    <dgm:pt modelId="{B42C98F4-F3EA-4D1B-9745-C9041FE48B0B}">
      <dgm:prSet phldrT="[Текст]" custT="1"/>
      <dgm:spPr/>
      <dgm:t>
        <a:bodyPr/>
        <a:lstStyle/>
        <a:p>
          <a:r>
            <a:rPr lang="uk-UA" sz="2000" b="1" smtClean="0"/>
            <a:t>Правослана віру</a:t>
          </a:r>
          <a:endParaRPr lang="uk-UA" sz="2000" b="1" dirty="0"/>
        </a:p>
      </dgm:t>
    </dgm:pt>
    <dgm:pt modelId="{5CF9B93C-F528-4341-8076-5AA90D1A6670}" type="parTrans" cxnId="{7B9DB7CA-ECBA-4A25-A18A-D225B8575103}">
      <dgm:prSet/>
      <dgm:spPr/>
      <dgm:t>
        <a:bodyPr/>
        <a:lstStyle/>
        <a:p>
          <a:endParaRPr lang="uk-UA"/>
        </a:p>
      </dgm:t>
    </dgm:pt>
    <dgm:pt modelId="{7CEEA972-3EB6-44EE-A3B3-8D3EEDF97D5A}" type="sibTrans" cxnId="{7B9DB7CA-ECBA-4A25-A18A-D225B8575103}">
      <dgm:prSet/>
      <dgm:spPr/>
      <dgm:t>
        <a:bodyPr/>
        <a:lstStyle/>
        <a:p>
          <a:endParaRPr lang="uk-UA"/>
        </a:p>
      </dgm:t>
    </dgm:pt>
    <dgm:pt modelId="{F2E7422E-8409-4753-891B-4953CCC0DD14}">
      <dgm:prSet phldrT="[Текст]" custT="1"/>
      <dgm:spPr/>
      <dgm:t>
        <a:bodyPr/>
        <a:lstStyle/>
        <a:p>
          <a:r>
            <a:rPr lang="uk-UA" sz="2000" b="1" smtClean="0"/>
            <a:t>Ведення канцелярії руською мовою</a:t>
          </a:r>
          <a:endParaRPr lang="uk-UA" sz="2000" b="1" dirty="0"/>
        </a:p>
      </dgm:t>
    </dgm:pt>
    <dgm:pt modelId="{9207E253-CE65-464F-9409-CF7CA75E0BF4}" type="parTrans" cxnId="{C430F6D5-E0C7-4B66-9364-4C6A08EF985B}">
      <dgm:prSet/>
      <dgm:spPr/>
      <dgm:t>
        <a:bodyPr/>
        <a:lstStyle/>
        <a:p>
          <a:endParaRPr lang="uk-UA"/>
        </a:p>
      </dgm:t>
    </dgm:pt>
    <dgm:pt modelId="{ABDFC37B-D881-4FE5-BC9C-139097C8A58B}" type="sibTrans" cxnId="{C430F6D5-E0C7-4B66-9364-4C6A08EF985B}">
      <dgm:prSet/>
      <dgm:spPr/>
      <dgm:t>
        <a:bodyPr/>
        <a:lstStyle/>
        <a:p>
          <a:endParaRPr lang="uk-UA"/>
        </a:p>
      </dgm:t>
    </dgm:pt>
    <dgm:pt modelId="{D54FD681-B5D9-4CBE-A1B0-C33A0831D28C}" type="pres">
      <dgm:prSet presAssocID="{CA77C06D-FEEE-4077-A51C-4F2B01B9905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626A95-279D-40CD-891F-714EC3470C4C}" type="pres">
      <dgm:prSet presAssocID="{A75D37D8-7BF5-44FF-85C4-64B5844D34F9}" presName="centerShape" presStyleLbl="node0" presStyleIdx="0" presStyleCnt="1" custScaleX="213474" custScaleY="180935" custLinFactNeighborX="4040" custLinFactNeighborY="28903"/>
      <dgm:spPr/>
      <dgm:t>
        <a:bodyPr/>
        <a:lstStyle/>
        <a:p>
          <a:endParaRPr lang="uk-UA"/>
        </a:p>
      </dgm:t>
    </dgm:pt>
    <dgm:pt modelId="{31F24EAE-E8CF-4B53-A0A4-B1177DD0C0F4}" type="pres">
      <dgm:prSet presAssocID="{8D33F4CF-25EF-4789-B88E-849D06BD72E6}" presName="Name9" presStyleLbl="parChTrans1D2" presStyleIdx="0" presStyleCnt="5"/>
      <dgm:spPr/>
      <dgm:t>
        <a:bodyPr/>
        <a:lstStyle/>
        <a:p>
          <a:endParaRPr lang="ru-RU"/>
        </a:p>
      </dgm:t>
    </dgm:pt>
    <dgm:pt modelId="{066BEFB1-3D2E-4527-95A0-322B7DF0305F}" type="pres">
      <dgm:prSet presAssocID="{8D33F4CF-25EF-4789-B88E-849D06BD72E6}" presName="connTx" presStyleLbl="parChTrans1D2" presStyleIdx="0" presStyleCnt="5"/>
      <dgm:spPr/>
      <dgm:t>
        <a:bodyPr/>
        <a:lstStyle/>
        <a:p>
          <a:endParaRPr lang="ru-RU"/>
        </a:p>
      </dgm:t>
    </dgm:pt>
    <dgm:pt modelId="{4CF89314-6780-4B8F-87CC-F8B7A722EBC2}" type="pres">
      <dgm:prSet presAssocID="{101D3DA9-F0C1-4C51-A4CE-6412E342E345}" presName="node" presStyleLbl="node1" presStyleIdx="0" presStyleCnt="5" custScaleX="199739" custScaleY="126897" custRadScaleRad="79385" custRadScaleInc="-226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A2DC4D0-7B40-42C1-8764-9100F7A6AD60}" type="pres">
      <dgm:prSet presAssocID="{9845E802-7DCF-424D-9C67-68EF27ECA432}" presName="Name9" presStyleLbl="parChTrans1D2" presStyleIdx="1" presStyleCnt="5"/>
      <dgm:spPr/>
      <dgm:t>
        <a:bodyPr/>
        <a:lstStyle/>
        <a:p>
          <a:endParaRPr lang="ru-RU"/>
        </a:p>
      </dgm:t>
    </dgm:pt>
    <dgm:pt modelId="{A4DBBA85-031F-42ED-B6AC-02A01FBD1774}" type="pres">
      <dgm:prSet presAssocID="{9845E802-7DCF-424D-9C67-68EF27ECA432}" presName="connTx" presStyleLbl="parChTrans1D2" presStyleIdx="1" presStyleCnt="5"/>
      <dgm:spPr/>
      <dgm:t>
        <a:bodyPr/>
        <a:lstStyle/>
        <a:p>
          <a:endParaRPr lang="ru-RU"/>
        </a:p>
      </dgm:t>
    </dgm:pt>
    <dgm:pt modelId="{90BF4A49-8B27-423F-B52A-AC3DD4B935C4}" type="pres">
      <dgm:prSet presAssocID="{693D17F4-C31D-4843-9D20-3DE94A372D61}" presName="node" presStyleLbl="node1" presStyleIdx="1" presStyleCnt="5" custScaleX="187035" custScaleY="119842" custRadScaleRad="190463" custRadScaleInc="19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E6623A-5506-40ED-9EEB-88418D15E4D7}" type="pres">
      <dgm:prSet presAssocID="{A659440D-275B-46BA-8080-7EE0AA910C77}" presName="Name9" presStyleLbl="parChTrans1D2" presStyleIdx="2" presStyleCnt="5"/>
      <dgm:spPr/>
      <dgm:t>
        <a:bodyPr/>
        <a:lstStyle/>
        <a:p>
          <a:endParaRPr lang="ru-RU"/>
        </a:p>
      </dgm:t>
    </dgm:pt>
    <dgm:pt modelId="{356F245D-8F37-4E47-9888-FEB098692B73}" type="pres">
      <dgm:prSet presAssocID="{A659440D-275B-46BA-8080-7EE0AA910C77}" presName="connTx" presStyleLbl="parChTrans1D2" presStyleIdx="2" presStyleCnt="5"/>
      <dgm:spPr/>
      <dgm:t>
        <a:bodyPr/>
        <a:lstStyle/>
        <a:p>
          <a:endParaRPr lang="ru-RU"/>
        </a:p>
      </dgm:t>
    </dgm:pt>
    <dgm:pt modelId="{994181C3-5D2A-4BAE-A4E3-25D078D5D397}" type="pres">
      <dgm:prSet presAssocID="{74F7D424-EB42-4B88-90BB-DE3EEC2570F4}" presName="node" presStyleLbl="node1" presStyleIdx="2" presStyleCnt="5" custScaleX="189974" custScaleY="119648" custRadScaleRad="208202" custRadScaleInc="-724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A8AC7A-825E-485C-ABD0-B94691048CF0}" type="pres">
      <dgm:prSet presAssocID="{5CF9B93C-F528-4341-8076-5AA90D1A6670}" presName="Name9" presStyleLbl="parChTrans1D2" presStyleIdx="3" presStyleCnt="5"/>
      <dgm:spPr/>
      <dgm:t>
        <a:bodyPr/>
        <a:lstStyle/>
        <a:p>
          <a:endParaRPr lang="ru-RU"/>
        </a:p>
      </dgm:t>
    </dgm:pt>
    <dgm:pt modelId="{E6D06438-58EC-4C2D-A234-5B92087D29C4}" type="pres">
      <dgm:prSet presAssocID="{5CF9B93C-F528-4341-8076-5AA90D1A6670}" presName="connTx" presStyleLbl="parChTrans1D2" presStyleIdx="3" presStyleCnt="5"/>
      <dgm:spPr/>
      <dgm:t>
        <a:bodyPr/>
        <a:lstStyle/>
        <a:p>
          <a:endParaRPr lang="ru-RU"/>
        </a:p>
      </dgm:t>
    </dgm:pt>
    <dgm:pt modelId="{75372A5C-6BA5-4845-8CD6-1E46D911A238}" type="pres">
      <dgm:prSet presAssocID="{B42C98F4-F3EA-4D1B-9745-C9041FE48B0B}" presName="node" presStyleLbl="node1" presStyleIdx="3" presStyleCnt="5" custScaleX="194678" custScaleY="126898" custRadScaleRad="201611" custRadScaleInc="6969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434FF96-D513-4777-9448-46B15049347D}" type="pres">
      <dgm:prSet presAssocID="{9207E253-CE65-464F-9409-CF7CA75E0BF4}" presName="Name9" presStyleLbl="parChTrans1D2" presStyleIdx="4" presStyleCnt="5"/>
      <dgm:spPr/>
      <dgm:t>
        <a:bodyPr/>
        <a:lstStyle/>
        <a:p>
          <a:endParaRPr lang="ru-RU"/>
        </a:p>
      </dgm:t>
    </dgm:pt>
    <dgm:pt modelId="{A78E1E43-88F2-4135-9A16-6ECD122201F0}" type="pres">
      <dgm:prSet presAssocID="{9207E253-CE65-464F-9409-CF7CA75E0BF4}" presName="connTx" presStyleLbl="parChTrans1D2" presStyleIdx="4" presStyleCnt="5"/>
      <dgm:spPr/>
      <dgm:t>
        <a:bodyPr/>
        <a:lstStyle/>
        <a:p>
          <a:endParaRPr lang="ru-RU"/>
        </a:p>
      </dgm:t>
    </dgm:pt>
    <dgm:pt modelId="{12E5D4A9-06B1-40F5-9282-5343DF160740}" type="pres">
      <dgm:prSet presAssocID="{F2E7422E-8409-4753-891B-4953CCC0DD14}" presName="node" presStyleLbl="node1" presStyleIdx="4" presStyleCnt="5" custScaleX="192911" custScaleY="119841" custRadScaleRad="191389" custRadScaleInc="-155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C8AF7591-E1EE-4747-9A24-9D0AC4EC26DD}" type="presOf" srcId="{9207E253-CE65-464F-9409-CF7CA75E0BF4}" destId="{B434FF96-D513-4777-9448-46B15049347D}" srcOrd="0" destOrd="0" presId="urn:microsoft.com/office/officeart/2005/8/layout/radial1"/>
    <dgm:cxn modelId="{2A4DADF7-9EF7-4FD5-A09D-4077BBB74795}" type="presOf" srcId="{CA77C06D-FEEE-4077-A51C-4F2B01B9905D}" destId="{D54FD681-B5D9-4CBE-A1B0-C33A0831D28C}" srcOrd="0" destOrd="0" presId="urn:microsoft.com/office/officeart/2005/8/layout/radial1"/>
    <dgm:cxn modelId="{88B35FB1-8D4F-41DC-8266-11A45B346A25}" type="presOf" srcId="{101D3DA9-F0C1-4C51-A4CE-6412E342E345}" destId="{4CF89314-6780-4B8F-87CC-F8B7A722EBC2}" srcOrd="0" destOrd="0" presId="urn:microsoft.com/office/officeart/2005/8/layout/radial1"/>
    <dgm:cxn modelId="{717B90E6-8497-4F96-BF8D-379012B69EB2}" srcId="{CA77C06D-FEEE-4077-A51C-4F2B01B9905D}" destId="{A75D37D8-7BF5-44FF-85C4-64B5844D34F9}" srcOrd="0" destOrd="0" parTransId="{37C083A4-6043-4DA4-AA72-C1F1A1504C1C}" sibTransId="{8E46864C-997D-46AE-BE8C-B8F0520E2CF0}"/>
    <dgm:cxn modelId="{0653EC94-DE84-4F0E-B68B-495266838A39}" type="presOf" srcId="{5CF9B93C-F528-4341-8076-5AA90D1A6670}" destId="{E6D06438-58EC-4C2D-A234-5B92087D29C4}" srcOrd="1" destOrd="0" presId="urn:microsoft.com/office/officeart/2005/8/layout/radial1"/>
    <dgm:cxn modelId="{0D18A933-A7A8-4649-BAF1-16D73FFD29AA}" type="presOf" srcId="{A659440D-275B-46BA-8080-7EE0AA910C77}" destId="{10E6623A-5506-40ED-9EEB-88418D15E4D7}" srcOrd="0" destOrd="0" presId="urn:microsoft.com/office/officeart/2005/8/layout/radial1"/>
    <dgm:cxn modelId="{014CA454-DA2F-4B05-8D94-DE3B59CC8DA1}" type="presOf" srcId="{B42C98F4-F3EA-4D1B-9745-C9041FE48B0B}" destId="{75372A5C-6BA5-4845-8CD6-1E46D911A238}" srcOrd="0" destOrd="0" presId="urn:microsoft.com/office/officeart/2005/8/layout/radial1"/>
    <dgm:cxn modelId="{1AFBA108-E1E5-4F09-A3F7-6F70AEBEBC49}" type="presOf" srcId="{8D33F4CF-25EF-4789-B88E-849D06BD72E6}" destId="{066BEFB1-3D2E-4527-95A0-322B7DF0305F}" srcOrd="1" destOrd="0" presId="urn:microsoft.com/office/officeart/2005/8/layout/radial1"/>
    <dgm:cxn modelId="{14AB1CBE-BFD2-41CF-B623-D359F95932F1}" type="presOf" srcId="{74F7D424-EB42-4B88-90BB-DE3EEC2570F4}" destId="{994181C3-5D2A-4BAE-A4E3-25D078D5D397}" srcOrd="0" destOrd="0" presId="urn:microsoft.com/office/officeart/2005/8/layout/radial1"/>
    <dgm:cxn modelId="{D1BAB4BA-8543-43B5-B806-1F9D3EF87AD5}" srcId="{A75D37D8-7BF5-44FF-85C4-64B5844D34F9}" destId="{74F7D424-EB42-4B88-90BB-DE3EEC2570F4}" srcOrd="2" destOrd="0" parTransId="{A659440D-275B-46BA-8080-7EE0AA910C77}" sibTransId="{751E19F3-9003-41BF-82DF-245231C09CDA}"/>
    <dgm:cxn modelId="{4DCB15FC-5D9B-4649-B562-AABFBE29D348}" srcId="{A75D37D8-7BF5-44FF-85C4-64B5844D34F9}" destId="{693D17F4-C31D-4843-9D20-3DE94A372D61}" srcOrd="1" destOrd="0" parTransId="{9845E802-7DCF-424D-9C67-68EF27ECA432}" sibTransId="{4326F25E-BD42-4FAE-8383-FBAD772DF428}"/>
    <dgm:cxn modelId="{37CAC024-DD85-45EE-908E-1CFBA8F64ABD}" type="presOf" srcId="{F2E7422E-8409-4753-891B-4953CCC0DD14}" destId="{12E5D4A9-06B1-40F5-9282-5343DF160740}" srcOrd="0" destOrd="0" presId="urn:microsoft.com/office/officeart/2005/8/layout/radial1"/>
    <dgm:cxn modelId="{20836907-E8BB-4A3E-81A3-6D1AF2F65251}" type="presOf" srcId="{A75D37D8-7BF5-44FF-85C4-64B5844D34F9}" destId="{4B626A95-279D-40CD-891F-714EC3470C4C}" srcOrd="0" destOrd="0" presId="urn:microsoft.com/office/officeart/2005/8/layout/radial1"/>
    <dgm:cxn modelId="{C430F6D5-E0C7-4B66-9364-4C6A08EF985B}" srcId="{A75D37D8-7BF5-44FF-85C4-64B5844D34F9}" destId="{F2E7422E-8409-4753-891B-4953CCC0DD14}" srcOrd="4" destOrd="0" parTransId="{9207E253-CE65-464F-9409-CF7CA75E0BF4}" sibTransId="{ABDFC37B-D881-4FE5-BC9C-139097C8A58B}"/>
    <dgm:cxn modelId="{BCB7C1F0-D455-4877-AAE9-5EF3784E1BC0}" type="presOf" srcId="{9845E802-7DCF-424D-9C67-68EF27ECA432}" destId="{A4DBBA85-031F-42ED-B6AC-02A01FBD1774}" srcOrd="1" destOrd="0" presId="urn:microsoft.com/office/officeart/2005/8/layout/radial1"/>
    <dgm:cxn modelId="{406E5999-88E5-4F0D-8F05-6D6250848167}" type="presOf" srcId="{9845E802-7DCF-424D-9C67-68EF27ECA432}" destId="{CA2DC4D0-7B40-42C1-8764-9100F7A6AD60}" srcOrd="0" destOrd="0" presId="urn:microsoft.com/office/officeart/2005/8/layout/radial1"/>
    <dgm:cxn modelId="{514230FF-8400-4303-9A50-A605F960C846}" type="presOf" srcId="{693D17F4-C31D-4843-9D20-3DE94A372D61}" destId="{90BF4A49-8B27-423F-B52A-AC3DD4B935C4}" srcOrd="0" destOrd="0" presId="urn:microsoft.com/office/officeart/2005/8/layout/radial1"/>
    <dgm:cxn modelId="{B6FF8A0F-46AD-46C9-BE3C-02F04843E75A}" type="presOf" srcId="{5CF9B93C-F528-4341-8076-5AA90D1A6670}" destId="{C7A8AC7A-825E-485C-ABD0-B94691048CF0}" srcOrd="0" destOrd="0" presId="urn:microsoft.com/office/officeart/2005/8/layout/radial1"/>
    <dgm:cxn modelId="{C557BEB5-F653-4B42-A30B-6116418682EC}" srcId="{A75D37D8-7BF5-44FF-85C4-64B5844D34F9}" destId="{101D3DA9-F0C1-4C51-A4CE-6412E342E345}" srcOrd="0" destOrd="0" parTransId="{8D33F4CF-25EF-4789-B88E-849D06BD72E6}" sibTransId="{3F422C6D-77F6-49C6-AE37-DEE7560193A6}"/>
    <dgm:cxn modelId="{D854FD7F-E147-4024-918A-5443CAFD922C}" type="presOf" srcId="{8D33F4CF-25EF-4789-B88E-849D06BD72E6}" destId="{31F24EAE-E8CF-4B53-A0A4-B1177DD0C0F4}" srcOrd="0" destOrd="0" presId="urn:microsoft.com/office/officeart/2005/8/layout/radial1"/>
    <dgm:cxn modelId="{900F31EE-5952-4593-BC6D-5575DA79F6DE}" type="presOf" srcId="{9207E253-CE65-464F-9409-CF7CA75E0BF4}" destId="{A78E1E43-88F2-4135-9A16-6ECD122201F0}" srcOrd="1" destOrd="0" presId="urn:microsoft.com/office/officeart/2005/8/layout/radial1"/>
    <dgm:cxn modelId="{94FD2CAA-231B-4C8A-AEB5-7FA0F4FA311A}" type="presOf" srcId="{A659440D-275B-46BA-8080-7EE0AA910C77}" destId="{356F245D-8F37-4E47-9888-FEB098692B73}" srcOrd="1" destOrd="0" presId="urn:microsoft.com/office/officeart/2005/8/layout/radial1"/>
    <dgm:cxn modelId="{7B9DB7CA-ECBA-4A25-A18A-D225B8575103}" srcId="{A75D37D8-7BF5-44FF-85C4-64B5844D34F9}" destId="{B42C98F4-F3EA-4D1B-9745-C9041FE48B0B}" srcOrd="3" destOrd="0" parTransId="{5CF9B93C-F528-4341-8076-5AA90D1A6670}" sibTransId="{7CEEA972-3EB6-44EE-A3B3-8D3EEDF97D5A}"/>
    <dgm:cxn modelId="{0FCD741E-5072-48FB-9E88-A6A6115E6BB5}" type="presParOf" srcId="{D54FD681-B5D9-4CBE-A1B0-C33A0831D28C}" destId="{4B626A95-279D-40CD-891F-714EC3470C4C}" srcOrd="0" destOrd="0" presId="urn:microsoft.com/office/officeart/2005/8/layout/radial1"/>
    <dgm:cxn modelId="{87356614-D1C6-431E-AD16-DB9FDD738B0F}" type="presParOf" srcId="{D54FD681-B5D9-4CBE-A1B0-C33A0831D28C}" destId="{31F24EAE-E8CF-4B53-A0A4-B1177DD0C0F4}" srcOrd="1" destOrd="0" presId="urn:microsoft.com/office/officeart/2005/8/layout/radial1"/>
    <dgm:cxn modelId="{E3987468-2619-49FD-9A94-E3F9305FA6FD}" type="presParOf" srcId="{31F24EAE-E8CF-4B53-A0A4-B1177DD0C0F4}" destId="{066BEFB1-3D2E-4527-95A0-322B7DF0305F}" srcOrd="0" destOrd="0" presId="urn:microsoft.com/office/officeart/2005/8/layout/radial1"/>
    <dgm:cxn modelId="{10D454E5-748A-4AAF-A54E-926140C33238}" type="presParOf" srcId="{D54FD681-B5D9-4CBE-A1B0-C33A0831D28C}" destId="{4CF89314-6780-4B8F-87CC-F8B7A722EBC2}" srcOrd="2" destOrd="0" presId="urn:microsoft.com/office/officeart/2005/8/layout/radial1"/>
    <dgm:cxn modelId="{1B41E1EA-CB04-4D91-AB53-7EB5A3A4D3C3}" type="presParOf" srcId="{D54FD681-B5D9-4CBE-A1B0-C33A0831D28C}" destId="{CA2DC4D0-7B40-42C1-8764-9100F7A6AD60}" srcOrd="3" destOrd="0" presId="urn:microsoft.com/office/officeart/2005/8/layout/radial1"/>
    <dgm:cxn modelId="{F4C73060-055D-44C0-8508-0F39B6C663DE}" type="presParOf" srcId="{CA2DC4D0-7B40-42C1-8764-9100F7A6AD60}" destId="{A4DBBA85-031F-42ED-B6AC-02A01FBD1774}" srcOrd="0" destOrd="0" presId="urn:microsoft.com/office/officeart/2005/8/layout/radial1"/>
    <dgm:cxn modelId="{0F4136BF-8E09-4F08-89AE-2B6A284A45E8}" type="presParOf" srcId="{D54FD681-B5D9-4CBE-A1B0-C33A0831D28C}" destId="{90BF4A49-8B27-423F-B52A-AC3DD4B935C4}" srcOrd="4" destOrd="0" presId="urn:microsoft.com/office/officeart/2005/8/layout/radial1"/>
    <dgm:cxn modelId="{9A6AB1C1-1C18-41CC-9B3C-C302FAD54F92}" type="presParOf" srcId="{D54FD681-B5D9-4CBE-A1B0-C33A0831D28C}" destId="{10E6623A-5506-40ED-9EEB-88418D15E4D7}" srcOrd="5" destOrd="0" presId="urn:microsoft.com/office/officeart/2005/8/layout/radial1"/>
    <dgm:cxn modelId="{F06FE03A-3352-4195-9A4B-090999333870}" type="presParOf" srcId="{10E6623A-5506-40ED-9EEB-88418D15E4D7}" destId="{356F245D-8F37-4E47-9888-FEB098692B73}" srcOrd="0" destOrd="0" presId="urn:microsoft.com/office/officeart/2005/8/layout/radial1"/>
    <dgm:cxn modelId="{E676F9D4-03BA-42C7-A8E7-AE7D025618D3}" type="presParOf" srcId="{D54FD681-B5D9-4CBE-A1B0-C33A0831D28C}" destId="{994181C3-5D2A-4BAE-A4E3-25D078D5D397}" srcOrd="6" destOrd="0" presId="urn:microsoft.com/office/officeart/2005/8/layout/radial1"/>
    <dgm:cxn modelId="{D677DB4E-4083-4286-9AB1-0400587678F9}" type="presParOf" srcId="{D54FD681-B5D9-4CBE-A1B0-C33A0831D28C}" destId="{C7A8AC7A-825E-485C-ABD0-B94691048CF0}" srcOrd="7" destOrd="0" presId="urn:microsoft.com/office/officeart/2005/8/layout/radial1"/>
    <dgm:cxn modelId="{128D889A-15C6-46DF-8C89-7A2AE74183EB}" type="presParOf" srcId="{C7A8AC7A-825E-485C-ABD0-B94691048CF0}" destId="{E6D06438-58EC-4C2D-A234-5B92087D29C4}" srcOrd="0" destOrd="0" presId="urn:microsoft.com/office/officeart/2005/8/layout/radial1"/>
    <dgm:cxn modelId="{7156E4EC-5321-44FB-AF15-3150D5C76AB8}" type="presParOf" srcId="{D54FD681-B5D9-4CBE-A1B0-C33A0831D28C}" destId="{75372A5C-6BA5-4845-8CD6-1E46D911A238}" srcOrd="8" destOrd="0" presId="urn:microsoft.com/office/officeart/2005/8/layout/radial1"/>
    <dgm:cxn modelId="{E443C1CD-1DC4-4898-9BE8-57342E76095E}" type="presParOf" srcId="{D54FD681-B5D9-4CBE-A1B0-C33A0831D28C}" destId="{B434FF96-D513-4777-9448-46B15049347D}" srcOrd="9" destOrd="0" presId="urn:microsoft.com/office/officeart/2005/8/layout/radial1"/>
    <dgm:cxn modelId="{EE492D97-A34B-4AE5-B7E7-EF762F3E5E79}" type="presParOf" srcId="{B434FF96-D513-4777-9448-46B15049347D}" destId="{A78E1E43-88F2-4135-9A16-6ECD122201F0}" srcOrd="0" destOrd="0" presId="urn:microsoft.com/office/officeart/2005/8/layout/radial1"/>
    <dgm:cxn modelId="{50F35124-04B2-44C4-B697-F302C01394DC}" type="presParOf" srcId="{D54FD681-B5D9-4CBE-A1B0-C33A0831D28C}" destId="{12E5D4A9-06B1-40F5-9282-5343DF160740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7984DA-CF96-41BA-B91D-77F6F6559D5D}" type="doc">
      <dgm:prSet loTypeId="urn:microsoft.com/office/officeart/2005/8/layout/vList5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BF4FC8F0-20EA-4B40-A26D-C4C80D61ED0E}">
      <dgm:prSet phldrT="[Текст]"/>
      <dgm:spPr/>
      <dgm:t>
        <a:bodyPr/>
        <a:lstStyle/>
        <a:p>
          <a:r>
            <a:rPr lang="uk-UA" dirty="0" smtClean="0"/>
            <a:t>1399р.</a:t>
          </a:r>
          <a:endParaRPr lang="ru-RU" dirty="0"/>
        </a:p>
      </dgm:t>
    </dgm:pt>
    <dgm:pt modelId="{9B395B16-27DF-41B9-AD2D-4744C3DF97FF}" type="parTrans" cxnId="{0CE14159-9FB4-4E76-BADE-071ADB30E145}">
      <dgm:prSet/>
      <dgm:spPr/>
      <dgm:t>
        <a:bodyPr/>
        <a:lstStyle/>
        <a:p>
          <a:endParaRPr lang="ru-RU"/>
        </a:p>
      </dgm:t>
    </dgm:pt>
    <dgm:pt modelId="{E6C59C86-3AA9-4DE4-AA35-1F6215195A51}" type="sibTrans" cxnId="{0CE14159-9FB4-4E76-BADE-071ADB30E145}">
      <dgm:prSet/>
      <dgm:spPr/>
      <dgm:t>
        <a:bodyPr/>
        <a:lstStyle/>
        <a:p>
          <a:endParaRPr lang="ru-RU"/>
        </a:p>
      </dgm:t>
    </dgm:pt>
    <dgm:pt modelId="{6E707653-9C7D-414D-B1BA-0BC84D607DB7}">
      <dgm:prSet phldrT="[Текст]"/>
      <dgm:spPr/>
      <dgm:t>
        <a:bodyPr/>
        <a:lstStyle/>
        <a:p>
          <a:r>
            <a:rPr lang="uk-UA" dirty="0" smtClean="0"/>
            <a:t>Битва на Ворсклі</a:t>
          </a:r>
          <a:endParaRPr lang="ru-RU" dirty="0"/>
        </a:p>
      </dgm:t>
    </dgm:pt>
    <dgm:pt modelId="{6D3C4EF1-9912-41DF-9BE8-4DFF87276971}" type="parTrans" cxnId="{176BA56A-BB18-4A88-8D2A-79E7094124F1}">
      <dgm:prSet/>
      <dgm:spPr/>
      <dgm:t>
        <a:bodyPr/>
        <a:lstStyle/>
        <a:p>
          <a:endParaRPr lang="ru-RU"/>
        </a:p>
      </dgm:t>
    </dgm:pt>
    <dgm:pt modelId="{277576C7-2CC8-4FD4-BA0E-839805CDE4F1}" type="sibTrans" cxnId="{176BA56A-BB18-4A88-8D2A-79E7094124F1}">
      <dgm:prSet/>
      <dgm:spPr/>
      <dgm:t>
        <a:bodyPr/>
        <a:lstStyle/>
        <a:p>
          <a:endParaRPr lang="ru-RU"/>
        </a:p>
      </dgm:t>
    </dgm:pt>
    <dgm:pt modelId="{27C903A0-1FED-4292-B088-B9483D5EA627}">
      <dgm:prSet phldrT="[Текст]"/>
      <dgm:spPr/>
      <dgm:t>
        <a:bodyPr/>
        <a:lstStyle/>
        <a:p>
          <a:r>
            <a:rPr lang="ru-RU" b="0" dirty="0" smtClean="0"/>
            <a:t>1413 р.</a:t>
          </a:r>
          <a:endParaRPr lang="ru-RU" b="0" dirty="0"/>
        </a:p>
      </dgm:t>
    </dgm:pt>
    <dgm:pt modelId="{93B3DA0B-F0E6-4E9E-9A50-90BD95AF95F6}" type="parTrans" cxnId="{EF237EAF-C481-40EE-A12A-5D56C0F7C556}">
      <dgm:prSet/>
      <dgm:spPr/>
      <dgm:t>
        <a:bodyPr/>
        <a:lstStyle/>
        <a:p>
          <a:endParaRPr lang="ru-RU"/>
        </a:p>
      </dgm:t>
    </dgm:pt>
    <dgm:pt modelId="{FD4EBA39-275D-4813-AFC3-7F4BDA283C2F}" type="sibTrans" cxnId="{EF237EAF-C481-40EE-A12A-5D56C0F7C556}">
      <dgm:prSet/>
      <dgm:spPr/>
      <dgm:t>
        <a:bodyPr/>
        <a:lstStyle/>
        <a:p>
          <a:endParaRPr lang="ru-RU"/>
        </a:p>
      </dgm:t>
    </dgm:pt>
    <dgm:pt modelId="{896605F1-C803-4A60-B405-37BAD0051750}">
      <dgm:prSet phldrT="[Текст]"/>
      <dgm:spPr/>
      <dgm:t>
        <a:bodyPr/>
        <a:lstStyle/>
        <a:p>
          <a:r>
            <a:rPr lang="ru-RU" dirty="0" err="1" smtClean="0"/>
            <a:t>Укладен</a:t>
          </a:r>
          <a:r>
            <a:rPr lang="uk-UA" dirty="0" err="1" smtClean="0"/>
            <a:t>но</a:t>
          </a:r>
          <a:r>
            <a:rPr lang="ru-RU" dirty="0" smtClean="0"/>
            <a:t> </a:t>
          </a:r>
          <a:r>
            <a:rPr lang="ru-RU" dirty="0" err="1" smtClean="0"/>
            <a:t>Городельськ</a:t>
          </a:r>
          <a:r>
            <a:rPr lang="uk-UA" dirty="0" smtClean="0"/>
            <a:t>у</a:t>
          </a:r>
          <a:r>
            <a:rPr lang="ru-RU" dirty="0" smtClean="0"/>
            <a:t> </a:t>
          </a:r>
          <a:r>
            <a:rPr lang="ru-RU" dirty="0" err="1" smtClean="0"/>
            <a:t>уні</a:t>
          </a:r>
          <a:r>
            <a:rPr lang="uk-UA" dirty="0" smtClean="0"/>
            <a:t>ю</a:t>
          </a:r>
          <a:endParaRPr lang="ru-RU" dirty="0"/>
        </a:p>
      </dgm:t>
    </dgm:pt>
    <dgm:pt modelId="{162D9B69-7CF9-4B1E-AC1C-4ECB66DDF91C}" type="parTrans" cxnId="{66DD853C-99C4-4276-8D95-77A600CA8CE4}">
      <dgm:prSet/>
      <dgm:spPr/>
      <dgm:t>
        <a:bodyPr/>
        <a:lstStyle/>
        <a:p>
          <a:endParaRPr lang="ru-RU"/>
        </a:p>
      </dgm:t>
    </dgm:pt>
    <dgm:pt modelId="{94354913-0C9A-4779-9ED1-B00EC5152919}" type="sibTrans" cxnId="{66DD853C-99C4-4276-8D95-77A600CA8CE4}">
      <dgm:prSet/>
      <dgm:spPr/>
      <dgm:t>
        <a:bodyPr/>
        <a:lstStyle/>
        <a:p>
          <a:endParaRPr lang="ru-RU"/>
        </a:p>
      </dgm:t>
    </dgm:pt>
    <dgm:pt modelId="{77DB0E8C-D98B-499D-AEC6-D1BEB96C4BBD}">
      <dgm:prSet phldrT="[Текст]" phldr="1"/>
      <dgm:spPr/>
      <dgm:t>
        <a:bodyPr/>
        <a:lstStyle/>
        <a:p>
          <a:endParaRPr lang="ru-RU" dirty="0"/>
        </a:p>
      </dgm:t>
    </dgm:pt>
    <dgm:pt modelId="{EFDE301B-926A-4B66-84A3-A3088758F8A9}" type="parTrans" cxnId="{CD4FAD2F-E685-45F2-9B96-5E370A4A11DB}">
      <dgm:prSet/>
      <dgm:spPr/>
      <dgm:t>
        <a:bodyPr/>
        <a:lstStyle/>
        <a:p>
          <a:endParaRPr lang="ru-RU"/>
        </a:p>
      </dgm:t>
    </dgm:pt>
    <dgm:pt modelId="{2298F919-B7AE-4CA4-8508-6F51B081A2AD}" type="sibTrans" cxnId="{CD4FAD2F-E685-45F2-9B96-5E370A4A11DB}">
      <dgm:prSet/>
      <dgm:spPr/>
      <dgm:t>
        <a:bodyPr/>
        <a:lstStyle/>
        <a:p>
          <a:endParaRPr lang="ru-RU"/>
        </a:p>
      </dgm:t>
    </dgm:pt>
    <dgm:pt modelId="{7C9EE01A-31B5-4982-848F-4C7586BE65E8}">
      <dgm:prSet phldrT="[Текст]"/>
      <dgm:spPr/>
      <dgm:t>
        <a:bodyPr/>
        <a:lstStyle/>
        <a:p>
          <a:r>
            <a:rPr lang="uk-UA" dirty="0" smtClean="0"/>
            <a:t>1401 р. </a:t>
          </a:r>
          <a:endParaRPr lang="ru-RU" dirty="0"/>
        </a:p>
      </dgm:t>
    </dgm:pt>
    <dgm:pt modelId="{0E3DB3AD-EA57-4281-AB34-855D11026DA9}" type="parTrans" cxnId="{B62A7D93-72C5-4C6B-8EAB-3343008B0271}">
      <dgm:prSet/>
      <dgm:spPr/>
      <dgm:t>
        <a:bodyPr/>
        <a:lstStyle/>
        <a:p>
          <a:endParaRPr lang="ru-RU"/>
        </a:p>
      </dgm:t>
    </dgm:pt>
    <dgm:pt modelId="{963DF3A5-3291-47F5-B829-B960CA067CC0}" type="sibTrans" cxnId="{B62A7D93-72C5-4C6B-8EAB-3343008B0271}">
      <dgm:prSet/>
      <dgm:spPr/>
      <dgm:t>
        <a:bodyPr/>
        <a:lstStyle/>
        <a:p>
          <a:endParaRPr lang="ru-RU"/>
        </a:p>
      </dgm:t>
    </dgm:pt>
    <dgm:pt modelId="{8AC1CA45-4C4A-4A68-9D67-C86AD3DB367F}">
      <dgm:prSet phldrT="[Текст]"/>
      <dgm:spPr/>
      <dgm:t>
        <a:bodyPr/>
        <a:lstStyle/>
        <a:p>
          <a:r>
            <a:rPr lang="ru-RU" b="0" dirty="0" err="1" smtClean="0"/>
            <a:t>Віленсько-радомську</a:t>
          </a:r>
          <a:r>
            <a:rPr lang="ru-RU" b="0" dirty="0" smtClean="0"/>
            <a:t> </a:t>
          </a:r>
          <a:r>
            <a:rPr lang="ru-RU" b="0" dirty="0" err="1" smtClean="0"/>
            <a:t>унію</a:t>
          </a:r>
          <a:endParaRPr lang="ru-RU" b="0" dirty="0"/>
        </a:p>
      </dgm:t>
    </dgm:pt>
    <dgm:pt modelId="{6F2E3254-BCC8-4325-AA25-1281F93AE37E}" type="parTrans" cxnId="{6339E97C-64F5-4957-A1B8-3F17825219AA}">
      <dgm:prSet/>
      <dgm:spPr/>
      <dgm:t>
        <a:bodyPr/>
        <a:lstStyle/>
        <a:p>
          <a:endParaRPr lang="ru-RU"/>
        </a:p>
      </dgm:t>
    </dgm:pt>
    <dgm:pt modelId="{E2FDCFA1-B220-4824-BC13-50982B02D0E9}" type="sibTrans" cxnId="{6339E97C-64F5-4957-A1B8-3F17825219AA}">
      <dgm:prSet/>
      <dgm:spPr/>
      <dgm:t>
        <a:bodyPr/>
        <a:lstStyle/>
        <a:p>
          <a:endParaRPr lang="ru-RU"/>
        </a:p>
      </dgm:t>
    </dgm:pt>
    <dgm:pt modelId="{41882622-EEE7-44DB-900B-0DEE1B344AC3}">
      <dgm:prSet phldrT="[Текст]" phldr="1"/>
      <dgm:spPr/>
      <dgm:t>
        <a:bodyPr/>
        <a:lstStyle/>
        <a:p>
          <a:endParaRPr lang="ru-RU" dirty="0"/>
        </a:p>
      </dgm:t>
    </dgm:pt>
    <dgm:pt modelId="{B9D24C31-F437-48F8-B796-EF77B4482876}" type="parTrans" cxnId="{6E8E01E5-F3B0-4E68-BDD6-F8EB98E2E7F0}">
      <dgm:prSet/>
      <dgm:spPr/>
      <dgm:t>
        <a:bodyPr/>
        <a:lstStyle/>
        <a:p>
          <a:endParaRPr lang="ru-RU"/>
        </a:p>
      </dgm:t>
    </dgm:pt>
    <dgm:pt modelId="{53E08D1D-6EB6-4679-8331-8FA418F37A66}" type="sibTrans" cxnId="{6E8E01E5-F3B0-4E68-BDD6-F8EB98E2E7F0}">
      <dgm:prSet/>
      <dgm:spPr/>
      <dgm:t>
        <a:bodyPr/>
        <a:lstStyle/>
        <a:p>
          <a:endParaRPr lang="ru-RU"/>
        </a:p>
      </dgm:t>
    </dgm:pt>
    <dgm:pt modelId="{63E541B2-39BB-427F-8605-747515713D1A}">
      <dgm:prSet phldrT="[Текст]" phldr="1"/>
      <dgm:spPr/>
      <dgm:t>
        <a:bodyPr/>
        <a:lstStyle/>
        <a:p>
          <a:endParaRPr lang="ru-RU" dirty="0"/>
        </a:p>
      </dgm:t>
    </dgm:pt>
    <dgm:pt modelId="{ECD57DD1-C8A4-4537-8244-2631A31D0F32}" type="sibTrans" cxnId="{BDAF663B-AE9C-4618-AD1E-237D639DDAC0}">
      <dgm:prSet/>
      <dgm:spPr/>
      <dgm:t>
        <a:bodyPr/>
        <a:lstStyle/>
        <a:p>
          <a:endParaRPr lang="ru-RU"/>
        </a:p>
      </dgm:t>
    </dgm:pt>
    <dgm:pt modelId="{84D77570-AA16-4EA7-B8C7-2EF4CF08333A}" type="parTrans" cxnId="{BDAF663B-AE9C-4618-AD1E-237D639DDAC0}">
      <dgm:prSet/>
      <dgm:spPr/>
      <dgm:t>
        <a:bodyPr/>
        <a:lstStyle/>
        <a:p>
          <a:endParaRPr lang="ru-RU"/>
        </a:p>
      </dgm:t>
    </dgm:pt>
    <dgm:pt modelId="{4B146B1B-31EE-43FB-B80F-A744F5DEDF8A}" type="pres">
      <dgm:prSet presAssocID="{237984DA-CF96-41BA-B91D-77F6F6559D5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A7FC41-54B7-498B-9A9F-AF2F0883C7AE}" type="pres">
      <dgm:prSet presAssocID="{BF4FC8F0-20EA-4B40-A26D-C4C80D61ED0E}" presName="linNode" presStyleCnt="0"/>
      <dgm:spPr/>
    </dgm:pt>
    <dgm:pt modelId="{2D1577B2-7E36-485A-A4A7-90F7410BD0F7}" type="pres">
      <dgm:prSet presAssocID="{BF4FC8F0-20EA-4B40-A26D-C4C80D61ED0E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78B919-AEC1-4A2E-801F-95036DCEDE88}" type="pres">
      <dgm:prSet presAssocID="{BF4FC8F0-20EA-4B40-A26D-C4C80D61ED0E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59F919-4491-4A14-A678-FB9AE4AFD22F}" type="pres">
      <dgm:prSet presAssocID="{E6C59C86-3AA9-4DE4-AA35-1F6215195A51}" presName="sp" presStyleCnt="0"/>
      <dgm:spPr/>
    </dgm:pt>
    <dgm:pt modelId="{1117E27B-56EF-4460-A2B0-285153016DB5}" type="pres">
      <dgm:prSet presAssocID="{27C903A0-1FED-4292-B088-B9483D5EA627}" presName="linNode" presStyleCnt="0"/>
      <dgm:spPr/>
    </dgm:pt>
    <dgm:pt modelId="{9F98FD45-34D4-41CD-A729-921F0462FE23}" type="pres">
      <dgm:prSet presAssocID="{27C903A0-1FED-4292-B088-B9483D5EA627}" presName="parentText" presStyleLbl="node1" presStyleIdx="1" presStyleCnt="3" custLinFactY="68340" custLinFactNeighborX="-55858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16C6FC-5E93-478D-8A80-7200F6241119}" type="pres">
      <dgm:prSet presAssocID="{27C903A0-1FED-4292-B088-B9483D5EA627}" presName="descendantText" presStyleLbl="alignAccFollowNode1" presStyleIdx="1" presStyleCnt="3" custLinFactX="2431" custLinFactY="60898" custLinFactNeighborX="10000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0993B6-707F-4F2B-B2F8-DE81D21BA15A}" type="pres">
      <dgm:prSet presAssocID="{FD4EBA39-275D-4813-AFC3-7F4BDA283C2F}" presName="sp" presStyleCnt="0"/>
      <dgm:spPr/>
    </dgm:pt>
    <dgm:pt modelId="{A4D9959F-1D36-45BF-B2E1-36C4CD466CBE}" type="pres">
      <dgm:prSet presAssocID="{7C9EE01A-31B5-4982-848F-4C7586BE65E8}" presName="linNode" presStyleCnt="0"/>
      <dgm:spPr/>
    </dgm:pt>
    <dgm:pt modelId="{2A3C9C6A-EA3F-402C-80BD-55B386E1BCB1}" type="pres">
      <dgm:prSet presAssocID="{7C9EE01A-31B5-4982-848F-4C7586BE65E8}" presName="parentText" presStyleLbl="node1" presStyleIdx="2" presStyleCnt="3" custLinFactY="-9452" custLinFactNeighborX="-1171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9B4F9E-FFF8-4346-988B-243D83FEF4EB}" type="pres">
      <dgm:prSet presAssocID="{7C9EE01A-31B5-4982-848F-4C7586BE65E8}" presName="descendantText" presStyleLbl="alignAccFollowNode1" presStyleIdx="2" presStyleCnt="3" custLinFactY="-33253" custLinFactNeighborX="-34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237EAF-C481-40EE-A12A-5D56C0F7C556}" srcId="{237984DA-CF96-41BA-B91D-77F6F6559D5D}" destId="{27C903A0-1FED-4292-B088-B9483D5EA627}" srcOrd="1" destOrd="0" parTransId="{93B3DA0B-F0E6-4E9E-9A50-90BD95AF95F6}" sibTransId="{FD4EBA39-275D-4813-AFC3-7F4BDA283C2F}"/>
    <dgm:cxn modelId="{6E8E01E5-F3B0-4E68-BDD6-F8EB98E2E7F0}" srcId="{7C9EE01A-31B5-4982-848F-4C7586BE65E8}" destId="{41882622-EEE7-44DB-900B-0DEE1B344AC3}" srcOrd="1" destOrd="0" parTransId="{B9D24C31-F437-48F8-B796-EF77B4482876}" sibTransId="{53E08D1D-6EB6-4679-8331-8FA418F37A66}"/>
    <dgm:cxn modelId="{CD4FAD2F-E685-45F2-9B96-5E370A4A11DB}" srcId="{27C903A0-1FED-4292-B088-B9483D5EA627}" destId="{77DB0E8C-D98B-499D-AEC6-D1BEB96C4BBD}" srcOrd="1" destOrd="0" parTransId="{EFDE301B-926A-4B66-84A3-A3088758F8A9}" sibTransId="{2298F919-B7AE-4CA4-8508-6F51B081A2AD}"/>
    <dgm:cxn modelId="{5F32BD84-D549-4C7C-BAEE-21C515343B8B}" type="presOf" srcId="{6E707653-9C7D-414D-B1BA-0BC84D607DB7}" destId="{1A78B919-AEC1-4A2E-801F-95036DCEDE88}" srcOrd="0" destOrd="0" presId="urn:microsoft.com/office/officeart/2005/8/layout/vList5"/>
    <dgm:cxn modelId="{24D07588-EFD0-4524-BEF1-E897F684433A}" type="presOf" srcId="{8AC1CA45-4C4A-4A68-9D67-C86AD3DB367F}" destId="{4F9B4F9E-FFF8-4346-988B-243D83FEF4EB}" srcOrd="0" destOrd="0" presId="urn:microsoft.com/office/officeart/2005/8/layout/vList5"/>
    <dgm:cxn modelId="{1121DAF2-4795-4F7F-BD0B-D5E18276D672}" type="presOf" srcId="{63E541B2-39BB-427F-8605-747515713D1A}" destId="{1A78B919-AEC1-4A2E-801F-95036DCEDE88}" srcOrd="0" destOrd="1" presId="urn:microsoft.com/office/officeart/2005/8/layout/vList5"/>
    <dgm:cxn modelId="{176BA56A-BB18-4A88-8D2A-79E7094124F1}" srcId="{BF4FC8F0-20EA-4B40-A26D-C4C80D61ED0E}" destId="{6E707653-9C7D-414D-B1BA-0BC84D607DB7}" srcOrd="0" destOrd="0" parTransId="{6D3C4EF1-9912-41DF-9BE8-4DFF87276971}" sibTransId="{277576C7-2CC8-4FD4-BA0E-839805CDE4F1}"/>
    <dgm:cxn modelId="{EE6F2404-8CFD-4B62-8B75-F15DFB9EED78}" type="presOf" srcId="{7C9EE01A-31B5-4982-848F-4C7586BE65E8}" destId="{2A3C9C6A-EA3F-402C-80BD-55B386E1BCB1}" srcOrd="0" destOrd="0" presId="urn:microsoft.com/office/officeart/2005/8/layout/vList5"/>
    <dgm:cxn modelId="{8A95C3E7-5ED3-4B96-A5BB-8B0F8EFDFCF3}" type="presOf" srcId="{27C903A0-1FED-4292-B088-B9483D5EA627}" destId="{9F98FD45-34D4-41CD-A729-921F0462FE23}" srcOrd="0" destOrd="0" presId="urn:microsoft.com/office/officeart/2005/8/layout/vList5"/>
    <dgm:cxn modelId="{B62A7D93-72C5-4C6B-8EAB-3343008B0271}" srcId="{237984DA-CF96-41BA-B91D-77F6F6559D5D}" destId="{7C9EE01A-31B5-4982-848F-4C7586BE65E8}" srcOrd="2" destOrd="0" parTransId="{0E3DB3AD-EA57-4281-AB34-855D11026DA9}" sibTransId="{963DF3A5-3291-47F5-B829-B960CA067CC0}"/>
    <dgm:cxn modelId="{ACD58B10-2FEB-479C-BC79-8B7DBBBF60E5}" type="presOf" srcId="{41882622-EEE7-44DB-900B-0DEE1B344AC3}" destId="{4F9B4F9E-FFF8-4346-988B-243D83FEF4EB}" srcOrd="0" destOrd="1" presId="urn:microsoft.com/office/officeart/2005/8/layout/vList5"/>
    <dgm:cxn modelId="{0CE14159-9FB4-4E76-BADE-071ADB30E145}" srcId="{237984DA-CF96-41BA-B91D-77F6F6559D5D}" destId="{BF4FC8F0-20EA-4B40-A26D-C4C80D61ED0E}" srcOrd="0" destOrd="0" parTransId="{9B395B16-27DF-41B9-AD2D-4744C3DF97FF}" sibTransId="{E6C59C86-3AA9-4DE4-AA35-1F6215195A51}"/>
    <dgm:cxn modelId="{BDAF663B-AE9C-4618-AD1E-237D639DDAC0}" srcId="{BF4FC8F0-20EA-4B40-A26D-C4C80D61ED0E}" destId="{63E541B2-39BB-427F-8605-747515713D1A}" srcOrd="1" destOrd="0" parTransId="{84D77570-AA16-4EA7-B8C7-2EF4CF08333A}" sibTransId="{ECD57DD1-C8A4-4537-8244-2631A31D0F32}"/>
    <dgm:cxn modelId="{66DD853C-99C4-4276-8D95-77A600CA8CE4}" srcId="{27C903A0-1FED-4292-B088-B9483D5EA627}" destId="{896605F1-C803-4A60-B405-37BAD0051750}" srcOrd="0" destOrd="0" parTransId="{162D9B69-7CF9-4B1E-AC1C-4ECB66DDF91C}" sibTransId="{94354913-0C9A-4779-9ED1-B00EC5152919}"/>
    <dgm:cxn modelId="{6EC58939-44D9-40AE-8B60-EA42897C054C}" type="presOf" srcId="{237984DA-CF96-41BA-B91D-77F6F6559D5D}" destId="{4B146B1B-31EE-43FB-B80F-A744F5DEDF8A}" srcOrd="0" destOrd="0" presId="urn:microsoft.com/office/officeart/2005/8/layout/vList5"/>
    <dgm:cxn modelId="{620F355F-EB5D-45C1-B220-DDF44364CF96}" type="presOf" srcId="{BF4FC8F0-20EA-4B40-A26D-C4C80D61ED0E}" destId="{2D1577B2-7E36-485A-A4A7-90F7410BD0F7}" srcOrd="0" destOrd="0" presId="urn:microsoft.com/office/officeart/2005/8/layout/vList5"/>
    <dgm:cxn modelId="{85A52684-B24B-4E25-8280-8222AEF9F38C}" type="presOf" srcId="{896605F1-C803-4A60-B405-37BAD0051750}" destId="{F716C6FC-5E93-478D-8A80-7200F6241119}" srcOrd="0" destOrd="0" presId="urn:microsoft.com/office/officeart/2005/8/layout/vList5"/>
    <dgm:cxn modelId="{6339E97C-64F5-4957-A1B8-3F17825219AA}" srcId="{7C9EE01A-31B5-4982-848F-4C7586BE65E8}" destId="{8AC1CA45-4C4A-4A68-9D67-C86AD3DB367F}" srcOrd="0" destOrd="0" parTransId="{6F2E3254-BCC8-4325-AA25-1281F93AE37E}" sibTransId="{E2FDCFA1-B220-4824-BC13-50982B02D0E9}"/>
    <dgm:cxn modelId="{05203AC5-A4BD-4B44-90C0-D421CF537669}" type="presOf" srcId="{77DB0E8C-D98B-499D-AEC6-D1BEB96C4BBD}" destId="{F716C6FC-5E93-478D-8A80-7200F6241119}" srcOrd="0" destOrd="1" presId="urn:microsoft.com/office/officeart/2005/8/layout/vList5"/>
    <dgm:cxn modelId="{AC99C71E-9E1F-4ED3-AF5E-A8EF03CE5832}" type="presParOf" srcId="{4B146B1B-31EE-43FB-B80F-A744F5DEDF8A}" destId="{F5A7FC41-54B7-498B-9A9F-AF2F0883C7AE}" srcOrd="0" destOrd="0" presId="urn:microsoft.com/office/officeart/2005/8/layout/vList5"/>
    <dgm:cxn modelId="{54131478-54C1-4CDF-9983-3AC18690AE0A}" type="presParOf" srcId="{F5A7FC41-54B7-498B-9A9F-AF2F0883C7AE}" destId="{2D1577B2-7E36-485A-A4A7-90F7410BD0F7}" srcOrd="0" destOrd="0" presId="urn:microsoft.com/office/officeart/2005/8/layout/vList5"/>
    <dgm:cxn modelId="{0647B03E-9BC0-4C4C-B373-F1A9AD460AA8}" type="presParOf" srcId="{F5A7FC41-54B7-498B-9A9F-AF2F0883C7AE}" destId="{1A78B919-AEC1-4A2E-801F-95036DCEDE88}" srcOrd="1" destOrd="0" presId="urn:microsoft.com/office/officeart/2005/8/layout/vList5"/>
    <dgm:cxn modelId="{6B38D17F-D8A9-4B19-B798-9970D2AD497F}" type="presParOf" srcId="{4B146B1B-31EE-43FB-B80F-A744F5DEDF8A}" destId="{EC59F919-4491-4A14-A678-FB9AE4AFD22F}" srcOrd="1" destOrd="0" presId="urn:microsoft.com/office/officeart/2005/8/layout/vList5"/>
    <dgm:cxn modelId="{E4E1B345-0CBA-4951-B8F5-9F2F09188378}" type="presParOf" srcId="{4B146B1B-31EE-43FB-B80F-A744F5DEDF8A}" destId="{1117E27B-56EF-4460-A2B0-285153016DB5}" srcOrd="2" destOrd="0" presId="urn:microsoft.com/office/officeart/2005/8/layout/vList5"/>
    <dgm:cxn modelId="{DB7A6EA1-F9F7-4274-A3D9-476996CEFFE2}" type="presParOf" srcId="{1117E27B-56EF-4460-A2B0-285153016DB5}" destId="{9F98FD45-34D4-41CD-A729-921F0462FE23}" srcOrd="0" destOrd="0" presId="urn:microsoft.com/office/officeart/2005/8/layout/vList5"/>
    <dgm:cxn modelId="{EAFA5754-D7A5-4487-A259-930DC54D602F}" type="presParOf" srcId="{1117E27B-56EF-4460-A2B0-285153016DB5}" destId="{F716C6FC-5E93-478D-8A80-7200F6241119}" srcOrd="1" destOrd="0" presId="urn:microsoft.com/office/officeart/2005/8/layout/vList5"/>
    <dgm:cxn modelId="{D20C1E34-26E0-4FF7-8ADB-24C25FD8245B}" type="presParOf" srcId="{4B146B1B-31EE-43FB-B80F-A744F5DEDF8A}" destId="{820993B6-707F-4F2B-B2F8-DE81D21BA15A}" srcOrd="3" destOrd="0" presId="urn:microsoft.com/office/officeart/2005/8/layout/vList5"/>
    <dgm:cxn modelId="{8AE30708-F2B2-4642-AC66-AD81EB47A9B1}" type="presParOf" srcId="{4B146B1B-31EE-43FB-B80F-A744F5DEDF8A}" destId="{A4D9959F-1D36-45BF-B2E1-36C4CD466CBE}" srcOrd="4" destOrd="0" presId="urn:microsoft.com/office/officeart/2005/8/layout/vList5"/>
    <dgm:cxn modelId="{5A8E74A1-C4BC-424A-8CF9-0AD417C8D2AB}" type="presParOf" srcId="{A4D9959F-1D36-45BF-B2E1-36C4CD466CBE}" destId="{2A3C9C6A-EA3F-402C-80BD-55B386E1BCB1}" srcOrd="0" destOrd="0" presId="urn:microsoft.com/office/officeart/2005/8/layout/vList5"/>
    <dgm:cxn modelId="{A3586361-95D1-4FFF-889E-058B381036DC}" type="presParOf" srcId="{A4D9959F-1D36-45BF-B2E1-36C4CD466CBE}" destId="{4F9B4F9E-FFF8-4346-988B-243D83FEF4E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353CAA-72F3-4C9A-8428-39108CDA8D85}">
      <dsp:nvSpPr>
        <dsp:cNvPr id="0" name=""/>
        <dsp:cNvSpPr/>
      </dsp:nvSpPr>
      <dsp:spPr>
        <a:xfrm>
          <a:off x="2411757" y="1766718"/>
          <a:ext cx="4280257" cy="24817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R="0"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0" u="none" strike="noStrike" kern="1200" baseline="0" dirty="0" smtClean="0">
              <a:latin typeface="Calibri" panose="020F0502020204030204" pitchFamily="34" charset="0"/>
            </a:rPr>
            <a:t>Чому виникла необхідність об’єднання литовських племен?</a:t>
          </a:r>
          <a:endParaRPr lang="ru-RU" sz="2400" kern="1200" dirty="0" smtClean="0"/>
        </a:p>
      </dsp:txBody>
      <dsp:txXfrm>
        <a:off x="3038586" y="2130162"/>
        <a:ext cx="3026599" cy="1754865"/>
      </dsp:txXfrm>
    </dsp:sp>
    <dsp:sp modelId="{92058C82-B37F-4914-837A-FDCDC3B34CB8}">
      <dsp:nvSpPr>
        <dsp:cNvPr id="0" name=""/>
        <dsp:cNvSpPr/>
      </dsp:nvSpPr>
      <dsp:spPr>
        <a:xfrm rot="5285134">
          <a:off x="4403964" y="1860671"/>
          <a:ext cx="220264" cy="32701"/>
        </a:xfrm>
        <a:custGeom>
          <a:avLst/>
          <a:gdLst/>
          <a:ahLst/>
          <a:cxnLst/>
          <a:rect l="0" t="0" r="0" b="0"/>
          <a:pathLst>
            <a:path>
              <a:moveTo>
                <a:pt x="0" y="16350"/>
              </a:moveTo>
              <a:lnTo>
                <a:pt x="220264" y="1635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508589" y="1871515"/>
        <a:ext cx="11013" cy="11013"/>
      </dsp:txXfrm>
    </dsp:sp>
    <dsp:sp modelId="{CE663656-DFDF-41EC-A372-6935F22C7F8F}">
      <dsp:nvSpPr>
        <dsp:cNvPr id="0" name=""/>
        <dsp:cNvSpPr/>
      </dsp:nvSpPr>
      <dsp:spPr>
        <a:xfrm>
          <a:off x="2915818" y="-216031"/>
          <a:ext cx="3130283" cy="220342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200" b="1" i="0" u="none" strike="noStrike" kern="1200" baseline="0" dirty="0" smtClean="0">
            <a:latin typeface="Times New Roman" panose="02020603050405020304" pitchFamily="18" charset="0"/>
          </a:endParaRP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i="0" u="none" strike="noStrike" kern="1200" baseline="0" dirty="0" smtClean="0">
              <a:latin typeface="Calibri" panose="020F0502020204030204" pitchFamily="34" charset="0"/>
            </a:rPr>
            <a:t>Відокремленість п</a:t>
          </a:r>
          <a:r>
            <a:rPr lang="uk-UA" sz="1600" b="1" i="1" u="none" strike="noStrike" kern="1200" baseline="0" dirty="0" smtClean="0">
              <a:latin typeface="Calibri" panose="020F0502020204030204" pitchFamily="34" charset="0"/>
            </a:rPr>
            <a:t>лем</a:t>
          </a:r>
          <a:r>
            <a:rPr lang="uk-UA" sz="1600" b="1" i="0" u="none" strike="noStrike" kern="1200" baseline="0" dirty="0" smtClean="0">
              <a:latin typeface="Calibri" panose="020F0502020204030204" pitchFamily="34" charset="0"/>
            </a:rPr>
            <a:t>ен (язичники)</a:t>
          </a:r>
          <a:r>
            <a:rPr lang="uk-UA" sz="1600" b="1" i="0" u="none" strike="noStrike" kern="1200" baseline="0" dirty="0" smtClean="0">
              <a:latin typeface="Times New Roman" panose="02020603050405020304" pitchFamily="18" charset="0"/>
            </a:rPr>
            <a:t>.</a:t>
          </a:r>
          <a:endParaRPr lang="ru-RU" sz="1600" kern="1200" dirty="0" smtClean="0"/>
        </a:p>
      </dsp:txBody>
      <dsp:txXfrm>
        <a:off x="3374237" y="106654"/>
        <a:ext cx="2213445" cy="1558059"/>
      </dsp:txXfrm>
    </dsp:sp>
    <dsp:sp modelId="{B0C1EC1A-17F4-475C-B2D2-D0F48A65768A}">
      <dsp:nvSpPr>
        <dsp:cNvPr id="0" name=""/>
        <dsp:cNvSpPr/>
      </dsp:nvSpPr>
      <dsp:spPr>
        <a:xfrm rot="9436858">
          <a:off x="6024318" y="2317542"/>
          <a:ext cx="273203" cy="32701"/>
        </a:xfrm>
        <a:custGeom>
          <a:avLst/>
          <a:gdLst/>
          <a:ahLst/>
          <a:cxnLst/>
          <a:rect l="0" t="0" r="0" b="0"/>
          <a:pathLst>
            <a:path>
              <a:moveTo>
                <a:pt x="0" y="16350"/>
              </a:moveTo>
              <a:lnTo>
                <a:pt x="273203" y="1635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6154089" y="2327063"/>
        <a:ext cx="13660" cy="13660"/>
      </dsp:txXfrm>
    </dsp:sp>
    <dsp:sp modelId="{852D8B09-F4CE-46D7-BDF8-762FF9B0D1A4}">
      <dsp:nvSpPr>
        <dsp:cNvPr id="0" name=""/>
        <dsp:cNvSpPr/>
      </dsp:nvSpPr>
      <dsp:spPr>
        <a:xfrm>
          <a:off x="5868136" y="576070"/>
          <a:ext cx="3039862" cy="248803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200" b="1" i="0" u="none" strike="noStrike" kern="1200" baseline="0" dirty="0" smtClean="0">
            <a:latin typeface="Times New Roman" panose="02020603050405020304" pitchFamily="18" charset="0"/>
          </a:endParaRP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i="0" u="none" strike="noStrike" kern="1200" baseline="0" dirty="0" smtClean="0">
              <a:latin typeface="Calibri" panose="020F0502020204030204" pitchFamily="34" charset="0"/>
            </a:rPr>
            <a:t>ХІІ ст. – наступ Тевтонського ордену</a:t>
          </a:r>
          <a:r>
            <a:rPr lang="uk-UA" sz="1600" b="1" i="0" u="none" strike="noStrike" kern="1200" baseline="0" dirty="0" smtClean="0">
              <a:latin typeface="Times New Roman" panose="02020603050405020304" pitchFamily="18" charset="0"/>
            </a:rPr>
            <a:t>.</a:t>
          </a:r>
          <a:endParaRPr lang="ru-RU" sz="1600" kern="1200" dirty="0" smtClean="0"/>
        </a:p>
      </dsp:txBody>
      <dsp:txXfrm>
        <a:off x="6313313" y="940434"/>
        <a:ext cx="2149508" cy="1759304"/>
      </dsp:txXfrm>
    </dsp:sp>
    <dsp:sp modelId="{6962405B-A312-4888-BD0E-641CF9E22AB8}">
      <dsp:nvSpPr>
        <dsp:cNvPr id="0" name=""/>
        <dsp:cNvSpPr/>
      </dsp:nvSpPr>
      <dsp:spPr>
        <a:xfrm rot="12146259">
          <a:off x="6129392" y="3678219"/>
          <a:ext cx="172231" cy="32701"/>
        </a:xfrm>
        <a:custGeom>
          <a:avLst/>
          <a:gdLst/>
          <a:ahLst/>
          <a:cxnLst/>
          <a:rect l="0" t="0" r="0" b="0"/>
          <a:pathLst>
            <a:path>
              <a:moveTo>
                <a:pt x="0" y="16350"/>
              </a:moveTo>
              <a:lnTo>
                <a:pt x="172231" y="1635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6211202" y="3690264"/>
        <a:ext cx="8611" cy="8611"/>
      </dsp:txXfrm>
    </dsp:sp>
    <dsp:sp modelId="{28348D05-B128-4E38-95BA-06DDAE08A2AC}">
      <dsp:nvSpPr>
        <dsp:cNvPr id="0" name=""/>
        <dsp:cNvSpPr/>
      </dsp:nvSpPr>
      <dsp:spPr>
        <a:xfrm>
          <a:off x="5935754" y="3042922"/>
          <a:ext cx="3208245" cy="239706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R="0"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i="0" u="none" strike="noStrike" kern="1200" baseline="0" dirty="0" smtClean="0">
              <a:latin typeface="Calibri" panose="020F0502020204030204" pitchFamily="34" charset="0"/>
            </a:rPr>
            <a:t>Загострення відносин з руськими князями внаслідок монгольських завоювань</a:t>
          </a:r>
          <a:r>
            <a:rPr lang="uk-UA" sz="1600" b="1" i="0" u="none" strike="noStrike" kern="1200" baseline="0" dirty="0" smtClean="0">
              <a:latin typeface="Times New Roman" panose="02020603050405020304" pitchFamily="18" charset="0"/>
            </a:rPr>
            <a:t>.</a:t>
          </a:r>
          <a:endParaRPr lang="ru-RU" sz="1600" kern="1200" dirty="0" smtClean="0"/>
        </a:p>
      </dsp:txBody>
      <dsp:txXfrm>
        <a:off x="6405591" y="3393964"/>
        <a:ext cx="2268571" cy="1694979"/>
      </dsp:txXfrm>
    </dsp:sp>
    <dsp:sp modelId="{E3FD3621-E5B9-4139-A052-442B47C17422}">
      <dsp:nvSpPr>
        <dsp:cNvPr id="0" name=""/>
        <dsp:cNvSpPr/>
      </dsp:nvSpPr>
      <dsp:spPr>
        <a:xfrm rot="20080030">
          <a:off x="2885347" y="3736965"/>
          <a:ext cx="182580" cy="32701"/>
        </a:xfrm>
        <a:custGeom>
          <a:avLst/>
          <a:gdLst/>
          <a:ahLst/>
          <a:cxnLst/>
          <a:rect l="0" t="0" r="0" b="0"/>
          <a:pathLst>
            <a:path>
              <a:moveTo>
                <a:pt x="0" y="16350"/>
              </a:moveTo>
              <a:lnTo>
                <a:pt x="182580" y="1635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972073" y="3748752"/>
        <a:ext cx="9129" cy="9129"/>
      </dsp:txXfrm>
    </dsp:sp>
    <dsp:sp modelId="{9B95266A-A589-446F-8B75-7318F6054C4D}">
      <dsp:nvSpPr>
        <dsp:cNvPr id="0" name=""/>
        <dsp:cNvSpPr/>
      </dsp:nvSpPr>
      <dsp:spPr>
        <a:xfrm>
          <a:off x="179505" y="3240370"/>
          <a:ext cx="3155949" cy="218018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200" b="1" i="0" u="none" strike="noStrike" kern="1200" baseline="0" dirty="0" smtClean="0">
            <a:latin typeface="Times New Roman" panose="02020603050405020304" pitchFamily="18" charset="0"/>
          </a:endParaRP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i="0" u="none" strike="noStrike" kern="1200" baseline="0" dirty="0" smtClean="0">
              <a:latin typeface="Calibri" panose="020F0502020204030204" pitchFamily="34" charset="0"/>
            </a:rPr>
            <a:t>Набіги половецьких ханів</a:t>
          </a:r>
          <a:r>
            <a:rPr lang="uk-UA" sz="1200" b="1" i="0" u="none" strike="noStrike" kern="1200" baseline="0" dirty="0" smtClean="0">
              <a:latin typeface="Calibri" panose="020F0502020204030204" pitchFamily="34" charset="0"/>
            </a:rPr>
            <a:t>.</a:t>
          </a:r>
          <a:endParaRPr lang="ru-RU" sz="1200" kern="1200" dirty="0" smtClean="0"/>
        </a:p>
      </dsp:txBody>
      <dsp:txXfrm>
        <a:off x="641683" y="3559651"/>
        <a:ext cx="2231593" cy="1541627"/>
      </dsp:txXfrm>
    </dsp:sp>
    <dsp:sp modelId="{015684E6-055D-467E-8457-1B166BD5790B}">
      <dsp:nvSpPr>
        <dsp:cNvPr id="0" name=""/>
        <dsp:cNvSpPr/>
      </dsp:nvSpPr>
      <dsp:spPr>
        <a:xfrm rot="1186266">
          <a:off x="2724162" y="2387788"/>
          <a:ext cx="297806" cy="32701"/>
        </a:xfrm>
        <a:custGeom>
          <a:avLst/>
          <a:gdLst/>
          <a:ahLst/>
          <a:cxnLst/>
          <a:rect l="0" t="0" r="0" b="0"/>
          <a:pathLst>
            <a:path>
              <a:moveTo>
                <a:pt x="0" y="16350"/>
              </a:moveTo>
              <a:lnTo>
                <a:pt x="297806" y="1635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865620" y="2396693"/>
        <a:ext cx="14890" cy="14890"/>
      </dsp:txXfrm>
    </dsp:sp>
    <dsp:sp modelId="{03C583D8-832B-4D75-91DA-7E487C6AC78A}">
      <dsp:nvSpPr>
        <dsp:cNvPr id="0" name=""/>
        <dsp:cNvSpPr/>
      </dsp:nvSpPr>
      <dsp:spPr>
        <a:xfrm>
          <a:off x="0" y="789029"/>
          <a:ext cx="3178209" cy="230717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R="0"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i="0" u="none" strike="noStrike" kern="1200" baseline="0" dirty="0" smtClean="0">
              <a:latin typeface="Calibri" panose="020F0502020204030204" pitchFamily="34" charset="0"/>
            </a:rPr>
            <a:t>Європейські держави намагалися поширити християнство.</a:t>
          </a:r>
          <a:endParaRPr lang="ru-RU" sz="1600" kern="1200" dirty="0" smtClean="0"/>
        </a:p>
      </dsp:txBody>
      <dsp:txXfrm>
        <a:off x="465438" y="1126907"/>
        <a:ext cx="2247333" cy="16314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626A95-279D-40CD-891F-714EC3470C4C}">
      <dsp:nvSpPr>
        <dsp:cNvPr id="0" name=""/>
        <dsp:cNvSpPr/>
      </dsp:nvSpPr>
      <dsp:spPr>
        <a:xfrm>
          <a:off x="2962662" y="1914585"/>
          <a:ext cx="2595896" cy="220021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smtClean="0"/>
            <a:t>Литовці перейняли з Руської держави</a:t>
          </a:r>
          <a:endParaRPr lang="uk-UA" sz="2000" b="1" kern="1200" dirty="0"/>
        </a:p>
      </dsp:txBody>
      <dsp:txXfrm>
        <a:off x="3342822" y="2236799"/>
        <a:ext cx="1835576" cy="1555786"/>
      </dsp:txXfrm>
    </dsp:sp>
    <dsp:sp modelId="{31F24EAE-E8CF-4B53-A0A4-B1177DD0C0F4}">
      <dsp:nvSpPr>
        <dsp:cNvPr id="0" name=""/>
        <dsp:cNvSpPr/>
      </dsp:nvSpPr>
      <dsp:spPr>
        <a:xfrm rot="15957426">
          <a:off x="4078836" y="1806199"/>
          <a:ext cx="194596" cy="26597"/>
        </a:xfrm>
        <a:custGeom>
          <a:avLst/>
          <a:gdLst/>
          <a:ahLst/>
          <a:cxnLst/>
          <a:rect l="0" t="0" r="0" b="0"/>
          <a:pathLst>
            <a:path>
              <a:moveTo>
                <a:pt x="0" y="13298"/>
              </a:moveTo>
              <a:lnTo>
                <a:pt x="194596" y="1329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10800000">
        <a:off x="4171270" y="1814633"/>
        <a:ext cx="9729" cy="9729"/>
      </dsp:txXfrm>
    </dsp:sp>
    <dsp:sp modelId="{4CF89314-6780-4B8F-87CC-F8B7A722EBC2}">
      <dsp:nvSpPr>
        <dsp:cNvPr id="0" name=""/>
        <dsp:cNvSpPr/>
      </dsp:nvSpPr>
      <dsp:spPr>
        <a:xfrm>
          <a:off x="2900360" y="180119"/>
          <a:ext cx="2428875" cy="154309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smtClean="0"/>
            <a:t>Військову організацію</a:t>
          </a:r>
          <a:endParaRPr lang="uk-UA" sz="2000" b="1" kern="1200" dirty="0"/>
        </a:p>
      </dsp:txBody>
      <dsp:txXfrm>
        <a:off x="3256061" y="406100"/>
        <a:ext cx="1717473" cy="1091136"/>
      </dsp:txXfrm>
    </dsp:sp>
    <dsp:sp modelId="{CA2DC4D0-7B40-42C1-8764-9100F7A6AD60}">
      <dsp:nvSpPr>
        <dsp:cNvPr id="0" name=""/>
        <dsp:cNvSpPr/>
      </dsp:nvSpPr>
      <dsp:spPr>
        <a:xfrm rot="20035421">
          <a:off x="5339088" y="2254576"/>
          <a:ext cx="895124" cy="26597"/>
        </a:xfrm>
        <a:custGeom>
          <a:avLst/>
          <a:gdLst/>
          <a:ahLst/>
          <a:cxnLst/>
          <a:rect l="0" t="0" r="0" b="0"/>
          <a:pathLst>
            <a:path>
              <a:moveTo>
                <a:pt x="0" y="13298"/>
              </a:moveTo>
              <a:lnTo>
                <a:pt x="895124" y="1329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5764272" y="2245497"/>
        <a:ext cx="44756" cy="44756"/>
      </dsp:txXfrm>
    </dsp:sp>
    <dsp:sp modelId="{90BF4A49-8B27-423F-B52A-AC3DD4B935C4}">
      <dsp:nvSpPr>
        <dsp:cNvPr id="0" name=""/>
        <dsp:cNvSpPr/>
      </dsp:nvSpPr>
      <dsp:spPr>
        <a:xfrm>
          <a:off x="5955208" y="900208"/>
          <a:ext cx="2274391" cy="1457308"/>
        </a:xfrm>
        <a:prstGeom prst="ellipse">
          <a:avLst/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smtClean="0"/>
            <a:t>Традиції господарювання і володарювання </a:t>
          </a:r>
          <a:endParaRPr lang="uk-UA" sz="2000" b="1" kern="1200" dirty="0"/>
        </a:p>
      </dsp:txBody>
      <dsp:txXfrm>
        <a:off x="6288285" y="1113626"/>
        <a:ext cx="1608237" cy="1030472"/>
      </dsp:txXfrm>
    </dsp:sp>
    <dsp:sp modelId="{10E6623A-5506-40ED-9EEB-88418D15E4D7}">
      <dsp:nvSpPr>
        <dsp:cNvPr id="0" name=""/>
        <dsp:cNvSpPr/>
      </dsp:nvSpPr>
      <dsp:spPr>
        <a:xfrm rot="580670">
          <a:off x="5530185" y="3252325"/>
          <a:ext cx="403724" cy="26597"/>
        </a:xfrm>
        <a:custGeom>
          <a:avLst/>
          <a:gdLst/>
          <a:ahLst/>
          <a:cxnLst/>
          <a:rect l="0" t="0" r="0" b="0"/>
          <a:pathLst>
            <a:path>
              <a:moveTo>
                <a:pt x="0" y="13298"/>
              </a:moveTo>
              <a:lnTo>
                <a:pt x="403724" y="1329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5721954" y="3255531"/>
        <a:ext cx="20186" cy="20186"/>
      </dsp:txXfrm>
    </dsp:sp>
    <dsp:sp modelId="{994181C3-5D2A-4BAE-A4E3-25D078D5D397}">
      <dsp:nvSpPr>
        <dsp:cNvPr id="0" name=""/>
        <dsp:cNvSpPr/>
      </dsp:nvSpPr>
      <dsp:spPr>
        <a:xfrm>
          <a:off x="5890888" y="2762216"/>
          <a:ext cx="2310130" cy="1454949"/>
        </a:xfrm>
        <a:prstGeom prst="ellipse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smtClean="0"/>
            <a:t>Осоливості зведення фортець</a:t>
          </a:r>
          <a:endParaRPr lang="uk-UA" sz="2000" b="1" kern="1200" dirty="0"/>
        </a:p>
      </dsp:txBody>
      <dsp:txXfrm>
        <a:off x="6229199" y="2975288"/>
        <a:ext cx="1633508" cy="1028805"/>
      </dsp:txXfrm>
    </dsp:sp>
    <dsp:sp modelId="{C7A8AC7A-825E-485C-ABD0-B94691048CF0}">
      <dsp:nvSpPr>
        <dsp:cNvPr id="0" name=""/>
        <dsp:cNvSpPr/>
      </dsp:nvSpPr>
      <dsp:spPr>
        <a:xfrm rot="10246117">
          <a:off x="2483254" y="3249150"/>
          <a:ext cx="505908" cy="26597"/>
        </a:xfrm>
        <a:custGeom>
          <a:avLst/>
          <a:gdLst/>
          <a:ahLst/>
          <a:cxnLst/>
          <a:rect l="0" t="0" r="0" b="0"/>
          <a:pathLst>
            <a:path>
              <a:moveTo>
                <a:pt x="0" y="13298"/>
              </a:moveTo>
              <a:lnTo>
                <a:pt x="505908" y="1329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10800000">
        <a:off x="2723560" y="3249801"/>
        <a:ext cx="25295" cy="25295"/>
      </dsp:txXfrm>
    </dsp:sp>
    <dsp:sp modelId="{75372A5C-6BA5-4845-8CD6-1E46D911A238}">
      <dsp:nvSpPr>
        <dsp:cNvPr id="0" name=""/>
        <dsp:cNvSpPr/>
      </dsp:nvSpPr>
      <dsp:spPr>
        <a:xfrm>
          <a:off x="154360" y="2718135"/>
          <a:ext cx="2367332" cy="1543110"/>
        </a:xfrm>
        <a:prstGeom prst="ellipse">
          <a:avLst/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smtClean="0"/>
            <a:t>Правослана віру</a:t>
          </a:r>
          <a:endParaRPr lang="uk-UA" sz="2000" b="1" kern="1200" dirty="0"/>
        </a:p>
      </dsp:txBody>
      <dsp:txXfrm>
        <a:off x="501048" y="2944118"/>
        <a:ext cx="1673956" cy="1091144"/>
      </dsp:txXfrm>
    </dsp:sp>
    <dsp:sp modelId="{B434FF96-D513-4777-9448-46B15049347D}">
      <dsp:nvSpPr>
        <dsp:cNvPr id="0" name=""/>
        <dsp:cNvSpPr/>
      </dsp:nvSpPr>
      <dsp:spPr>
        <a:xfrm rot="12316459">
          <a:off x="2052758" y="2225239"/>
          <a:ext cx="1127954" cy="26597"/>
        </a:xfrm>
        <a:custGeom>
          <a:avLst/>
          <a:gdLst/>
          <a:ahLst/>
          <a:cxnLst/>
          <a:rect l="0" t="0" r="0" b="0"/>
          <a:pathLst>
            <a:path>
              <a:moveTo>
                <a:pt x="0" y="13298"/>
              </a:moveTo>
              <a:lnTo>
                <a:pt x="1127954" y="1329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10800000">
        <a:off x="2588536" y="2210338"/>
        <a:ext cx="56397" cy="56397"/>
      </dsp:txXfrm>
    </dsp:sp>
    <dsp:sp modelId="{12E5D4A9-06B1-40F5-9282-5343DF160740}">
      <dsp:nvSpPr>
        <dsp:cNvPr id="0" name=""/>
        <dsp:cNvSpPr/>
      </dsp:nvSpPr>
      <dsp:spPr>
        <a:xfrm>
          <a:off x="0" y="828194"/>
          <a:ext cx="2345845" cy="1457296"/>
        </a:xfrm>
        <a:prstGeom prst="ellipse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smtClean="0"/>
            <a:t>Ведення канцелярії руською мовою</a:t>
          </a:r>
          <a:endParaRPr lang="uk-UA" sz="2000" b="1" kern="1200" dirty="0"/>
        </a:p>
      </dsp:txBody>
      <dsp:txXfrm>
        <a:off x="343541" y="1041610"/>
        <a:ext cx="1658763" cy="10304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8B919-AEC1-4A2E-801F-95036DCEDE88}">
      <dsp:nvSpPr>
        <dsp:cNvPr id="0" name=""/>
        <dsp:cNvSpPr/>
      </dsp:nvSpPr>
      <dsp:spPr>
        <a:xfrm rot="5400000">
          <a:off x="5012703" y="-1901980"/>
          <a:ext cx="1166849" cy="526694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900" kern="1200" dirty="0" smtClean="0"/>
            <a:t>Битва на Ворсклі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900" kern="1200" dirty="0"/>
        </a:p>
      </dsp:txBody>
      <dsp:txXfrm rot="-5400000">
        <a:off x="2962656" y="205028"/>
        <a:ext cx="5209983" cy="1052927"/>
      </dsp:txXfrm>
    </dsp:sp>
    <dsp:sp modelId="{2D1577B2-7E36-485A-A4A7-90F7410BD0F7}">
      <dsp:nvSpPr>
        <dsp:cNvPr id="0" name=""/>
        <dsp:cNvSpPr/>
      </dsp:nvSpPr>
      <dsp:spPr>
        <a:xfrm>
          <a:off x="0" y="2209"/>
          <a:ext cx="2962656" cy="14585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116205" rIns="232410" bIns="11620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100" kern="1200" dirty="0" smtClean="0"/>
            <a:t>1399р.</a:t>
          </a:r>
          <a:endParaRPr lang="ru-RU" sz="6100" kern="1200" dirty="0"/>
        </a:p>
      </dsp:txBody>
      <dsp:txXfrm>
        <a:off x="71201" y="73410"/>
        <a:ext cx="2820254" cy="1316160"/>
      </dsp:txXfrm>
    </dsp:sp>
    <dsp:sp modelId="{F716C6FC-5E93-478D-8A80-7200F6241119}">
      <dsp:nvSpPr>
        <dsp:cNvPr id="0" name=""/>
        <dsp:cNvSpPr/>
      </dsp:nvSpPr>
      <dsp:spPr>
        <a:xfrm rot="5400000">
          <a:off x="5012703" y="1309066"/>
          <a:ext cx="1166849" cy="526694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err="1" smtClean="0"/>
            <a:t>Укладен</a:t>
          </a:r>
          <a:r>
            <a:rPr lang="uk-UA" sz="2900" kern="1200" dirty="0" err="1" smtClean="0"/>
            <a:t>но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Городельськ</a:t>
          </a:r>
          <a:r>
            <a:rPr lang="uk-UA" sz="2900" kern="1200" dirty="0" smtClean="0"/>
            <a:t>у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уні</a:t>
          </a:r>
          <a:r>
            <a:rPr lang="uk-UA" sz="2900" kern="1200" dirty="0" smtClean="0"/>
            <a:t>ю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900" kern="1200" dirty="0"/>
        </a:p>
      </dsp:txBody>
      <dsp:txXfrm rot="-5400000">
        <a:off x="2962656" y="3416075"/>
        <a:ext cx="5209983" cy="1052927"/>
      </dsp:txXfrm>
    </dsp:sp>
    <dsp:sp modelId="{9F98FD45-34D4-41CD-A729-921F0462FE23}">
      <dsp:nvSpPr>
        <dsp:cNvPr id="0" name=""/>
        <dsp:cNvSpPr/>
      </dsp:nvSpPr>
      <dsp:spPr>
        <a:xfrm>
          <a:off x="0" y="3067400"/>
          <a:ext cx="2962656" cy="14585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116205" rIns="232410" bIns="11620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100" b="0" kern="1200" dirty="0" smtClean="0"/>
            <a:t>1413 р.</a:t>
          </a:r>
          <a:endParaRPr lang="ru-RU" sz="6100" b="0" kern="1200" dirty="0"/>
        </a:p>
      </dsp:txBody>
      <dsp:txXfrm>
        <a:off x="71201" y="3138601"/>
        <a:ext cx="2820254" cy="1316160"/>
      </dsp:txXfrm>
    </dsp:sp>
    <dsp:sp modelId="{4F9B4F9E-FFF8-4346-988B-243D83FEF4EB}">
      <dsp:nvSpPr>
        <dsp:cNvPr id="0" name=""/>
        <dsp:cNvSpPr/>
      </dsp:nvSpPr>
      <dsp:spPr>
        <a:xfrm rot="5400000">
          <a:off x="5002363" y="-393862"/>
          <a:ext cx="1166849" cy="526694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b="0" kern="1200" dirty="0" err="1" smtClean="0"/>
            <a:t>Віленсько-радомську</a:t>
          </a:r>
          <a:r>
            <a:rPr lang="ru-RU" sz="2900" b="0" kern="1200" dirty="0" smtClean="0"/>
            <a:t> </a:t>
          </a:r>
          <a:r>
            <a:rPr lang="ru-RU" sz="2900" b="0" kern="1200" dirty="0" err="1" smtClean="0"/>
            <a:t>унію</a:t>
          </a:r>
          <a:endParaRPr lang="ru-RU" sz="2900" b="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900" kern="1200" dirty="0"/>
        </a:p>
      </dsp:txBody>
      <dsp:txXfrm rot="-5400000">
        <a:off x="2952316" y="1713146"/>
        <a:ext cx="5209983" cy="1052927"/>
      </dsp:txXfrm>
    </dsp:sp>
    <dsp:sp modelId="{2A3C9C6A-EA3F-402C-80BD-55B386E1BCB1}">
      <dsp:nvSpPr>
        <dsp:cNvPr id="0" name=""/>
        <dsp:cNvSpPr/>
      </dsp:nvSpPr>
      <dsp:spPr>
        <a:xfrm>
          <a:off x="0" y="1468765"/>
          <a:ext cx="2962656" cy="14585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116205" rIns="232410" bIns="11620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100" kern="1200" dirty="0" smtClean="0"/>
            <a:t>1401 р. </a:t>
          </a:r>
          <a:endParaRPr lang="ru-RU" sz="6100" kern="1200" dirty="0"/>
        </a:p>
      </dsp:txBody>
      <dsp:txXfrm>
        <a:off x="71201" y="1539966"/>
        <a:ext cx="2820254" cy="1316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1BEC-F1CC-4338-85C9-DD985AFD3713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788CE-FB90-40E7-82F9-757DB4D9D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1BEC-F1CC-4338-85C9-DD985AFD3713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788CE-FB90-40E7-82F9-757DB4D9D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1BEC-F1CC-4338-85C9-DD985AFD3713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788CE-FB90-40E7-82F9-757DB4D9D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1BEC-F1CC-4338-85C9-DD985AFD3713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788CE-FB90-40E7-82F9-757DB4D9D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1BEC-F1CC-4338-85C9-DD985AFD3713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788CE-FB90-40E7-82F9-757DB4D9D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1BEC-F1CC-4338-85C9-DD985AFD3713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788CE-FB90-40E7-82F9-757DB4D9D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1BEC-F1CC-4338-85C9-DD985AFD3713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788CE-FB90-40E7-82F9-757DB4D9D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1BEC-F1CC-4338-85C9-DD985AFD3713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788CE-FB90-40E7-82F9-757DB4D9D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1BEC-F1CC-4338-85C9-DD985AFD3713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788CE-FB90-40E7-82F9-757DB4D9D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1BEC-F1CC-4338-85C9-DD985AFD3713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788CE-FB90-40E7-82F9-757DB4D9D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1BEC-F1CC-4338-85C9-DD985AFD3713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788CE-FB90-40E7-82F9-757DB4D9D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38E1F-2CAF-4826-95BD-DFF978AED812}" type="datetimeFigureOut">
              <a:rPr lang="ru-RU"/>
              <a:pPr>
                <a:defRPr/>
              </a:pPr>
              <a:t>29.03.2022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0FD5E0-2013-4331-A924-378AA8FF3B6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8454527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6027E-FF81-48C7-AF02-EBC84DD3369A}" type="datetimeFigureOut">
              <a:rPr lang="ru-RU"/>
              <a:pPr>
                <a:defRPr/>
              </a:pPr>
              <a:t>29.03.2022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A860E-CAB6-49D6-85EA-0339F89326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71BEC-F1CC-4338-85C9-DD985AFD3713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788CE-FB90-40E7-82F9-757DB4D9D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4" r:id="rId13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C:\Users\111\Desktop\Vorskla13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569325" cy="28733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ru-RU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9632" y="2564904"/>
            <a:ext cx="6696744" cy="4293096"/>
          </a:xfr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47500" lnSpcReduction="20000"/>
          </a:bodyPr>
          <a:lstStyle/>
          <a:p>
            <a:pPr marL="609600" indent="-609600" algn="ctr" eaLnBrk="1" hangingPunct="1">
              <a:buFont typeface="Wingdings" panose="05000000000000000000" pitchFamily="2" charset="2"/>
              <a:buNone/>
              <a:defRPr/>
            </a:pPr>
            <a:r>
              <a:rPr lang="uk-UA" sz="28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</a:p>
          <a:p>
            <a:pPr marL="609600" indent="-609600" algn="ctr" eaLnBrk="1" hangingPunct="1">
              <a:buFont typeface="Wingdings" panose="05000000000000000000" pitchFamily="2" charset="2"/>
              <a:buNone/>
              <a:defRPr/>
            </a:pPr>
            <a:endParaRPr lang="uk-UA" sz="2800" b="1" i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uk-UA" sz="2800" b="1" i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uk-UA" sz="2800" b="1" i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>
              <a:buNone/>
              <a:defRPr/>
            </a:pPr>
            <a:endParaRPr lang="uk-UA" sz="6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>
              <a:buNone/>
              <a:defRPr/>
            </a:pPr>
            <a:r>
              <a:rPr lang="uk-UA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Українські </a:t>
            </a:r>
            <a:r>
              <a:rPr lang="uk-UA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землі у складі Великого князівства </a:t>
            </a:r>
            <a:r>
              <a:rPr lang="uk-UA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Литовського</a:t>
            </a:r>
          </a:p>
          <a:p>
            <a:pPr algn="ctr">
              <a:buNone/>
            </a:pPr>
            <a:r>
              <a:rPr lang="uk-UA" sz="5400" b="1" dirty="0"/>
              <a:t>Українські землі у складі Угорщини, Молдавії, Московії</a:t>
            </a:r>
            <a:endParaRPr lang="ru-RU" sz="5400" b="1" dirty="0"/>
          </a:p>
          <a:p>
            <a:pPr algn="ctr">
              <a:buNone/>
            </a:pPr>
            <a:r>
              <a:rPr lang="uk-UA" sz="5400" b="1" dirty="0"/>
              <a:t>та Османської імперії. Кримське ханство</a:t>
            </a:r>
            <a:endParaRPr lang="ru-RU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uk-UA" sz="60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uk-UA" sz="6000" b="1" dirty="0" smtClean="0">
              <a:ln w="9525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ÐÐµÑÐ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0"/>
            <a:ext cx="2088232" cy="259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http://fotoramochki.com/fon/fon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463"/>
            <a:ext cx="9136063" cy="684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Прямоугольник 4"/>
          <p:cNvSpPr>
            <a:spLocks noChangeArrowheads="1"/>
          </p:cNvSpPr>
          <p:nvPr/>
        </p:nvSpPr>
        <p:spPr bwMode="auto">
          <a:xfrm>
            <a:off x="4787900" y="4005263"/>
            <a:ext cx="403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4716463" y="3141663"/>
            <a:ext cx="4033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endParaRPr lang="uk-UA">
              <a:latin typeface="Arial" charset="0"/>
              <a:cs typeface="Arial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611188" y="4918075"/>
            <a:ext cx="3744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/>
            <a:endParaRPr lang="ru-RU" sz="2000">
              <a:latin typeface="Arial" charset="0"/>
              <a:cs typeface="Arial" charset="0"/>
            </a:endParaRPr>
          </a:p>
        </p:txBody>
      </p:sp>
      <p:graphicFrame>
        <p:nvGraphicFramePr>
          <p:cNvPr id="285713" name="Group 17"/>
          <p:cNvGraphicFramePr>
            <a:graphicFrameLocks noGrp="1"/>
          </p:cNvGraphicFramePr>
          <p:nvPr/>
        </p:nvGraphicFramePr>
        <p:xfrm>
          <a:off x="4427538" y="3644900"/>
          <a:ext cx="3967480" cy="2447925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5710" name="Rectangle 14"/>
          <p:cNvSpPr>
            <a:spLocks noChangeArrowheads="1"/>
          </p:cNvSpPr>
          <p:nvPr/>
        </p:nvSpPr>
        <p:spPr bwMode="auto">
          <a:xfrm>
            <a:off x="611188" y="4149725"/>
            <a:ext cx="3816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ru-RU" sz="2000"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sp>
        <p:nvSpPr>
          <p:cNvPr id="4106" name="Rectangle 16"/>
          <p:cNvSpPr>
            <a:spLocks noChangeArrowheads="1"/>
          </p:cNvSpPr>
          <p:nvPr/>
        </p:nvSpPr>
        <p:spPr bwMode="auto">
          <a:xfrm>
            <a:off x="539750" y="4868863"/>
            <a:ext cx="3887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2000" b="1">
              <a:latin typeface="Arial" charset="0"/>
              <a:cs typeface="Arial" charset="0"/>
            </a:endParaRPr>
          </a:p>
        </p:txBody>
      </p:sp>
      <p:sp>
        <p:nvSpPr>
          <p:cNvPr id="285715" name="Rectangle 19"/>
          <p:cNvSpPr>
            <a:spLocks noChangeArrowheads="1"/>
          </p:cNvSpPr>
          <p:nvPr/>
        </p:nvSpPr>
        <p:spPr bwMode="auto">
          <a:xfrm>
            <a:off x="611188" y="404813"/>
            <a:ext cx="403225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2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Дати</a:t>
            </a: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1362 р.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– битва на р.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Сині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Води; </a:t>
            </a:r>
          </a:p>
          <a:p>
            <a:pPr algn="l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1385 р.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укладення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Кревської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унії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l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1449 р.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Кримського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ханства; </a:t>
            </a:r>
          </a:p>
          <a:p>
            <a:pPr algn="l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1471 р. 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остаточна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ліквідація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Київського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князівства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l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1489 р.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- перша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згадка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козаків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писемних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джерелах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5716" name="Rectangle 20"/>
          <p:cNvSpPr>
            <a:spLocks noChangeArrowheads="1"/>
          </p:cNvSpPr>
          <p:nvPr/>
        </p:nvSpPr>
        <p:spPr bwMode="auto">
          <a:xfrm>
            <a:off x="4859338" y="765175"/>
            <a:ext cx="381635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2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Персоналії</a:t>
            </a: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: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 </a:t>
            </a:r>
          </a:p>
          <a:p>
            <a:pPr algn="l">
              <a:defRPr/>
            </a:pP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Хаджі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Гірей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,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Костянтин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Острозький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,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Юрій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Дрогобич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. </a:t>
            </a:r>
          </a:p>
          <a:p>
            <a:pPr algn="l">
              <a:defRPr/>
            </a:pPr>
            <a:endParaRPr lang="ru-RU" sz="2400" dirty="0">
              <a:effectLst>
                <a:outerShdw blurRad="38100" dist="38100" dir="2700000" algn="tl">
                  <a:srgbClr val="FFFFFF"/>
                </a:outerShdw>
              </a:effectLst>
              <a:latin typeface="Arial Unicode MS" pitchFamily="34" charset="-128"/>
            </a:endParaRPr>
          </a:p>
          <a:p>
            <a:pPr algn="l">
              <a:defRPr/>
            </a:pPr>
            <a:r>
              <a:rPr lang="ru-RU" sz="2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Поняття</a:t>
            </a: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 та </a:t>
            </a:r>
            <a:r>
              <a:rPr lang="ru-RU" sz="2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терміни</a:t>
            </a: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: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 «шляхта»,«цехи»,</a:t>
            </a:r>
          </a:p>
          <a:p>
            <a:pPr algn="l">
              <a:defRPr/>
            </a:pP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«панщина», «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магдебурзьке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 право», «</a:t>
            </a:r>
            <a:r>
              <a:rPr lang="ru-RU" sz="2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магістрат</a:t>
            </a:r>
            <a:r>
              <a:rPr lang="ru-RU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»,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5124" name="Picture 5" descr="1359149561_ukransk_zeml_u_14_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8737600" cy="650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План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 Поширення влади Великого князівства литовського на українські землі.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 Суспільно-політичний устрій Великого князівства Литовського.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 Кревська унія.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 Українські землі у складі Великого князівства Литовського в 30-70-х роках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XV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ст.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0" y="836712"/>
          <a:ext cx="91440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Битва </a:t>
            </a:r>
            <a:r>
              <a:rPr lang="ru-RU" b="1" dirty="0"/>
              <a:t>на </a:t>
            </a:r>
            <a:r>
              <a:rPr lang="ru-RU" b="1" dirty="0" err="1"/>
              <a:t>Синіх</a:t>
            </a:r>
            <a:r>
              <a:rPr lang="ru-RU" b="1" dirty="0"/>
              <a:t> Водах</a:t>
            </a:r>
            <a:r>
              <a:rPr lang="ru-RU" dirty="0"/>
              <a:t> </a:t>
            </a:r>
            <a:r>
              <a:rPr lang="ru-RU" b="1" dirty="0"/>
              <a:t>(1362 р.)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Армія</a:t>
            </a:r>
            <a:r>
              <a:rPr lang="ru-RU" dirty="0" smtClean="0"/>
              <a:t> </a:t>
            </a:r>
            <a:r>
              <a:rPr lang="ru-RU" dirty="0" err="1" smtClean="0"/>
              <a:t>Ольгерда</a:t>
            </a:r>
            <a:r>
              <a:rPr lang="ru-RU" dirty="0" smtClean="0"/>
              <a:t> </a:t>
            </a:r>
            <a:r>
              <a:rPr lang="ru-RU" dirty="0" err="1"/>
              <a:t>зустрілася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військами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татарських</a:t>
            </a:r>
            <a:r>
              <a:rPr lang="ru-RU" dirty="0"/>
              <a:t> </a:t>
            </a:r>
            <a:r>
              <a:rPr lang="ru-RU" dirty="0" err="1"/>
              <a:t>беїв</a:t>
            </a:r>
            <a:r>
              <a:rPr lang="ru-RU" dirty="0"/>
              <a:t> – </a:t>
            </a:r>
            <a:r>
              <a:rPr lang="ru-RU" dirty="0" err="1"/>
              <a:t>Кутлубуги</a:t>
            </a:r>
            <a:r>
              <a:rPr lang="ru-RU" dirty="0"/>
              <a:t>, Кочубея та </a:t>
            </a:r>
            <a:r>
              <a:rPr lang="ru-RU" dirty="0" err="1" smtClean="0"/>
              <a:t>Деметрія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</a:t>
            </a:r>
            <a:r>
              <a:rPr lang="ru-RU" dirty="0" err="1" smtClean="0"/>
              <a:t>отримала</a:t>
            </a:r>
            <a:r>
              <a:rPr lang="ru-RU" dirty="0" smtClean="0"/>
              <a:t> перемогу.</a:t>
            </a:r>
          </a:p>
          <a:p>
            <a:r>
              <a:rPr lang="ru-RU" dirty="0" err="1" smtClean="0"/>
              <a:t>Землі</a:t>
            </a:r>
            <a:r>
              <a:rPr lang="ru-RU" dirty="0" smtClean="0"/>
              <a:t> </a:t>
            </a:r>
            <a:r>
              <a:rPr lang="ru-RU" dirty="0" err="1" smtClean="0"/>
              <a:t>Київського</a:t>
            </a:r>
            <a:r>
              <a:rPr lang="ru-RU" dirty="0"/>
              <a:t>, </a:t>
            </a:r>
            <a:r>
              <a:rPr lang="ru-RU" dirty="0" err="1"/>
              <a:t>Подільського</a:t>
            </a:r>
            <a:r>
              <a:rPr lang="ru-RU" dirty="0"/>
              <a:t> та </a:t>
            </a:r>
            <a:r>
              <a:rPr lang="ru-RU" dirty="0" err="1"/>
              <a:t>Чернігово-Сіверського</a:t>
            </a:r>
            <a:r>
              <a:rPr lang="ru-RU" dirty="0"/>
              <a:t> </a:t>
            </a:r>
            <a:r>
              <a:rPr lang="ru-RU" dirty="0" err="1"/>
              <a:t>князівств</a:t>
            </a:r>
            <a:r>
              <a:rPr lang="ru-RU" dirty="0"/>
              <a:t> </a:t>
            </a:r>
            <a:r>
              <a:rPr lang="ru-RU" dirty="0" err="1" smtClean="0"/>
              <a:t>увійшли</a:t>
            </a:r>
            <a:r>
              <a:rPr lang="ru-RU" dirty="0" smtClean="0"/>
              <a:t> </a:t>
            </a:r>
            <a:r>
              <a:rPr lang="ru-RU" dirty="0"/>
              <a:t>до складу </a:t>
            </a:r>
            <a:r>
              <a:rPr lang="ru-RU" dirty="0" smtClean="0"/>
              <a:t>ВКЛ, яке </a:t>
            </a:r>
            <a:r>
              <a:rPr lang="ru-RU" dirty="0"/>
              <a:t>стало </a:t>
            </a:r>
            <a:r>
              <a:rPr lang="ru-RU" dirty="0" err="1"/>
              <a:t>найбільшою</a:t>
            </a:r>
            <a:r>
              <a:rPr lang="ru-RU" dirty="0"/>
              <a:t> державою </a:t>
            </a:r>
            <a:r>
              <a:rPr lang="ru-RU" dirty="0" err="1"/>
              <a:t>Європи</a:t>
            </a:r>
            <a:endParaRPr lang="ru-RU" dirty="0"/>
          </a:p>
        </p:txBody>
      </p:sp>
      <p:pic>
        <p:nvPicPr>
          <p:cNvPr id="2050" name="Picture 2" descr="C:\Users\111\Desktop\Olgerd (2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43881"/>
            <a:ext cx="4038600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352928" cy="1371600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defRPr/>
            </a:pPr>
            <a:r>
              <a:rPr lang="uk-UA" b="1" dirty="0" smtClean="0"/>
              <a:t>Битва на Синіх Водах 1362 р.</a:t>
            </a:r>
            <a:endParaRPr lang="uk-UA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981200"/>
            <a:ext cx="8186737" cy="376238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endParaRPr lang="uk-UA" sz="1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968885"/>
              </p:ext>
            </p:extLst>
          </p:nvPr>
        </p:nvGraphicFramePr>
        <p:xfrm>
          <a:off x="488587" y="1844824"/>
          <a:ext cx="8331498" cy="4703487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777166">
                  <a:extLst>
                    <a:ext uri="{9D8B030D-6E8A-4147-A177-3AD203B41FA5}">
                      <a16:colId xmlns:a16="http://schemas.microsoft.com/office/drawing/2014/main" val="1121539907"/>
                    </a:ext>
                  </a:extLst>
                </a:gridCol>
                <a:gridCol w="2777166">
                  <a:extLst>
                    <a:ext uri="{9D8B030D-6E8A-4147-A177-3AD203B41FA5}">
                      <a16:colId xmlns:a16="http://schemas.microsoft.com/office/drawing/2014/main" val="3984259554"/>
                    </a:ext>
                  </a:extLst>
                </a:gridCol>
                <a:gridCol w="2777166">
                  <a:extLst>
                    <a:ext uri="{9D8B030D-6E8A-4147-A177-3AD203B41FA5}">
                      <a16:colId xmlns:a16="http://schemas.microsoft.com/office/drawing/2014/main" val="3176559980"/>
                    </a:ext>
                  </a:extLst>
                </a:gridCol>
              </a:tblGrid>
              <a:tr h="149736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Учасники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Причини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Наслідки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6134539"/>
                  </a:ext>
                </a:extLst>
              </a:tr>
              <a:tr h="2837077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об’еднані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литовсько</a:t>
                      </a:r>
                      <a:r>
                        <a:rPr lang="ru-RU" dirty="0" smtClean="0"/>
                        <a:t>- </a:t>
                      </a:r>
                      <a:r>
                        <a:rPr lang="ru-RU" dirty="0" err="1" smtClean="0"/>
                        <a:t>білорусько</a:t>
                      </a:r>
                      <a:r>
                        <a:rPr lang="ru-RU" dirty="0" smtClean="0"/>
                        <a:t> - </a:t>
                      </a:r>
                      <a:r>
                        <a:rPr lang="ru-RU" dirty="0" err="1" smtClean="0"/>
                        <a:t>руські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err="1" smtClean="0"/>
                        <a:t>війська</a:t>
                      </a:r>
                      <a:r>
                        <a:rPr lang="ru-RU" dirty="0" smtClean="0"/>
                        <a:t>  на </a:t>
                      </a:r>
                      <a:r>
                        <a:rPr lang="ru-RU" dirty="0" err="1" smtClean="0"/>
                        <a:t>чолі</a:t>
                      </a:r>
                      <a:r>
                        <a:rPr lang="ru-RU" dirty="0" smtClean="0"/>
                        <a:t> з Ольгердом </a:t>
                      </a:r>
                      <a:r>
                        <a:rPr lang="ru-RU" dirty="0" err="1" smtClean="0"/>
                        <a:t>Гедиміновичем</a:t>
                      </a:r>
                      <a:endParaRPr lang="ru-RU" dirty="0"/>
                    </a:p>
                    <a:p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dirty="0" err="1" smtClean="0"/>
                        <a:t>Залежність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Руських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удільних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князівств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від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Золотоординського</a:t>
                      </a:r>
                      <a:r>
                        <a:rPr lang="ru-RU" baseline="0" dirty="0" smtClean="0"/>
                        <a:t> ярма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dirty="0" err="1" smtClean="0"/>
                        <a:t>Бажання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литовських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князів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поширити</a:t>
                      </a:r>
                      <a:r>
                        <a:rPr lang="ru-RU" baseline="0" dirty="0" smtClean="0"/>
                        <a:t> свою </a:t>
                      </a:r>
                      <a:r>
                        <a:rPr lang="ru-RU" baseline="0" dirty="0" err="1" smtClean="0"/>
                        <a:t>владу</a:t>
                      </a:r>
                      <a:r>
                        <a:rPr lang="ru-RU" baseline="0" dirty="0" smtClean="0"/>
                        <a:t> на </a:t>
                      </a:r>
                      <a:r>
                        <a:rPr lang="ru-RU" baseline="0" dirty="0" err="1" smtClean="0"/>
                        <a:t>руські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землі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800" kern="1200" dirty="0" smtClean="0">
                          <a:effectLst/>
                        </a:rPr>
                        <a:t>1. Ольгерд </a:t>
                      </a:r>
                      <a:r>
                        <a:rPr lang="ru-RU" sz="1800" kern="1200" dirty="0" err="1" smtClean="0">
                          <a:effectLst/>
                        </a:rPr>
                        <a:t>відвоював</a:t>
                      </a:r>
                      <a:r>
                        <a:rPr lang="ru-RU" sz="1800" kern="1200" dirty="0" smtClean="0">
                          <a:effectLst/>
                        </a:rPr>
                        <a:t> у татар </a:t>
                      </a:r>
                      <a:r>
                        <a:rPr lang="ru-RU" sz="1800" u="none" strike="noStrike" kern="1200" dirty="0" err="1" smtClean="0">
                          <a:effectLst/>
                        </a:rPr>
                        <a:t>Київ</a:t>
                      </a:r>
                      <a:r>
                        <a:rPr lang="ru-RU" sz="1800" kern="1200" dirty="0" smtClean="0">
                          <a:effectLst/>
                        </a:rPr>
                        <a:t> i </a:t>
                      </a:r>
                      <a:r>
                        <a:rPr lang="ru-RU" sz="1800" u="sng" kern="1200" dirty="0" err="1" smtClean="0">
                          <a:effectLst/>
                        </a:rPr>
                        <a:t>Поділля</a:t>
                      </a:r>
                      <a:endParaRPr lang="ru-RU" dirty="0" smtClean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sz="1800" kern="1200" dirty="0" smtClean="0">
                        <a:effectLst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1800" kern="1200" dirty="0" smtClean="0">
                          <a:effectLst/>
                        </a:rPr>
                        <a:t>2. </a:t>
                      </a:r>
                      <a:r>
                        <a:rPr lang="ru-RU" sz="1800" kern="1200" dirty="0" err="1" smtClean="0">
                          <a:effectLst/>
                        </a:rPr>
                        <a:t>Розширив</a:t>
                      </a:r>
                      <a:r>
                        <a:rPr lang="ru-RU" sz="1800" kern="1200" dirty="0" smtClean="0">
                          <a:effectLst/>
                        </a:rPr>
                        <a:t> </a:t>
                      </a:r>
                      <a:r>
                        <a:rPr lang="ru-RU" sz="1800" kern="1200" dirty="0" err="1" smtClean="0">
                          <a:effectLst/>
                        </a:rPr>
                        <a:t>свої</a:t>
                      </a:r>
                      <a:r>
                        <a:rPr lang="ru-RU" sz="1800" kern="1200" dirty="0" smtClean="0">
                          <a:effectLst/>
                        </a:rPr>
                        <a:t> </a:t>
                      </a:r>
                      <a:r>
                        <a:rPr lang="ru-RU" sz="1800" kern="1200" dirty="0" err="1" smtClean="0">
                          <a:effectLst/>
                        </a:rPr>
                        <a:t>володіння</a:t>
                      </a:r>
                      <a:r>
                        <a:rPr lang="ru-RU" sz="1800" kern="1200" dirty="0" smtClean="0">
                          <a:effectLst/>
                        </a:rPr>
                        <a:t> далеко на </a:t>
                      </a:r>
                      <a:r>
                        <a:rPr lang="ru-RU" sz="1800" u="none" strike="noStrike" kern="1200" dirty="0" err="1" smtClean="0">
                          <a:effectLst/>
                        </a:rPr>
                        <a:t>Південь</a:t>
                      </a:r>
                      <a:r>
                        <a:rPr lang="ru-RU" sz="1800" u="none" strike="noStrike" kern="1200" baseline="0" dirty="0" smtClean="0">
                          <a:effectLst/>
                        </a:rPr>
                        <a:t> </a:t>
                      </a:r>
                      <a:r>
                        <a:rPr lang="ru-RU" sz="1800" kern="1200" dirty="0" smtClean="0">
                          <a:effectLst/>
                        </a:rPr>
                        <a:t>у </a:t>
                      </a:r>
                      <a:r>
                        <a:rPr lang="ru-RU" sz="1800" kern="1200" dirty="0" err="1" smtClean="0">
                          <a:effectLst/>
                        </a:rPr>
                        <a:t>напрямку</a:t>
                      </a:r>
                      <a:r>
                        <a:rPr lang="ru-RU" sz="1800" kern="1200" dirty="0" smtClean="0">
                          <a:effectLst/>
                        </a:rPr>
                        <a:t> до </a:t>
                      </a:r>
                      <a:r>
                        <a:rPr lang="ru-RU" sz="1800" u="none" strike="noStrike" kern="1200" dirty="0" err="1" smtClean="0">
                          <a:effectLst/>
                        </a:rPr>
                        <a:t>Чорного</a:t>
                      </a:r>
                      <a:r>
                        <a:rPr lang="ru-RU" sz="1800" u="none" strike="noStrike" kern="1200" dirty="0" smtClean="0">
                          <a:effectLst/>
                        </a:rPr>
                        <a:t> моря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ru-RU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dirty="0" smtClean="0"/>
                        <a:t>3. На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новоутвореному</a:t>
                      </a:r>
                      <a:r>
                        <a:rPr lang="ru-RU" baseline="0" dirty="0" smtClean="0"/>
                        <a:t>    </a:t>
                      </a:r>
                      <a:r>
                        <a:rPr lang="ru-RU" baseline="0" dirty="0" err="1" smtClean="0"/>
                        <a:t>Подільському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воєводстві</a:t>
                      </a:r>
                      <a:r>
                        <a:rPr lang="ru-RU" baseline="0" dirty="0" smtClean="0"/>
                        <a:t> Ольгерд посадив князями </a:t>
                      </a:r>
                      <a:r>
                        <a:rPr lang="ru-RU" baseline="0" dirty="0" err="1" smtClean="0"/>
                        <a:t>своїх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племінників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869659"/>
                  </a:ext>
                </a:extLst>
              </a:tr>
              <a:tr h="1500650"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513206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uk-UA" sz="3200" b="1" dirty="0" smtClean="0"/>
              <a:t>Суспільно-політичний устрій Великого князівства Литовського </a:t>
            </a:r>
            <a:endParaRPr lang="uk-UA" sz="32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0040929"/>
              </p:ext>
            </p:extLst>
          </p:nvPr>
        </p:nvGraphicFramePr>
        <p:xfrm>
          <a:off x="457200" y="2312771"/>
          <a:ext cx="8229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Объект 2"/>
          <p:cNvSpPr txBox="1">
            <a:spLocks/>
          </p:cNvSpPr>
          <p:nvPr/>
        </p:nvSpPr>
        <p:spPr bwMode="auto">
          <a:xfrm>
            <a:off x="179512" y="1496163"/>
            <a:ext cx="8244408" cy="946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9pPr>
          </a:lstStyle>
          <a:p>
            <a:r>
              <a:rPr lang="uk-UA" i="1" kern="0" dirty="0" smtClean="0">
                <a:solidFill>
                  <a:srgbClr val="C00000"/>
                </a:solidFill>
                <a:effectLst/>
              </a:rPr>
              <a:t>90% населення держави становили білоруси та українці</a:t>
            </a:r>
            <a:endParaRPr lang="uk-UA" i="1" kern="0" dirty="0"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Структура управління</a:t>
            </a:r>
            <a:b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Великим князівством Литовським</a:t>
            </a:r>
            <a:endParaRPr lang="ru-RU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3315" name="AutoShape 3"/>
          <p:cNvSpPr>
            <a:spLocks noChangeArrowheads="1"/>
          </p:cNvSpPr>
          <p:nvPr/>
        </p:nvSpPr>
        <p:spPr bwMode="auto">
          <a:xfrm>
            <a:off x="467544" y="1628800"/>
            <a:ext cx="3662517" cy="94110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uk-UA" altLang="ru-RU" dirty="0">
                <a:latin typeface="Tahoma" panose="020B0604030504040204" pitchFamily="34" charset="0"/>
              </a:rPr>
              <a:t>Великий князь литовський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467544" y="3140968"/>
            <a:ext cx="3586316" cy="937751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uk-UA" altLang="ru-RU" dirty="0">
                <a:latin typeface="Tahoma" panose="020B0604030504040204" pitchFamily="34" charset="0"/>
              </a:rPr>
              <a:t>Великокнязівська рада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2195736" y="2564904"/>
            <a:ext cx="0" cy="533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395536" y="4725144"/>
            <a:ext cx="3586315" cy="93439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uk-UA" altLang="ru-RU">
                <a:latin typeface="Tahoma" panose="020B0604030504040204" pitchFamily="34" charset="0"/>
              </a:rPr>
              <a:t>Удільні князі</a:t>
            </a:r>
            <a:endParaRPr lang="ru-RU" altLang="ru-RU">
              <a:latin typeface="Tahoma" panose="020B0604030504040204" pitchFamily="34" charset="0"/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2195736" y="4149080"/>
            <a:ext cx="0" cy="533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Text Box 9"/>
          <p:cNvSpPr txBox="1">
            <a:spLocks noGrp="1" noChangeArrowheads="1"/>
          </p:cNvSpPr>
          <p:nvPr>
            <p:ph sz="half" idx="2"/>
          </p:nvPr>
        </p:nvSpPr>
        <p:spPr bwMode="auto">
          <a:xfrm>
            <a:off x="4648200" y="1600200"/>
            <a:ext cx="4038600" cy="350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uk-UA" sz="2000" i="1" u="sng" dirty="0">
                <a:latin typeface="Tahoma" pitchFamily="34" charset="0"/>
              </a:rPr>
              <a:t>Принцип </a:t>
            </a:r>
            <a:r>
              <a:rPr lang="uk-UA" sz="2000" i="1" u="sng" dirty="0" err="1">
                <a:latin typeface="Tahoma" pitchFamily="34" charset="0"/>
              </a:rPr>
              <a:t>васалітету-</a:t>
            </a:r>
            <a:r>
              <a:rPr lang="ru-RU" sz="2000" i="1" dirty="0">
                <a:latin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</a:rPr>
              <a:t>взаємовідносини</a:t>
            </a:r>
            <a:r>
              <a:rPr lang="ru-RU" sz="2000" dirty="0">
                <a:latin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</a:rPr>
              <a:t>всередині</a:t>
            </a:r>
            <a:r>
              <a:rPr lang="ru-RU" sz="2000" dirty="0">
                <a:latin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</a:rPr>
              <a:t>панівного</a:t>
            </a:r>
            <a:r>
              <a:rPr lang="ru-RU" sz="2000" dirty="0">
                <a:latin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</a:rPr>
              <a:t>класу</a:t>
            </a:r>
            <a:r>
              <a:rPr lang="ru-RU" sz="2000" dirty="0">
                <a:latin typeface="Tahoma" pitchFamily="34" charset="0"/>
              </a:rPr>
              <a:t> феодального </a:t>
            </a:r>
            <a:r>
              <a:rPr lang="ru-RU" sz="2000" dirty="0" err="1">
                <a:latin typeface="Tahoma" pitchFamily="34" charset="0"/>
              </a:rPr>
              <a:t>суспільства</a:t>
            </a:r>
            <a:r>
              <a:rPr lang="ru-RU" sz="2000" dirty="0">
                <a:latin typeface="Tahoma" pitchFamily="34" charset="0"/>
              </a:rPr>
              <a:t>. </a:t>
            </a:r>
          </a:p>
          <a:p>
            <a:endParaRPr lang="ru-RU" sz="2000" dirty="0">
              <a:latin typeface="Tahoma" pitchFamily="34" charset="0"/>
            </a:endParaRPr>
          </a:p>
          <a:p>
            <a:pPr algn="l"/>
            <a:r>
              <a:rPr lang="ru-RU" sz="2000" dirty="0">
                <a:latin typeface="Tahoma" pitchFamily="34" charset="0"/>
              </a:rPr>
              <a:t>Один феодал (</a:t>
            </a:r>
            <a:r>
              <a:rPr lang="ru-RU" sz="2000" dirty="0" err="1">
                <a:latin typeface="Tahoma" pitchFamily="34" charset="0"/>
              </a:rPr>
              <a:t>васал</a:t>
            </a:r>
            <a:r>
              <a:rPr lang="ru-RU" sz="2000" dirty="0">
                <a:latin typeface="Tahoma" pitchFamily="34" charset="0"/>
              </a:rPr>
              <a:t>) </a:t>
            </a:r>
            <a:r>
              <a:rPr lang="ru-RU" sz="2000" dirty="0" err="1">
                <a:latin typeface="Tahoma" pitchFamily="34" charset="0"/>
              </a:rPr>
              <a:t>визнавав</a:t>
            </a:r>
            <a:r>
              <a:rPr lang="ru-RU" sz="2000" dirty="0">
                <a:latin typeface="Tahoma" pitchFamily="34" charset="0"/>
              </a:rPr>
              <a:t> над собою </a:t>
            </a:r>
            <a:r>
              <a:rPr lang="ru-RU" sz="2000" dirty="0" err="1">
                <a:latin typeface="Tahoma" pitchFamily="34" charset="0"/>
              </a:rPr>
              <a:t>зверхність</a:t>
            </a:r>
            <a:r>
              <a:rPr lang="ru-RU" sz="2000" dirty="0">
                <a:latin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</a:rPr>
              <a:t>могутнішого</a:t>
            </a:r>
            <a:r>
              <a:rPr lang="ru-RU" sz="2000" dirty="0">
                <a:latin typeface="Tahoma" pitchFamily="34" charset="0"/>
              </a:rPr>
              <a:t> феодала в </a:t>
            </a:r>
            <a:r>
              <a:rPr lang="ru-RU" sz="2000" dirty="0" err="1">
                <a:latin typeface="Tahoma" pitchFamily="34" charset="0"/>
              </a:rPr>
              <a:t>обмін</a:t>
            </a:r>
            <a:r>
              <a:rPr lang="ru-RU" sz="2000" dirty="0">
                <a:latin typeface="Tahoma" pitchFamily="34" charset="0"/>
              </a:rPr>
              <a:t> на </a:t>
            </a:r>
            <a:r>
              <a:rPr lang="ru-RU" sz="2000" dirty="0" err="1">
                <a:latin typeface="Tahoma" pitchFamily="34" charset="0"/>
              </a:rPr>
              <a:t>захист</a:t>
            </a:r>
            <a:r>
              <a:rPr lang="ru-RU" sz="2000" dirty="0">
                <a:latin typeface="Tahoma" pitchFamily="34" charset="0"/>
              </a:rPr>
              <a:t>.</a:t>
            </a:r>
          </a:p>
          <a:p>
            <a:pPr algn="l"/>
            <a:endParaRPr lang="ru-RU" b="1" dirty="0">
              <a:latin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Утвердження польської влади на Галичині</a:t>
            </a:r>
            <a:endParaRPr lang="ru-RU" dirty="0"/>
          </a:p>
        </p:txBody>
      </p:sp>
      <p:pic>
        <p:nvPicPr>
          <p:cNvPr id="7" name="Содержимое 6" descr="https://gblobscdn.gitbook.com/assets%2F-LWNQxQlH0qhZcL1yTKL%2F-LWNQzR_YIQjyKRThRsT%2F-LWNREyOnZvH5J69O8dU%2F5_2.1(Lviv%20vpav).png?generation=1547672037071857&amp;alt=media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857748"/>
            <a:ext cx="4038600" cy="401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97152"/>
          </a:xfrm>
        </p:spPr>
        <p:txBody>
          <a:bodyPr>
            <a:normAutofit fontScale="85000" lnSpcReduction="20000"/>
          </a:bodyPr>
          <a:lstStyle/>
          <a:p>
            <a:r>
              <a:rPr lang="uk-UA" dirty="0"/>
              <a:t>По смерті Юрія ІІ Болеслава </a:t>
            </a:r>
            <a:r>
              <a:rPr lang="uk-UA" dirty="0" smtClean="0"/>
              <a:t>у </a:t>
            </a:r>
            <a:r>
              <a:rPr lang="ru-RU" dirty="0" smtClean="0"/>
              <a:t>1340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smtClean="0"/>
              <a:t>Казимир </a:t>
            </a:r>
            <a:r>
              <a:rPr lang="ru-RU" dirty="0"/>
              <a:t>ІІІ Великий </a:t>
            </a:r>
            <a:r>
              <a:rPr lang="ru-RU" dirty="0" err="1"/>
              <a:t>вторгається</a:t>
            </a:r>
            <a:r>
              <a:rPr lang="ru-RU" dirty="0"/>
              <a:t> на </a:t>
            </a:r>
            <a:r>
              <a:rPr lang="ru-RU" dirty="0" err="1"/>
              <a:t>Галичину</a:t>
            </a:r>
            <a:r>
              <a:rPr lang="ru-RU" dirty="0"/>
              <a:t>, </a:t>
            </a:r>
            <a:r>
              <a:rPr lang="ru-RU" dirty="0" err="1"/>
              <a:t>захоплює</a:t>
            </a:r>
            <a:r>
              <a:rPr lang="ru-RU" dirty="0"/>
              <a:t>, </a:t>
            </a:r>
            <a:r>
              <a:rPr lang="ru-RU" dirty="0" err="1"/>
              <a:t>але</a:t>
            </a:r>
            <a:r>
              <a:rPr lang="ru-RU" dirty="0"/>
              <a:t> не </a:t>
            </a:r>
            <a:r>
              <a:rPr lang="ru-RU" dirty="0" err="1"/>
              <a:t>втримує</a:t>
            </a:r>
            <a:r>
              <a:rPr lang="ru-RU" dirty="0"/>
              <a:t> </a:t>
            </a:r>
            <a:r>
              <a:rPr lang="ru-RU" dirty="0" err="1"/>
              <a:t>Львів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Бояри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чолі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Дмитром</a:t>
            </a:r>
            <a:r>
              <a:rPr lang="ru-RU" dirty="0"/>
              <a:t> </a:t>
            </a:r>
            <a:r>
              <a:rPr lang="ru-RU" dirty="0" err="1"/>
              <a:t>Дедьком</a:t>
            </a:r>
            <a:r>
              <a:rPr lang="ru-RU" dirty="0"/>
              <a:t> </a:t>
            </a:r>
            <a:r>
              <a:rPr lang="ru-RU" dirty="0" err="1" smtClean="0"/>
              <a:t>зосередили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своїх</a:t>
            </a:r>
            <a:r>
              <a:rPr lang="ru-RU" dirty="0"/>
              <a:t> руках </a:t>
            </a:r>
            <a:r>
              <a:rPr lang="ru-RU" dirty="0" err="1" smtClean="0"/>
              <a:t>владу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На </a:t>
            </a:r>
            <a:r>
              <a:rPr lang="ru-RU" dirty="0" err="1"/>
              <a:t>Волині</a:t>
            </a:r>
            <a:r>
              <a:rPr lang="ru-RU" dirty="0"/>
              <a:t>  </a:t>
            </a:r>
            <a:r>
              <a:rPr lang="ru-RU" dirty="0" err="1" smtClean="0"/>
              <a:t>розпочав</a:t>
            </a:r>
            <a:r>
              <a:rPr lang="ru-RU" dirty="0" smtClean="0"/>
              <a:t> </a:t>
            </a:r>
            <a:r>
              <a:rPr lang="ru-RU" dirty="0" err="1"/>
              <a:t>правити</a:t>
            </a:r>
            <a:r>
              <a:rPr lang="ru-RU" dirty="0"/>
              <a:t> </a:t>
            </a:r>
            <a:r>
              <a:rPr lang="ru-RU" dirty="0" err="1"/>
              <a:t>литовський</a:t>
            </a:r>
            <a:r>
              <a:rPr lang="ru-RU" dirty="0"/>
              <a:t> князь </a:t>
            </a:r>
            <a:r>
              <a:rPr lang="ru-RU" dirty="0" err="1" smtClean="0"/>
              <a:t>Любарт</a:t>
            </a:r>
            <a:endParaRPr lang="ru-RU" b="1" dirty="0" smtClean="0"/>
          </a:p>
          <a:p>
            <a:r>
              <a:rPr lang="ru-RU" b="1" dirty="0" smtClean="0"/>
              <a:t>1352 </a:t>
            </a:r>
            <a:r>
              <a:rPr lang="ru-RU" b="1" dirty="0"/>
              <a:t>року</a:t>
            </a:r>
            <a:r>
              <a:rPr lang="ru-RU" dirty="0"/>
              <a:t> </a:t>
            </a:r>
            <a:r>
              <a:rPr lang="ru-RU" dirty="0" err="1" smtClean="0"/>
              <a:t>Галичина</a:t>
            </a:r>
            <a:r>
              <a:rPr lang="ru-RU" dirty="0" smtClean="0"/>
              <a:t> </a:t>
            </a:r>
            <a:r>
              <a:rPr lang="ru-RU" dirty="0" err="1"/>
              <a:t>відійшла</a:t>
            </a:r>
            <a:r>
              <a:rPr lang="ru-RU" dirty="0"/>
              <a:t> до </a:t>
            </a:r>
            <a:r>
              <a:rPr lang="ru-RU" dirty="0" err="1"/>
              <a:t>Польщі</a:t>
            </a:r>
            <a:r>
              <a:rPr lang="ru-RU" dirty="0"/>
              <a:t>, а </a:t>
            </a:r>
            <a:r>
              <a:rPr lang="ru-RU" dirty="0" err="1"/>
              <a:t>Волинь</a:t>
            </a:r>
            <a:r>
              <a:rPr lang="ru-RU" dirty="0"/>
              <a:t> </a:t>
            </a:r>
            <a:r>
              <a:rPr lang="ru-RU" dirty="0" err="1"/>
              <a:t>закріпилася</a:t>
            </a:r>
            <a:r>
              <a:rPr lang="ru-RU" dirty="0"/>
              <a:t> за Литвою.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Кревська унія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628800"/>
            <a:ext cx="4038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14 </a:t>
            </a:r>
            <a:r>
              <a:rPr lang="ru-RU" dirty="0" err="1">
                <a:solidFill>
                  <a:srgbClr val="C00000"/>
                </a:solidFill>
              </a:rPr>
              <a:t>серпня</a:t>
            </a:r>
            <a:r>
              <a:rPr lang="ru-RU" dirty="0">
                <a:solidFill>
                  <a:srgbClr val="C00000"/>
                </a:solidFill>
              </a:rPr>
              <a:t> 1385 </a:t>
            </a:r>
            <a:r>
              <a:rPr lang="ru-RU" dirty="0" smtClean="0">
                <a:solidFill>
                  <a:srgbClr val="C00000"/>
                </a:solidFill>
              </a:rPr>
              <a:t>р.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/>
              <a:t>укладена</a:t>
            </a:r>
            <a:r>
              <a:rPr lang="ru-RU" dirty="0"/>
              <a:t> </a:t>
            </a:r>
            <a:r>
              <a:rPr lang="ru-RU" dirty="0" err="1" smtClean="0"/>
              <a:t>унія</a:t>
            </a:r>
            <a:r>
              <a:rPr lang="ru-RU" dirty="0" smtClean="0"/>
              <a:t>— </a:t>
            </a:r>
            <a:r>
              <a:rPr lang="ru-RU" dirty="0"/>
              <a:t>угода про </a:t>
            </a:r>
            <a:r>
              <a:rPr lang="ru-RU" dirty="0" err="1"/>
              <a:t>династичний</a:t>
            </a:r>
            <a:r>
              <a:rPr lang="ru-RU" dirty="0"/>
              <a:t> союз </a:t>
            </a:r>
            <a:r>
              <a:rPr lang="ru-RU" dirty="0" err="1"/>
              <a:t>між</a:t>
            </a:r>
            <a:r>
              <a:rPr lang="ru-RU" dirty="0"/>
              <a:t> Великим </a:t>
            </a:r>
            <a:r>
              <a:rPr lang="ru-RU" dirty="0" err="1"/>
              <a:t>князівством</a:t>
            </a:r>
            <a:r>
              <a:rPr lang="ru-RU" dirty="0"/>
              <a:t> </a:t>
            </a:r>
            <a:r>
              <a:rPr lang="ru-RU" dirty="0" err="1"/>
              <a:t>Литовським</a:t>
            </a:r>
            <a:r>
              <a:rPr lang="ru-RU" dirty="0"/>
              <a:t> </a:t>
            </a:r>
            <a:r>
              <a:rPr lang="ru-RU" dirty="0" err="1"/>
              <a:t>і</a:t>
            </a:r>
            <a:r>
              <a:rPr lang="ru-RU" dirty="0"/>
              <a:t> </a:t>
            </a:r>
            <a:r>
              <a:rPr lang="ru-RU" dirty="0" err="1"/>
              <a:t>Польщею</a:t>
            </a:r>
            <a:r>
              <a:rPr lang="ru-RU" dirty="0"/>
              <a:t>, за </a:t>
            </a:r>
            <a:r>
              <a:rPr lang="ru-RU" dirty="0" err="1"/>
              <a:t>яким</a:t>
            </a:r>
            <a:r>
              <a:rPr lang="ru-RU" dirty="0"/>
              <a:t> великий князь </a:t>
            </a:r>
            <a:r>
              <a:rPr lang="ru-RU" dirty="0" err="1"/>
              <a:t>литовський</a:t>
            </a:r>
            <a:r>
              <a:rPr lang="ru-RU" dirty="0"/>
              <a:t> Ягайло, </a:t>
            </a:r>
            <a:r>
              <a:rPr lang="ru-RU" dirty="0" err="1"/>
              <a:t>одружившись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польською</a:t>
            </a:r>
            <a:r>
              <a:rPr lang="ru-RU" dirty="0"/>
              <a:t> королевою </a:t>
            </a:r>
            <a:r>
              <a:rPr lang="ru-RU" dirty="0" err="1"/>
              <a:t>Ядвігою</a:t>
            </a:r>
            <a:r>
              <a:rPr lang="ru-RU" dirty="0"/>
              <a:t>, </a:t>
            </a:r>
            <a:r>
              <a:rPr lang="ru-RU" dirty="0" err="1"/>
              <a:t>проголошувався</a:t>
            </a:r>
            <a:r>
              <a:rPr lang="ru-RU" dirty="0"/>
              <a:t> </a:t>
            </a:r>
            <a:r>
              <a:rPr lang="ru-RU" dirty="0" err="1"/>
              <a:t>польським</a:t>
            </a:r>
            <a:r>
              <a:rPr lang="ru-RU" dirty="0"/>
              <a:t> </a:t>
            </a:r>
            <a:r>
              <a:rPr lang="ru-RU" dirty="0" smtClean="0"/>
              <a:t>королем.</a:t>
            </a:r>
            <a:endParaRPr lang="en-US" dirty="0"/>
          </a:p>
          <a:p>
            <a:endParaRPr lang="ru-RU" dirty="0"/>
          </a:p>
        </p:txBody>
      </p:sp>
      <p:pic>
        <p:nvPicPr>
          <p:cNvPr id="65537" name="Picture 1" descr="C:\Users\111\Desktop\thumb_824_event_big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67148"/>
            <a:ext cx="4038600" cy="4192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4001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uk-UA" sz="3200" b="1" dirty="0" smtClean="0"/>
              <a:t>Кревська унія 1385р. у м. </a:t>
            </a:r>
            <a:r>
              <a:rPr lang="uk-UA" sz="3200" b="1" dirty="0" err="1" smtClean="0"/>
              <a:t>Крево</a:t>
            </a:r>
            <a:endParaRPr lang="uk-UA" sz="32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397812"/>
              </p:ext>
            </p:extLst>
          </p:nvPr>
        </p:nvGraphicFramePr>
        <p:xfrm>
          <a:off x="179512" y="1268760"/>
          <a:ext cx="8802039" cy="402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34013">
                  <a:extLst>
                    <a:ext uri="{9D8B030D-6E8A-4147-A177-3AD203B41FA5}">
                      <a16:colId xmlns:a16="http://schemas.microsoft.com/office/drawing/2014/main" val="971926317"/>
                    </a:ext>
                  </a:extLst>
                </a:gridCol>
                <a:gridCol w="2934013">
                  <a:extLst>
                    <a:ext uri="{9D8B030D-6E8A-4147-A177-3AD203B41FA5}">
                      <a16:colId xmlns:a16="http://schemas.microsoft.com/office/drawing/2014/main" val="1221968880"/>
                    </a:ext>
                  </a:extLst>
                </a:gridCol>
                <a:gridCol w="2934013">
                  <a:extLst>
                    <a:ext uri="{9D8B030D-6E8A-4147-A177-3AD203B41FA5}">
                      <a16:colId xmlns:a16="http://schemas.microsoft.com/office/drawing/2014/main" val="1215855450"/>
                    </a:ext>
                  </a:extLst>
                </a:gridCol>
              </a:tblGrid>
              <a:tr h="54619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Причини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Умови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Наслідки</a:t>
                      </a:r>
                      <a:r>
                        <a:rPr lang="ru-RU" dirty="0" smtClean="0"/>
                        <a:t> для </a:t>
                      </a:r>
                      <a:r>
                        <a:rPr lang="ru-RU" dirty="0" err="1" smtClean="0"/>
                        <a:t>Руських</a:t>
                      </a:r>
                      <a:r>
                        <a:rPr lang="ru-RU" dirty="0" smtClean="0"/>
                        <a:t> земель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47945"/>
                  </a:ext>
                </a:extLst>
              </a:tr>
              <a:tr h="6230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Загроза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Польському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королівству</a:t>
                      </a:r>
                      <a:r>
                        <a:rPr lang="ru-RU" dirty="0" smtClean="0"/>
                        <a:t> та Великому </a:t>
                      </a:r>
                      <a:r>
                        <a:rPr lang="ru-RU" dirty="0" err="1" smtClean="0"/>
                        <a:t>князівству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Литовському</a:t>
                      </a:r>
                      <a:r>
                        <a:rPr lang="ru-RU" baseline="0" dirty="0" smtClean="0"/>
                        <a:t> з боку </a:t>
                      </a:r>
                      <a:r>
                        <a:rPr lang="ru-RU" baseline="0" dirty="0" err="1" smtClean="0"/>
                        <a:t>Тевтонського</a:t>
                      </a:r>
                      <a:r>
                        <a:rPr lang="ru-RU" baseline="0" dirty="0" smtClean="0"/>
                        <a:t> ордену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altLang="ru-RU" sz="1800" dirty="0" err="1" smtClean="0">
                          <a:effectLst/>
                        </a:rPr>
                        <a:t>перехід</a:t>
                      </a:r>
                      <a:r>
                        <a:rPr lang="ru-RU" altLang="ru-RU" sz="1800" dirty="0" smtClean="0">
                          <a:effectLst/>
                        </a:rPr>
                        <a:t> у </a:t>
                      </a:r>
                      <a:r>
                        <a:rPr lang="ru-RU" altLang="ru-RU" sz="1800" dirty="0" err="1" smtClean="0">
                          <a:effectLst/>
                        </a:rPr>
                        <a:t>католицтво</a:t>
                      </a:r>
                      <a:r>
                        <a:rPr lang="ru-RU" altLang="ru-RU" sz="1800" dirty="0" smtClean="0">
                          <a:effectLst/>
                        </a:rPr>
                        <a:t> </a:t>
                      </a:r>
                      <a:r>
                        <a:rPr lang="ru-RU" altLang="ru-RU" sz="1800" dirty="0" err="1" smtClean="0">
                          <a:effectLst/>
                        </a:rPr>
                        <a:t>Ягайла</a:t>
                      </a:r>
                      <a:r>
                        <a:rPr lang="ru-RU" altLang="ru-RU" sz="1800" dirty="0" smtClean="0">
                          <a:effectLst/>
                        </a:rPr>
                        <a:t>, </a:t>
                      </a:r>
                      <a:r>
                        <a:rPr lang="ru-RU" altLang="ru-RU" sz="1800" dirty="0" err="1" smtClean="0">
                          <a:effectLst/>
                        </a:rPr>
                        <a:t>його</a:t>
                      </a:r>
                      <a:r>
                        <a:rPr lang="ru-RU" altLang="ru-RU" sz="1800" dirty="0" smtClean="0">
                          <a:effectLst/>
                        </a:rPr>
                        <a:t> </a:t>
                      </a:r>
                      <a:r>
                        <a:rPr lang="ru-RU" altLang="ru-RU" sz="1800" dirty="0" err="1" smtClean="0">
                          <a:effectLst/>
                        </a:rPr>
                        <a:t>родичів</a:t>
                      </a:r>
                      <a:r>
                        <a:rPr lang="ru-RU" altLang="ru-RU" sz="1800" dirty="0" smtClean="0">
                          <a:effectLst/>
                        </a:rPr>
                        <a:t> і </a:t>
                      </a:r>
                      <a:r>
                        <a:rPr lang="ru-RU" altLang="ru-RU" sz="1800" dirty="0" err="1" smtClean="0">
                          <a:effectLst/>
                        </a:rPr>
                        <a:t>всіх</a:t>
                      </a:r>
                      <a:r>
                        <a:rPr lang="ru-RU" altLang="ru-RU" sz="1800" dirty="0" smtClean="0">
                          <a:effectLst/>
                        </a:rPr>
                        <a:t> </a:t>
                      </a:r>
                      <a:r>
                        <a:rPr lang="ru-RU" altLang="ru-RU" sz="1800" dirty="0" err="1" smtClean="0">
                          <a:effectLst/>
                        </a:rPr>
                        <a:t>литовців</a:t>
                      </a:r>
                      <a:endParaRPr lang="ru-RU" altLang="ru-RU" sz="1800" dirty="0" smtClean="0">
                        <a:effectLst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altLang="ru-RU" sz="1800" dirty="0" err="1" smtClean="0">
                          <a:effectLst/>
                        </a:rPr>
                        <a:t>шлюб</a:t>
                      </a:r>
                      <a:r>
                        <a:rPr lang="ru-RU" altLang="ru-RU" sz="1800" dirty="0" smtClean="0">
                          <a:effectLst/>
                        </a:rPr>
                        <a:t> </a:t>
                      </a:r>
                      <a:r>
                        <a:rPr lang="ru-RU" altLang="ru-RU" sz="1800" dirty="0" err="1" smtClean="0">
                          <a:effectLst/>
                        </a:rPr>
                        <a:t>Ягайла</a:t>
                      </a:r>
                      <a:r>
                        <a:rPr lang="ru-RU" altLang="ru-RU" sz="1800" dirty="0" smtClean="0">
                          <a:effectLst/>
                        </a:rPr>
                        <a:t> з Ядвигою, </a:t>
                      </a:r>
                      <a:r>
                        <a:rPr lang="ru-RU" altLang="ru-RU" sz="1800" dirty="0" err="1" smtClean="0">
                          <a:effectLst/>
                        </a:rPr>
                        <a:t>приєднання</a:t>
                      </a:r>
                      <a:r>
                        <a:rPr lang="ru-RU" altLang="ru-RU" sz="1800" dirty="0" smtClean="0">
                          <a:effectLst/>
                        </a:rPr>
                        <a:t> ВКЛ до складу </a:t>
                      </a:r>
                      <a:r>
                        <a:rPr lang="ru-RU" altLang="ru-RU" sz="1800" dirty="0" err="1" smtClean="0">
                          <a:effectLst/>
                        </a:rPr>
                        <a:t>Польської</a:t>
                      </a:r>
                      <a:r>
                        <a:rPr lang="ru-RU" altLang="ru-RU" sz="1800" dirty="0" smtClean="0">
                          <a:effectLst/>
                        </a:rPr>
                        <a:t> </a:t>
                      </a:r>
                      <a:r>
                        <a:rPr lang="ru-RU" altLang="ru-RU" sz="1800" dirty="0" err="1" smtClean="0">
                          <a:effectLst/>
                        </a:rPr>
                        <a:t>держави</a:t>
                      </a:r>
                      <a:endParaRPr lang="ru-RU" altLang="ru-RU" sz="1800" dirty="0" smtClean="0">
                        <a:effectLst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err="1" smtClean="0">
                          <a:effectLst/>
                        </a:rPr>
                        <a:t>Приєднання</a:t>
                      </a:r>
                      <a:r>
                        <a:rPr lang="ru-RU" sz="1800" dirty="0" smtClean="0">
                          <a:effectLst/>
                        </a:rPr>
                        <a:t> Великого </a:t>
                      </a:r>
                      <a:r>
                        <a:rPr lang="ru-RU" sz="1800" dirty="0" err="1" smtClean="0">
                          <a:effectLst/>
                        </a:rPr>
                        <a:t>князівства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</a:rPr>
                        <a:t>Литовського</a:t>
                      </a:r>
                      <a:r>
                        <a:rPr lang="ru-RU" sz="1800" dirty="0" smtClean="0">
                          <a:effectLst/>
                        </a:rPr>
                        <a:t> до </a:t>
                      </a:r>
                      <a:r>
                        <a:rPr lang="ru-RU" sz="1800" dirty="0" err="1" smtClean="0">
                          <a:effectLst/>
                        </a:rPr>
                        <a:t>Польської</a:t>
                      </a:r>
                      <a:r>
                        <a:rPr lang="ru-RU" sz="1800" baseline="0" dirty="0" smtClean="0">
                          <a:effectLst/>
                        </a:rPr>
                        <a:t> </a:t>
                      </a:r>
                      <a:r>
                        <a:rPr lang="ru-RU" sz="1800" baseline="0" dirty="0" err="1" smtClean="0">
                          <a:effectLst/>
                        </a:rPr>
                        <a:t>держави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dirty="0" smtClean="0"/>
                        <a:t>Ягайло </a:t>
                      </a:r>
                      <a:r>
                        <a:rPr lang="ru-RU" dirty="0" err="1" smtClean="0"/>
                        <a:t>прийняв</a:t>
                      </a:r>
                      <a:r>
                        <a:rPr lang="ru-RU" dirty="0" smtClean="0"/>
                        <a:t> католицизм і </a:t>
                      </a:r>
                      <a:r>
                        <a:rPr lang="ru-RU" dirty="0" err="1" smtClean="0"/>
                        <a:t>одружившись</a:t>
                      </a:r>
                      <a:r>
                        <a:rPr lang="ru-RU" baseline="0" dirty="0" smtClean="0"/>
                        <a:t> став </a:t>
                      </a:r>
                      <a:r>
                        <a:rPr lang="ru-RU" baseline="0" dirty="0" err="1" smtClean="0"/>
                        <a:t>польським</a:t>
                      </a:r>
                      <a:r>
                        <a:rPr lang="ru-RU" baseline="0" dirty="0" smtClean="0"/>
                        <a:t> королем Владиславом ІІ.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baseline="0" dirty="0" smtClean="0"/>
                        <a:t>Литва почала </a:t>
                      </a:r>
                      <a:r>
                        <a:rPr lang="ru-RU" baseline="0" dirty="0" err="1" smtClean="0"/>
                        <a:t>долучатись</a:t>
                      </a:r>
                      <a:r>
                        <a:rPr lang="ru-RU" baseline="0" dirty="0" smtClean="0"/>
                        <a:t> до католицизму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baseline="0" dirty="0" err="1" smtClean="0"/>
                        <a:t>Литовських</a:t>
                      </a:r>
                      <a:r>
                        <a:rPr lang="ru-RU" baseline="0" dirty="0" smtClean="0"/>
                        <a:t> бояр-</a:t>
                      </a:r>
                      <a:r>
                        <a:rPr lang="ru-RU" baseline="0" dirty="0" err="1" smtClean="0"/>
                        <a:t>католиків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прирівнювали</a:t>
                      </a:r>
                      <a:r>
                        <a:rPr lang="ru-RU" baseline="0" dirty="0" smtClean="0"/>
                        <a:t> в правах </a:t>
                      </a:r>
                      <a:r>
                        <a:rPr lang="ru-RU" baseline="0" dirty="0" err="1" smtClean="0"/>
                        <a:t>із</a:t>
                      </a:r>
                      <a:r>
                        <a:rPr lang="ru-RU" baseline="0" dirty="0" smtClean="0"/>
                        <a:t> поляками.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430528"/>
                  </a:ext>
                </a:extLst>
              </a:tr>
            </a:tbl>
          </a:graphicData>
        </a:graphic>
      </p:graphicFrame>
      <p:pic>
        <p:nvPicPr>
          <p:cNvPr id="6146" name="Picture 2" descr="ÐÐ°ÑÑÐ¸Ð½ÐºÐ¸ Ð¿Ð¾ Ð·Ð°Ð¿ÑÐ¾ÑÑ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7361" r="-3820"/>
          <a:stretch/>
        </p:blipFill>
        <p:spPr bwMode="auto">
          <a:xfrm>
            <a:off x="179513" y="4221088"/>
            <a:ext cx="2808312" cy="2530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491880" y="583581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solidFill>
                  <a:srgbClr val="FF0000"/>
                </a:solidFill>
                <a:latin typeface="Verdana" panose="020B0604030504040204" pitchFamily="34" charset="0"/>
              </a:rPr>
              <a:t>Унія</a:t>
            </a:r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</a:rPr>
              <a:t> — союз, </a:t>
            </a:r>
            <a:r>
              <a:rPr lang="ru-RU" b="1" dirty="0" err="1">
                <a:solidFill>
                  <a:srgbClr val="FF0000"/>
                </a:solidFill>
                <a:latin typeface="Verdana" panose="020B0604030504040204" pitchFamily="34" charset="0"/>
              </a:rPr>
              <a:t>спілка</a:t>
            </a:r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</a:rPr>
              <a:t>, </a:t>
            </a:r>
            <a:r>
              <a:rPr lang="ru-RU" b="1" dirty="0" err="1">
                <a:solidFill>
                  <a:srgbClr val="FF0000"/>
                </a:solidFill>
                <a:latin typeface="Verdana" panose="020B0604030504040204" pitchFamily="34" charset="0"/>
              </a:rPr>
              <a:t>об’єднання</a:t>
            </a:r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</a:rPr>
              <a:t>, </a:t>
            </a:r>
            <a:r>
              <a:rPr lang="ru-RU" b="1" dirty="0" err="1">
                <a:solidFill>
                  <a:srgbClr val="FF0000"/>
                </a:solidFill>
                <a:latin typeface="Verdana" panose="020B0604030504040204" pitchFamily="34" charset="0"/>
              </a:rPr>
              <a:t>єдність</a:t>
            </a:r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</a:rPr>
              <a:t>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0" y="333375"/>
            <a:ext cx="8964613" cy="12954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b="1" dirty="0" err="1" smtClean="0">
                <a:solidFill>
                  <a:srgbClr val="C00000"/>
                </a:solidFill>
                <a:effectLst/>
              </a:rPr>
              <a:t>Кревська</a:t>
            </a:r>
            <a:r>
              <a:rPr lang="ru-RU" sz="3600" b="1" dirty="0" smtClean="0">
                <a:solidFill>
                  <a:srgbClr val="C00000"/>
                </a:solidFill>
                <a:effectLst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</a:rPr>
              <a:t>унія</a:t>
            </a:r>
            <a:r>
              <a:rPr lang="ru-RU" sz="3600" b="1" dirty="0" smtClean="0">
                <a:solidFill>
                  <a:srgbClr val="C00000"/>
                </a:solidFill>
                <a:effectLst/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  <a:effectLst/>
              </a:rPr>
              <a:t>– </a:t>
            </a:r>
            <a:r>
              <a:rPr lang="ru-RU" sz="3600" dirty="0" err="1" smtClean="0">
                <a:solidFill>
                  <a:schemeClr val="tx1"/>
                </a:solidFill>
                <a:effectLst/>
              </a:rPr>
              <a:t>укладена</a:t>
            </a:r>
            <a:r>
              <a:rPr lang="ru-RU" sz="3600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effectLst/>
              </a:rPr>
              <a:t>14 </a:t>
            </a:r>
            <a:r>
              <a:rPr lang="ru-RU" sz="3600" b="1" dirty="0" err="1" smtClean="0">
                <a:solidFill>
                  <a:srgbClr val="C00000"/>
                </a:solidFill>
                <a:effectLst/>
              </a:rPr>
              <a:t>серпня</a:t>
            </a:r>
            <a:r>
              <a:rPr lang="ru-RU" sz="3600" b="1" dirty="0" smtClean="0">
                <a:solidFill>
                  <a:srgbClr val="C00000"/>
                </a:solidFill>
                <a:effectLst/>
              </a:rPr>
              <a:t> 1385 р</a:t>
            </a:r>
            <a:r>
              <a:rPr lang="ru-RU" sz="3600" dirty="0" smtClean="0">
                <a:solidFill>
                  <a:schemeClr val="tx1"/>
                </a:solidFill>
                <a:effectLst/>
              </a:rPr>
              <a:t>. </a:t>
            </a:r>
            <a:br>
              <a:rPr lang="ru-RU" sz="3600" dirty="0" smtClean="0">
                <a:solidFill>
                  <a:schemeClr val="tx1"/>
                </a:solidFill>
                <a:effectLst/>
              </a:rPr>
            </a:br>
            <a:endParaRPr lang="ru-RU" sz="3600" dirty="0" smtClean="0">
              <a:solidFill>
                <a:schemeClr val="tx1"/>
              </a:solidFill>
              <a:effectLst/>
            </a:endParaRPr>
          </a:p>
        </p:txBody>
      </p:sp>
      <p:pic>
        <p:nvPicPr>
          <p:cNvPr id="10243" name="Picture 3" descr="Krolowa Jadwiga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80063" y="1989138"/>
            <a:ext cx="2551112" cy="3455987"/>
          </a:xfrm>
          <a:noFill/>
        </p:spPr>
      </p:pic>
      <p:pic>
        <p:nvPicPr>
          <p:cNvPr id="10244" name="Picture 4" descr="wladyslaw jagiello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58888" y="2060575"/>
            <a:ext cx="2638425" cy="3313113"/>
          </a:xfrm>
          <a:noFill/>
        </p:spPr>
      </p:pic>
      <p:sp>
        <p:nvSpPr>
          <p:cNvPr id="202757" name="Rectangle 5"/>
          <p:cNvSpPr>
            <a:spLocks noGrp="1" noChangeArrowheads="1"/>
          </p:cNvSpPr>
          <p:nvPr>
            <p:ph sz="quarter" idx="3"/>
          </p:nvPr>
        </p:nvSpPr>
        <p:spPr>
          <a:xfrm>
            <a:off x="0" y="5516563"/>
            <a:ext cx="4500563" cy="11525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uk-UA" sz="1800" b="1" smtClean="0"/>
              <a:t>Владислав II Ягайло</a:t>
            </a:r>
            <a:r>
              <a:rPr lang="uk-UA" sz="1800" smtClean="0"/>
              <a:t> Великий князь Литовський і польський король (1386-1434 рр.) </a:t>
            </a:r>
            <a:endParaRPr lang="ru-RU" sz="1800" smtClean="0"/>
          </a:p>
          <a:p>
            <a:pPr eaLnBrk="1" hangingPunct="1">
              <a:defRPr/>
            </a:pPr>
            <a:endParaRPr lang="ru-RU" sz="1800" smtClean="0"/>
          </a:p>
        </p:txBody>
      </p:sp>
      <p:sp>
        <p:nvSpPr>
          <p:cNvPr id="202758" name="Rectangle 6"/>
          <p:cNvSpPr>
            <a:spLocks noGrp="1" noChangeArrowheads="1"/>
          </p:cNvSpPr>
          <p:nvPr>
            <p:ph sz="quarter" idx="4"/>
          </p:nvPr>
        </p:nvSpPr>
        <p:spPr>
          <a:xfrm>
            <a:off x="4859338" y="5589588"/>
            <a:ext cx="4495800" cy="10795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uk-UA" sz="1800" b="1" smtClean="0"/>
              <a:t>Ядвіга</a:t>
            </a:r>
            <a:r>
              <a:rPr lang="uk-UA" sz="1800" smtClean="0"/>
              <a:t> I королева Польщі з 1386 р. </a:t>
            </a:r>
            <a:r>
              <a:rPr lang="ru-RU" sz="1800" smtClean="0"/>
              <a:t/>
            </a:r>
            <a:br>
              <a:rPr lang="ru-RU" sz="1800" smtClean="0"/>
            </a:br>
            <a:endParaRPr lang="ru-RU" sz="180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11\Desktop\Krewo_Un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5472608" cy="5472608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uk-UA" b="1" dirty="0" smtClean="0"/>
              <a:t>Насліди Кревської унії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3257014"/>
            <a:ext cx="367240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 err="1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Позитивні</a:t>
            </a:r>
            <a:r>
              <a:rPr lang="ru-RU" sz="2400" b="1" i="1" dirty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400" b="1" dirty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b="1" dirty="0" err="1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об'єднання</a:t>
            </a:r>
            <a:r>
              <a:rPr lang="ru-RU" sz="2400" b="1" dirty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зусиль</a:t>
            </a:r>
            <a:r>
              <a:rPr lang="ru-RU" sz="2400" b="1" dirty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двох</a:t>
            </a:r>
            <a:r>
              <a:rPr lang="ru-RU" sz="2400" b="1" dirty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держав </a:t>
            </a:r>
            <a:r>
              <a:rPr lang="ru-RU" sz="2400" b="1" dirty="0" err="1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допомогло</a:t>
            </a:r>
            <a:r>
              <a:rPr lang="ru-RU" sz="2400" b="1" dirty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розгромити</a:t>
            </a:r>
            <a:r>
              <a:rPr lang="ru-RU" sz="2400" b="1" dirty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Тевтонський</a:t>
            </a:r>
            <a:r>
              <a:rPr lang="ru-RU" sz="2400" b="1" dirty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орден </a:t>
            </a:r>
            <a:r>
              <a:rPr lang="ru-RU" sz="2400" b="1" dirty="0" err="1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2400" b="1" dirty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зупинити</a:t>
            </a:r>
            <a:r>
              <a:rPr lang="ru-RU" sz="2400" b="1" dirty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просування</a:t>
            </a:r>
            <a:r>
              <a:rPr lang="ru-RU" sz="2400" b="1" dirty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німців</a:t>
            </a:r>
            <a:r>
              <a:rPr lang="ru-RU" sz="2400" b="1" dirty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2400" b="1" dirty="0" err="1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слов'янські</a:t>
            </a:r>
            <a:r>
              <a:rPr lang="ru-RU" sz="2400" b="1" dirty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землі</a:t>
            </a:r>
            <a:r>
              <a:rPr lang="ru-RU" sz="2400" b="1" dirty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(битва при </a:t>
            </a:r>
            <a:r>
              <a:rPr lang="ru-RU" sz="2400" b="1" dirty="0" err="1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Грюнвальді</a:t>
            </a:r>
            <a:r>
              <a:rPr lang="ru-RU" sz="2400" b="1" dirty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1410р.). </a:t>
            </a:r>
          </a:p>
          <a:p>
            <a:r>
              <a:rPr lang="ru-RU" dirty="0" smtClean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ln w="9525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ln w="9525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76056" y="4180344"/>
            <a:ext cx="4067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Негативні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–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посилювався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вплив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поляків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Україні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почалося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насильницьке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насадження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католицтва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Польща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прагнула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повністю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підкорити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Велике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князівство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Литовське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 </a:t>
            </a:r>
            <a:r>
              <a:rPr lang="ru-RU" dirty="0" err="1" smtClean="0"/>
              <a:t>Вітовта</a:t>
            </a:r>
            <a:r>
              <a:rPr lang="ru-RU" dirty="0" smtClean="0"/>
              <a:t> (1392-1430 </a:t>
            </a:r>
            <a:r>
              <a:rPr lang="ru-RU" dirty="0" err="1" smtClean="0"/>
              <a:t>рр</a:t>
            </a:r>
            <a:r>
              <a:rPr lang="ru-RU" dirty="0" smtClean="0"/>
              <a:t>.)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Становище українських земель</a:t>
            </a:r>
            <a:endParaRPr lang="ru-RU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Велике князівство Литовське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dirty="0" smtClean="0"/>
              <a:t>В </a:t>
            </a:r>
            <a:r>
              <a:rPr lang="ru-RU" dirty="0" err="1" smtClean="0"/>
              <a:t>цілому</a:t>
            </a:r>
            <a:r>
              <a:rPr lang="ru-RU" dirty="0" smtClean="0"/>
              <a:t> </a:t>
            </a:r>
            <a:r>
              <a:rPr lang="ru-RU" dirty="0" err="1" smtClean="0"/>
              <a:t>литовці</a:t>
            </a:r>
            <a:r>
              <a:rPr lang="ru-RU" dirty="0" smtClean="0"/>
              <a:t>, </a:t>
            </a:r>
            <a:r>
              <a:rPr lang="ru-RU" dirty="0" err="1" smtClean="0"/>
              <a:t>керувалися</a:t>
            </a:r>
            <a:r>
              <a:rPr lang="ru-RU" dirty="0" smtClean="0"/>
              <a:t> принципом </a:t>
            </a:r>
            <a:r>
              <a:rPr lang="ru-RU" b="1" dirty="0" smtClean="0"/>
              <a:t>«старого не </a:t>
            </a:r>
            <a:r>
              <a:rPr lang="ru-RU" b="1" dirty="0" err="1" smtClean="0"/>
              <a:t>порушуємо</a:t>
            </a:r>
            <a:r>
              <a:rPr lang="ru-RU" b="1" dirty="0" smtClean="0"/>
              <a:t>, а нового не </a:t>
            </a:r>
            <a:r>
              <a:rPr lang="ru-RU" b="1" dirty="0" err="1" smtClean="0"/>
              <a:t>впроваджуємо</a:t>
            </a:r>
            <a:r>
              <a:rPr lang="ru-RU" b="1" dirty="0" smtClean="0"/>
              <a:t>»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Незмінною</a:t>
            </a:r>
            <a:r>
              <a:rPr lang="ru-RU" dirty="0" smtClean="0"/>
              <a:t> </a:t>
            </a:r>
            <a:r>
              <a:rPr lang="ru-RU" dirty="0" err="1" smtClean="0"/>
              <a:t>залишилася</a:t>
            </a:r>
            <a:r>
              <a:rPr lang="ru-RU" dirty="0" smtClean="0"/>
              <a:t> </a:t>
            </a:r>
            <a:r>
              <a:rPr lang="ru-RU" dirty="0" err="1" smtClean="0"/>
              <a:t>руська</a:t>
            </a:r>
            <a:r>
              <a:rPr lang="ru-RU" dirty="0" smtClean="0"/>
              <a:t> система </a:t>
            </a:r>
            <a:r>
              <a:rPr lang="ru-RU" dirty="0" err="1" smtClean="0"/>
              <a:t>управління</a:t>
            </a:r>
            <a:endParaRPr lang="ru-RU" dirty="0" smtClean="0"/>
          </a:p>
          <a:p>
            <a:r>
              <a:rPr lang="ru-RU" dirty="0" err="1" smtClean="0"/>
              <a:t>Збереглося</a:t>
            </a:r>
            <a:r>
              <a:rPr lang="ru-RU" dirty="0" smtClean="0"/>
              <a:t> </a:t>
            </a:r>
            <a:r>
              <a:rPr lang="ru-RU" dirty="0" err="1" smtClean="0"/>
              <a:t>руське</a:t>
            </a:r>
            <a:r>
              <a:rPr lang="ru-RU" dirty="0" smtClean="0"/>
              <a:t> </a:t>
            </a:r>
            <a:r>
              <a:rPr lang="ru-RU" dirty="0" err="1" smtClean="0"/>
              <a:t>судочинство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Руська</a:t>
            </a:r>
            <a:r>
              <a:rPr lang="ru-RU" dirty="0" smtClean="0"/>
              <a:t> </a:t>
            </a:r>
            <a:r>
              <a:rPr lang="ru-RU" dirty="0" err="1" smtClean="0"/>
              <a:t>мова</a:t>
            </a:r>
            <a:endParaRPr lang="ru-RU" dirty="0" smtClean="0"/>
          </a:p>
          <a:p>
            <a:r>
              <a:rPr lang="ru-RU" dirty="0" smtClean="0"/>
              <a:t>Православна </a:t>
            </a:r>
            <a:r>
              <a:rPr lang="ru-RU" dirty="0" err="1" smtClean="0"/>
              <a:t>віра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Під владою поляків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609600" indent="-609600">
              <a:defRPr/>
            </a:pPr>
            <a:r>
              <a:rPr lang="ru-RU" dirty="0" err="1"/>
              <a:t>Поширення</a:t>
            </a:r>
            <a:r>
              <a:rPr lang="ru-RU" dirty="0"/>
              <a:t> норм </a:t>
            </a:r>
            <a:r>
              <a:rPr lang="ru-RU" dirty="0" err="1"/>
              <a:t>польського</a:t>
            </a:r>
            <a:r>
              <a:rPr lang="ru-RU" dirty="0"/>
              <a:t> права, систем </a:t>
            </a:r>
            <a:r>
              <a:rPr lang="ru-RU" dirty="0" err="1"/>
              <a:t>судочинства</a:t>
            </a:r>
            <a:r>
              <a:rPr lang="ru-RU" dirty="0"/>
              <a:t>.</a:t>
            </a:r>
          </a:p>
          <a:p>
            <a:pPr marL="609600" indent="-609600">
              <a:defRPr/>
            </a:pPr>
            <a:r>
              <a:rPr lang="uk-UA" dirty="0"/>
              <a:t>Передача земельних володінь польській шляхті.</a:t>
            </a:r>
          </a:p>
          <a:p>
            <a:pPr marL="609600" indent="-609600">
              <a:defRPr/>
            </a:pPr>
            <a:r>
              <a:rPr lang="uk-UA" dirty="0"/>
              <a:t>Заборона торгівлі на українських землях іноземним купцям. </a:t>
            </a:r>
          </a:p>
          <a:p>
            <a:pPr marL="609600" indent="-609600">
              <a:defRPr/>
            </a:pPr>
            <a:r>
              <a:rPr lang="ru-RU" dirty="0" err="1"/>
              <a:t>Витіснення</a:t>
            </a:r>
            <a:r>
              <a:rPr lang="ru-RU" dirty="0"/>
              <a:t> </a:t>
            </a:r>
            <a:r>
              <a:rPr lang="ru-RU" dirty="0" err="1"/>
              <a:t>православ’я</a:t>
            </a:r>
            <a:r>
              <a:rPr lang="ru-RU" dirty="0"/>
              <a:t>, </a:t>
            </a:r>
            <a:r>
              <a:rPr lang="ru-RU" dirty="0" err="1"/>
              <a:t>утвердження</a:t>
            </a:r>
            <a:r>
              <a:rPr lang="ru-RU" dirty="0"/>
              <a:t> католицизму, </a:t>
            </a:r>
            <a:r>
              <a:rPr lang="ru-RU" dirty="0" err="1"/>
              <a:t>офіційна</a:t>
            </a:r>
            <a:r>
              <a:rPr lang="ru-RU" dirty="0"/>
              <a:t> </a:t>
            </a:r>
            <a:r>
              <a:rPr lang="ru-RU" dirty="0" err="1"/>
              <a:t>мова</a:t>
            </a:r>
            <a:r>
              <a:rPr lang="ru-RU" dirty="0"/>
              <a:t> – </a:t>
            </a:r>
            <a:r>
              <a:rPr lang="ru-RU" dirty="0" err="1"/>
              <a:t>латинська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111\Desktop\image00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1434 року</a:t>
            </a:r>
            <a:r>
              <a:rPr lang="ru-RU" dirty="0" smtClean="0"/>
              <a:t> </a:t>
            </a:r>
            <a:r>
              <a:rPr lang="ru-RU" dirty="0" err="1" smtClean="0"/>
              <a:t>створюється</a:t>
            </a:r>
            <a:r>
              <a:rPr lang="ru-RU" dirty="0" smtClean="0"/>
              <a:t> </a:t>
            </a:r>
            <a:r>
              <a:rPr lang="ru-RU" b="1" dirty="0" err="1" smtClean="0"/>
              <a:t>Руське</a:t>
            </a:r>
            <a:r>
              <a:rPr lang="ru-RU" b="1" dirty="0" smtClean="0"/>
              <a:t> </a:t>
            </a:r>
            <a:r>
              <a:rPr lang="ru-RU" b="1" dirty="0" err="1" smtClean="0"/>
              <a:t>воєводство</a:t>
            </a:r>
            <a:r>
              <a:rPr lang="ru-RU" dirty="0" smtClean="0"/>
              <a:t> в </a:t>
            </a:r>
            <a:r>
              <a:rPr lang="ru-RU" dirty="0" err="1" smtClean="0"/>
              <a:t>Галичині</a:t>
            </a:r>
            <a:endParaRPr lang="ru-RU" dirty="0"/>
          </a:p>
        </p:txBody>
      </p:sp>
      <p:pic>
        <p:nvPicPr>
          <p:cNvPr id="8" name="Содержимое 7" descr="https://gblobscdn.gitbook.com/assets%2F-LWNQxQlH0qhZcL1yTKL%2F-LWNQzR_YIQjyKRThRsT%2F-LWNR4GvTZKmQTMK_aDv%2F5_2.6.png?generation=1547671992865833&amp;alt=media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836491"/>
            <a:ext cx="4038600" cy="405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З</a:t>
            </a:r>
            <a:r>
              <a:rPr lang="ru-RU" dirty="0" err="1" smtClean="0"/>
              <a:t>центром</a:t>
            </a:r>
            <a:r>
              <a:rPr lang="ru-RU" dirty="0" smtClean="0"/>
              <a:t> </a:t>
            </a:r>
            <a:r>
              <a:rPr lang="ru-RU" dirty="0"/>
              <a:t>у </a:t>
            </a:r>
            <a:r>
              <a:rPr lang="ru-RU" dirty="0" err="1"/>
              <a:t>місті</a:t>
            </a:r>
            <a:r>
              <a:rPr lang="ru-RU" dirty="0"/>
              <a:t> </a:t>
            </a:r>
            <a:r>
              <a:rPr lang="ru-RU" dirty="0" err="1"/>
              <a:t>Львів</a:t>
            </a:r>
            <a:r>
              <a:rPr lang="ru-RU" dirty="0"/>
              <a:t>, та </a:t>
            </a:r>
            <a:r>
              <a:rPr lang="ru-RU" b="1" dirty="0" err="1"/>
              <a:t>Подільське</a:t>
            </a:r>
            <a:r>
              <a:rPr lang="ru-RU" dirty="0"/>
              <a:t> в </a:t>
            </a:r>
            <a:r>
              <a:rPr lang="ru-RU" dirty="0" err="1"/>
              <a:t>Західному</a:t>
            </a:r>
            <a:r>
              <a:rPr lang="ru-RU" dirty="0"/>
              <a:t> </a:t>
            </a:r>
            <a:r>
              <a:rPr lang="ru-RU" dirty="0" err="1"/>
              <a:t>Поділлі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</a:t>
            </a:r>
            <a:r>
              <a:rPr lang="ru-RU" dirty="0" err="1"/>
              <a:t>містом</a:t>
            </a:r>
            <a:r>
              <a:rPr lang="ru-RU" dirty="0"/>
              <a:t> – </a:t>
            </a:r>
            <a:r>
              <a:rPr lang="ru-RU" dirty="0" err="1" smtClean="0"/>
              <a:t>Кам’янцем</a:t>
            </a:r>
            <a:endParaRPr lang="ru-RU" dirty="0" smtClean="0"/>
          </a:p>
          <a:p>
            <a:r>
              <a:rPr lang="ru-RU" dirty="0" err="1" smtClean="0"/>
              <a:t>Адміністрацію</a:t>
            </a:r>
            <a:r>
              <a:rPr lang="ru-RU" dirty="0" smtClean="0"/>
              <a:t> </a:t>
            </a:r>
            <a:r>
              <a:rPr lang="ru-RU" dirty="0" err="1"/>
              <a:t>воєводств</a:t>
            </a:r>
            <a:r>
              <a:rPr lang="ru-RU" dirty="0"/>
              <a:t> </a:t>
            </a:r>
            <a:r>
              <a:rPr lang="ru-RU" dirty="0" err="1"/>
              <a:t>очолював</a:t>
            </a:r>
            <a:r>
              <a:rPr lang="ru-RU" dirty="0"/>
              <a:t> </a:t>
            </a:r>
            <a:r>
              <a:rPr lang="ru-RU" dirty="0" err="1"/>
              <a:t>воєвода</a:t>
            </a:r>
            <a:r>
              <a:rPr lang="ru-RU" dirty="0"/>
              <a:t>. </a:t>
            </a:r>
            <a:r>
              <a:rPr lang="uk-UA" dirty="0"/>
              <a:t>Т</a:t>
            </a:r>
            <a:r>
              <a:rPr lang="ru-RU" dirty="0" err="1"/>
              <a:t>ериторія</a:t>
            </a:r>
            <a:r>
              <a:rPr lang="ru-RU" dirty="0"/>
              <a:t> </a:t>
            </a:r>
            <a:r>
              <a:rPr lang="ru-RU" dirty="0" err="1"/>
              <a:t>воєводств</a:t>
            </a:r>
            <a:r>
              <a:rPr lang="ru-RU" dirty="0"/>
              <a:t> </a:t>
            </a:r>
            <a:r>
              <a:rPr lang="ru-RU" dirty="0" err="1"/>
              <a:t>поділялася</a:t>
            </a:r>
            <a:r>
              <a:rPr lang="ru-RU" dirty="0"/>
              <a:t> на </a:t>
            </a:r>
            <a:r>
              <a:rPr lang="ru-RU" dirty="0" err="1"/>
              <a:t>землі</a:t>
            </a:r>
            <a:r>
              <a:rPr lang="ru-RU" dirty="0"/>
              <a:t> та </a:t>
            </a:r>
            <a:r>
              <a:rPr lang="ru-RU" dirty="0" err="1"/>
              <a:t>повіти</a:t>
            </a:r>
            <a:r>
              <a:rPr lang="ru-RU" dirty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Закарпаття</a:t>
            </a:r>
            <a:r>
              <a:rPr lang="ru-RU" b="1" dirty="0" smtClean="0"/>
              <a:t> </a:t>
            </a:r>
            <a:r>
              <a:rPr lang="ru-RU" b="1" dirty="0" err="1"/>
              <a:t>під</a:t>
            </a:r>
            <a:r>
              <a:rPr lang="ru-RU" b="1" dirty="0"/>
              <a:t> </a:t>
            </a:r>
            <a:r>
              <a:rPr lang="ru-RU" b="1" dirty="0" err="1"/>
              <a:t>владою</a:t>
            </a:r>
            <a:r>
              <a:rPr lang="ru-RU" b="1" dirty="0"/>
              <a:t> </a:t>
            </a:r>
            <a:r>
              <a:rPr lang="ru-RU" b="1" dirty="0" err="1"/>
              <a:t>Угорщини</a:t>
            </a:r>
            <a:endParaRPr lang="ru-RU" dirty="0"/>
          </a:p>
        </p:txBody>
      </p:sp>
      <p:pic>
        <p:nvPicPr>
          <p:cNvPr id="7" name="Содержимое 6" descr="https://gblobscdn.gitbook.com/assets%2F-LWNQxQlH0qhZcL1yTKL%2F-LWNQzR_YIQjyKRThRsT%2F-LWNR7ZrHrSFactKfGIb%2F5_3_4.jpg?generation=1547672006884536&amp;alt=media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781146"/>
            <a:ext cx="4038600" cy="4164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/>
              <a:t>здійснено</a:t>
            </a:r>
            <a:r>
              <a:rPr lang="ru-RU" dirty="0"/>
              <a:t> </a:t>
            </a:r>
            <a:r>
              <a:rPr lang="ru-RU" dirty="0" err="1"/>
              <a:t>поділ</a:t>
            </a:r>
            <a:r>
              <a:rPr lang="ru-RU" dirty="0"/>
              <a:t> земель на </a:t>
            </a:r>
            <a:r>
              <a:rPr lang="ru-RU" i="1" dirty="0" err="1" smtClean="0"/>
              <a:t>комітати</a:t>
            </a:r>
            <a:r>
              <a:rPr lang="ru-RU" dirty="0"/>
              <a:t>, </a:t>
            </a:r>
            <a:r>
              <a:rPr lang="ru-RU" dirty="0" err="1"/>
              <a:t>очільниками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королівські</a:t>
            </a:r>
            <a:r>
              <a:rPr lang="ru-RU" dirty="0"/>
              <a:t> </a:t>
            </a:r>
            <a:r>
              <a:rPr lang="ru-RU" dirty="0" err="1"/>
              <a:t>намісники</a:t>
            </a:r>
            <a:r>
              <a:rPr lang="ru-RU" dirty="0"/>
              <a:t>, – </a:t>
            </a:r>
            <a:r>
              <a:rPr lang="ru-RU" b="1" dirty="0" err="1"/>
              <a:t>ішпани</a:t>
            </a:r>
            <a:r>
              <a:rPr lang="ru-RU" dirty="0"/>
              <a:t> </a:t>
            </a:r>
            <a:r>
              <a:rPr lang="ru-RU" i="1" dirty="0"/>
              <a:t>(</a:t>
            </a:r>
            <a:r>
              <a:rPr lang="ru-RU" i="1" dirty="0" err="1"/>
              <a:t>жупани</a:t>
            </a:r>
            <a:r>
              <a:rPr lang="ru-RU" i="1" dirty="0" smtClean="0"/>
              <a:t>)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Розпочалися</a:t>
            </a:r>
            <a:r>
              <a:rPr lang="ru-RU" dirty="0" smtClean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мадяризації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, </a:t>
            </a:r>
            <a:r>
              <a:rPr lang="ru-RU" dirty="0" err="1"/>
              <a:t>зросли</a:t>
            </a:r>
            <a:r>
              <a:rPr lang="ru-RU" dirty="0"/>
              <a:t> </a:t>
            </a:r>
            <a:r>
              <a:rPr lang="ru-RU" dirty="0" err="1"/>
              <a:t>податки</a:t>
            </a:r>
            <a:r>
              <a:rPr lang="ru-RU" dirty="0"/>
              <a:t> та панщина, </a:t>
            </a:r>
            <a:r>
              <a:rPr lang="ru-RU" dirty="0" err="1"/>
              <a:t>більшого</a:t>
            </a:r>
            <a:r>
              <a:rPr lang="ru-RU" dirty="0"/>
              <a:t> </a:t>
            </a:r>
            <a:r>
              <a:rPr lang="ru-RU" dirty="0" err="1"/>
              <a:t>поширення</a:t>
            </a:r>
            <a:r>
              <a:rPr lang="ru-RU" dirty="0"/>
              <a:t> </a:t>
            </a:r>
            <a:r>
              <a:rPr lang="ru-RU" dirty="0" err="1"/>
              <a:t>набув</a:t>
            </a:r>
            <a:r>
              <a:rPr lang="ru-RU" dirty="0"/>
              <a:t> </a:t>
            </a:r>
            <a:r>
              <a:rPr lang="ru-RU" dirty="0" smtClean="0"/>
              <a:t>католицизм.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Буковина</a:t>
            </a:r>
            <a:r>
              <a:rPr lang="ru-RU" b="1" dirty="0"/>
              <a:t> у </a:t>
            </a:r>
            <a:r>
              <a:rPr lang="ru-RU" b="1" dirty="0" err="1"/>
              <a:t>складі</a:t>
            </a:r>
            <a:r>
              <a:rPr lang="ru-RU" b="1" dirty="0"/>
              <a:t> </a:t>
            </a:r>
            <a:r>
              <a:rPr lang="ru-RU" b="1" dirty="0" err="1"/>
              <a:t>Молдавського</a:t>
            </a:r>
            <a:r>
              <a:rPr lang="ru-RU" b="1" dirty="0"/>
              <a:t> </a:t>
            </a:r>
            <a:r>
              <a:rPr lang="ru-RU" b="1" dirty="0" err="1"/>
              <a:t>князівства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У </a:t>
            </a:r>
            <a:r>
              <a:rPr lang="ru-RU" dirty="0" err="1"/>
              <a:t>першій</a:t>
            </a:r>
            <a:r>
              <a:rPr lang="ru-RU" dirty="0"/>
              <a:t> </a:t>
            </a:r>
            <a:r>
              <a:rPr lang="ru-RU" dirty="0" err="1"/>
              <a:t>половині</a:t>
            </a:r>
            <a:r>
              <a:rPr lang="ru-RU" dirty="0"/>
              <a:t> XIV ст. </a:t>
            </a:r>
            <a:r>
              <a:rPr lang="ru-RU" dirty="0" err="1"/>
              <a:t>північна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Буковини</a:t>
            </a:r>
            <a:r>
              <a:rPr lang="ru-RU" dirty="0"/>
              <a:t> </a:t>
            </a:r>
            <a:r>
              <a:rPr lang="ru-RU" dirty="0" err="1"/>
              <a:t>перейшла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владу</a:t>
            </a:r>
            <a:r>
              <a:rPr lang="ru-RU" dirty="0"/>
              <a:t> </a:t>
            </a:r>
            <a:r>
              <a:rPr lang="ru-RU" dirty="0" err="1"/>
              <a:t>Золотої</a:t>
            </a:r>
            <a:r>
              <a:rPr lang="ru-RU" dirty="0"/>
              <a:t> </a:t>
            </a:r>
            <a:r>
              <a:rPr lang="ru-RU" dirty="0" err="1"/>
              <a:t>Орди</a:t>
            </a:r>
            <a:r>
              <a:rPr lang="ru-RU" dirty="0"/>
              <a:t>.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цьго</a:t>
            </a:r>
            <a:r>
              <a:rPr lang="ru-RU" dirty="0"/>
              <a:t>, на </a:t>
            </a:r>
            <a:r>
              <a:rPr lang="ru-RU" dirty="0" err="1"/>
              <a:t>територї</a:t>
            </a:r>
            <a:r>
              <a:rPr lang="ru-RU" dirty="0"/>
              <a:t> </a:t>
            </a:r>
            <a:r>
              <a:rPr lang="ru-RU" dirty="0" err="1"/>
              <a:t>Буковини</a:t>
            </a:r>
            <a:r>
              <a:rPr lang="ru-RU" dirty="0"/>
              <a:t> </a:t>
            </a:r>
            <a:r>
              <a:rPr lang="ru-RU" dirty="0" err="1"/>
              <a:t>відокремилася</a:t>
            </a:r>
            <a:r>
              <a:rPr lang="ru-RU" dirty="0"/>
              <a:t> </a:t>
            </a:r>
            <a:r>
              <a:rPr lang="ru-RU" i="1" dirty="0" err="1"/>
              <a:t>Шипинська</a:t>
            </a:r>
            <a:r>
              <a:rPr lang="ru-RU" i="1" dirty="0"/>
              <a:t> </a:t>
            </a:r>
            <a:r>
              <a:rPr lang="ru-RU" i="1" dirty="0" smtClean="0"/>
              <a:t>земля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На </a:t>
            </a:r>
            <a:r>
              <a:rPr lang="ru-RU" dirty="0"/>
              <a:t>землях же </a:t>
            </a:r>
            <a:r>
              <a:rPr lang="ru-RU" dirty="0" err="1"/>
              <a:t>південної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</a:t>
            </a:r>
            <a:r>
              <a:rPr lang="ru-RU" dirty="0" err="1"/>
              <a:t>Буковини</a:t>
            </a:r>
            <a:r>
              <a:rPr lang="ru-RU" dirty="0"/>
              <a:t> активно </a:t>
            </a:r>
            <a:r>
              <a:rPr lang="ru-RU" dirty="0" err="1"/>
              <a:t>розселилися</a:t>
            </a:r>
            <a:r>
              <a:rPr lang="ru-RU" dirty="0"/>
              <a:t> волохи (</a:t>
            </a:r>
            <a:r>
              <a:rPr lang="ru-RU" dirty="0" err="1"/>
              <a:t>румуни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pic>
        <p:nvPicPr>
          <p:cNvPr id="5" name="Содержимое 4" descr="https://gblobscdn.gitbook.com/assets%2F-LWNQxQlH0qhZcL1yTKL%2F-LWNQzR_YIQjyKRThRsT%2F-LWNR7ZrHrSFactKfGIb%2F5_3_4.jpg?generation=1547672006884536&amp;alt=media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81146"/>
            <a:ext cx="4038600" cy="4164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Князівство</a:t>
            </a:r>
            <a:r>
              <a:rPr lang="ru-RU" b="1" dirty="0"/>
              <a:t> </a:t>
            </a:r>
            <a:r>
              <a:rPr lang="ru-RU" b="1" dirty="0" err="1"/>
              <a:t>Феодоро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У </a:t>
            </a:r>
            <a:r>
              <a:rPr lang="ru-RU" dirty="0" err="1" smtClean="0"/>
              <a:t>південно-західній</a:t>
            </a:r>
            <a:r>
              <a:rPr lang="ru-RU" dirty="0" smtClean="0"/>
              <a:t> </a:t>
            </a:r>
            <a:r>
              <a:rPr lang="ru-RU" dirty="0" err="1" smtClean="0"/>
              <a:t>частині</a:t>
            </a:r>
            <a:r>
              <a:rPr lang="ru-RU" dirty="0" smtClean="0"/>
              <a:t> </a:t>
            </a:r>
            <a:r>
              <a:rPr lang="ru-RU" dirty="0" err="1" smtClean="0"/>
              <a:t>Кримського</a:t>
            </a:r>
            <a:r>
              <a:rPr lang="ru-RU" dirty="0" smtClean="0"/>
              <a:t> </a:t>
            </a:r>
            <a:r>
              <a:rPr lang="ru-RU" dirty="0" err="1" smtClean="0"/>
              <a:t>півострову</a:t>
            </a:r>
            <a:r>
              <a:rPr lang="ru-RU" dirty="0" smtClean="0"/>
              <a:t> </a:t>
            </a:r>
            <a:r>
              <a:rPr lang="ru-RU" dirty="0" err="1" smtClean="0"/>
              <a:t>утворилося</a:t>
            </a:r>
            <a:r>
              <a:rPr lang="ru-RU" dirty="0" smtClean="0"/>
              <a:t> </a:t>
            </a:r>
            <a:r>
              <a:rPr lang="ru-RU" dirty="0" err="1" smtClean="0"/>
              <a:t>князівство</a:t>
            </a:r>
            <a:r>
              <a:rPr lang="ru-RU" dirty="0" smtClean="0"/>
              <a:t> </a:t>
            </a:r>
            <a:r>
              <a:rPr lang="ru-RU" dirty="0" err="1" smtClean="0"/>
              <a:t>Феодоро</a:t>
            </a:r>
            <a:r>
              <a:rPr lang="ru-RU" dirty="0" smtClean="0"/>
              <a:t>, </a:t>
            </a:r>
            <a:r>
              <a:rPr lang="uk-UA" dirty="0" smtClean="0"/>
              <a:t>зі </a:t>
            </a:r>
            <a:r>
              <a:rPr lang="ru-RU" dirty="0" smtClean="0"/>
              <a:t>столицею </a:t>
            </a:r>
            <a:r>
              <a:rPr lang="ru-RU" b="1" dirty="0" err="1" smtClean="0"/>
              <a:t>Мангуп</a:t>
            </a:r>
            <a:r>
              <a:rPr lang="ru-RU" dirty="0" smtClean="0"/>
              <a:t> </a:t>
            </a:r>
            <a:r>
              <a:rPr lang="ru-RU" i="1" dirty="0" smtClean="0"/>
              <a:t>(</a:t>
            </a:r>
            <a:r>
              <a:rPr lang="ru-RU" i="1" dirty="0" err="1" smtClean="0"/>
              <a:t>Феодоро</a:t>
            </a:r>
            <a:r>
              <a:rPr lang="ru-RU" i="1" dirty="0" smtClean="0"/>
              <a:t>)</a:t>
            </a:r>
            <a:r>
              <a:rPr lang="ru-RU" dirty="0" smtClean="0"/>
              <a:t>. </a:t>
            </a:r>
            <a:r>
              <a:rPr lang="ru-RU" dirty="0" err="1" smtClean="0"/>
              <a:t>Князівство</a:t>
            </a:r>
            <a:r>
              <a:rPr lang="ru-RU" dirty="0" smtClean="0"/>
              <a:t> </a:t>
            </a:r>
            <a:r>
              <a:rPr lang="ru-RU" dirty="0" err="1" smtClean="0"/>
              <a:t>перебувало</a:t>
            </a:r>
            <a:r>
              <a:rPr lang="ru-RU" dirty="0" smtClean="0"/>
              <a:t> в </a:t>
            </a:r>
            <a:r>
              <a:rPr lang="ru-RU" dirty="0" err="1" smtClean="0"/>
              <a:t>залежності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Золотої</a:t>
            </a:r>
            <a:r>
              <a:rPr lang="ru-RU" dirty="0" smtClean="0"/>
              <a:t> </a:t>
            </a:r>
            <a:r>
              <a:rPr lang="ru-RU" dirty="0" err="1" smtClean="0"/>
              <a:t>Орди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Основним</a:t>
            </a:r>
            <a:r>
              <a:rPr lang="ru-RU" dirty="0" smtClean="0"/>
              <a:t> </a:t>
            </a:r>
            <a:r>
              <a:rPr lang="ru-RU" dirty="0" err="1" smtClean="0"/>
              <a:t>заняттям</a:t>
            </a:r>
            <a:r>
              <a:rPr lang="ru-RU" dirty="0" smtClean="0"/>
              <a:t> </a:t>
            </a:r>
            <a:r>
              <a:rPr lang="ru-RU" dirty="0" err="1" smtClean="0"/>
              <a:t>населення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землеробство</a:t>
            </a:r>
            <a:r>
              <a:rPr lang="ru-RU" dirty="0" smtClean="0"/>
              <a:t>, </a:t>
            </a:r>
            <a:r>
              <a:rPr lang="ru-RU" dirty="0" err="1" smtClean="0"/>
              <a:t>тваринництво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ремесло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торгівля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5" name="Содержимое 4" descr="https://gblobscdn.gitbook.com/assets%2F-LWNQxQlH0qhZcL1yTKL%2F-LWNQzR_YIQjyKRThRsT%2F-LWNRCxfPMEL5sFpPzBd%2F5_3_7.jpg?generation=1547672026107416&amp;alt=media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25122"/>
            <a:ext cx="4038600" cy="2276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Утворення</a:t>
            </a:r>
            <a:r>
              <a:rPr lang="ru-RU" b="1" dirty="0"/>
              <a:t> </a:t>
            </a:r>
            <a:r>
              <a:rPr lang="ru-RU" b="1" dirty="0" err="1"/>
              <a:t>Кримського</a:t>
            </a:r>
            <a:r>
              <a:rPr lang="ru-RU" b="1" dirty="0"/>
              <a:t> ханства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dirty="0"/>
              <a:t>У </a:t>
            </a:r>
            <a:r>
              <a:rPr lang="ru-RU" b="1" dirty="0"/>
              <a:t>1449 р. </a:t>
            </a:r>
            <a:r>
              <a:rPr lang="ru-RU" b="1" dirty="0" err="1"/>
              <a:t>Хаджі-Гірей</a:t>
            </a:r>
            <a:r>
              <a:rPr lang="ru-RU" dirty="0"/>
              <a:t> проголосив себе </a:t>
            </a:r>
            <a:r>
              <a:rPr lang="ru-RU" dirty="0" err="1"/>
              <a:t>незалежним</a:t>
            </a:r>
            <a:r>
              <a:rPr lang="ru-RU" dirty="0"/>
              <a:t> правителем </a:t>
            </a:r>
            <a:r>
              <a:rPr lang="ru-RU" dirty="0" err="1"/>
              <a:t>Криму</a:t>
            </a:r>
            <a:r>
              <a:rPr lang="ru-RU" dirty="0"/>
              <a:t>. </a:t>
            </a:r>
          </a:p>
          <a:p>
            <a:pPr>
              <a:defRPr/>
            </a:pPr>
            <a:r>
              <a:rPr lang="ru-RU" dirty="0"/>
              <a:t>У </a:t>
            </a:r>
            <a:r>
              <a:rPr lang="ru-RU" b="1" dirty="0"/>
              <a:t>1475 р.</a:t>
            </a:r>
            <a:r>
              <a:rPr lang="ru-RU" dirty="0"/>
              <a:t> султан </a:t>
            </a:r>
            <a:r>
              <a:rPr lang="ru-RU" dirty="0" err="1"/>
              <a:t>Османської</a:t>
            </a:r>
            <a:r>
              <a:rPr lang="ru-RU" dirty="0"/>
              <a:t> </a:t>
            </a:r>
            <a:r>
              <a:rPr lang="ru-RU" dirty="0" err="1"/>
              <a:t>імперії</a:t>
            </a:r>
            <a:r>
              <a:rPr lang="ru-RU" dirty="0"/>
              <a:t> </a:t>
            </a:r>
            <a:r>
              <a:rPr lang="ru-RU" b="1" dirty="0" err="1"/>
              <a:t>Мегмед</a:t>
            </a:r>
            <a:r>
              <a:rPr lang="ru-RU" b="1" dirty="0"/>
              <a:t> ІІ</a:t>
            </a:r>
            <a:r>
              <a:rPr lang="ru-RU" dirty="0"/>
              <a:t> </a:t>
            </a:r>
            <a:r>
              <a:rPr lang="ru-RU" dirty="0" err="1"/>
              <a:t>захопив</a:t>
            </a:r>
            <a:r>
              <a:rPr lang="ru-RU" dirty="0"/>
              <a:t> </a:t>
            </a:r>
            <a:r>
              <a:rPr lang="ru-RU" dirty="0" err="1"/>
              <a:t>портові</a:t>
            </a:r>
            <a:r>
              <a:rPr lang="ru-RU" dirty="0"/>
              <a:t> </a:t>
            </a:r>
            <a:r>
              <a:rPr lang="ru-RU" dirty="0" err="1"/>
              <a:t>міста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утворив</a:t>
            </a:r>
            <a:r>
              <a:rPr lang="ru-RU" dirty="0"/>
              <a:t> на </a:t>
            </a:r>
            <a:r>
              <a:rPr lang="ru-RU" dirty="0" err="1"/>
              <a:t>узбережжі</a:t>
            </a:r>
            <a:r>
              <a:rPr lang="ru-RU" dirty="0"/>
              <a:t> Чорного моря свою </a:t>
            </a:r>
            <a:r>
              <a:rPr lang="ru-RU" dirty="0" err="1"/>
              <a:t>провінцію</a:t>
            </a:r>
            <a:r>
              <a:rPr lang="ru-RU" dirty="0"/>
              <a:t>. </a:t>
            </a:r>
          </a:p>
          <a:p>
            <a:pPr>
              <a:defRPr/>
            </a:pPr>
            <a:r>
              <a:rPr lang="ru-RU" dirty="0"/>
              <a:t>у</a:t>
            </a:r>
            <a:r>
              <a:rPr lang="ru-RU" b="1" dirty="0"/>
              <a:t> 1478 р. </a:t>
            </a:r>
            <a:r>
              <a:rPr lang="ru-RU" dirty="0" err="1"/>
              <a:t>кримський</a:t>
            </a:r>
            <a:r>
              <a:rPr lang="ru-RU" dirty="0"/>
              <a:t> хан </a:t>
            </a:r>
            <a:r>
              <a:rPr lang="ru-RU" b="1" dirty="0" err="1"/>
              <a:t>Менглі-Гірей</a:t>
            </a:r>
            <a:r>
              <a:rPr lang="ru-RU" dirty="0"/>
              <a:t> </a:t>
            </a:r>
            <a:r>
              <a:rPr lang="ru-RU" b="1" dirty="0" err="1"/>
              <a:t>визнає</a:t>
            </a:r>
            <a:r>
              <a:rPr lang="ru-RU" b="1" dirty="0"/>
              <a:t> </a:t>
            </a:r>
            <a:r>
              <a:rPr lang="ru-RU" b="1" dirty="0" err="1"/>
              <a:t>васальну</a:t>
            </a:r>
            <a:r>
              <a:rPr lang="ru-RU" b="1" dirty="0"/>
              <a:t> </a:t>
            </a:r>
            <a:r>
              <a:rPr lang="ru-RU" b="1" dirty="0" err="1"/>
              <a:t>залежність</a:t>
            </a:r>
            <a:r>
              <a:rPr lang="ru-RU" b="1" dirty="0"/>
              <a:t> </a:t>
            </a:r>
            <a:r>
              <a:rPr lang="ru-RU" b="1" dirty="0" err="1"/>
              <a:t>від</a:t>
            </a:r>
            <a:r>
              <a:rPr lang="ru-RU" b="1" dirty="0"/>
              <a:t> </a:t>
            </a:r>
            <a:r>
              <a:rPr lang="ru-RU" b="1" dirty="0" err="1"/>
              <a:t>Османської</a:t>
            </a:r>
            <a:r>
              <a:rPr lang="ru-RU" b="1" dirty="0"/>
              <a:t> </a:t>
            </a:r>
            <a:r>
              <a:rPr lang="ru-RU" b="1" dirty="0" err="1"/>
              <a:t>імперії</a:t>
            </a:r>
            <a:r>
              <a:rPr lang="ru-RU" b="1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7" name="Picture 7" descr="image0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62281"/>
            <a:ext cx="4038600" cy="28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Битва під </a:t>
            </a:r>
            <a:r>
              <a:rPr lang="uk-UA" b="1" dirty="0" err="1" smtClean="0"/>
              <a:t>Оршою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None/>
              <a:defRPr/>
            </a:pPr>
            <a:r>
              <a:rPr lang="ru-RU" b="1" dirty="0" smtClean="0"/>
              <a:t>МОСКОВСЬКО-ЛИТОВСЬКІ ВІЙНИ</a:t>
            </a:r>
            <a:endParaRPr lang="ru-RU" dirty="0" smtClean="0"/>
          </a:p>
          <a:p>
            <a:pPr>
              <a:lnSpc>
                <a:spcPct val="80000"/>
              </a:lnSpc>
              <a:defRPr/>
            </a:pPr>
            <a:r>
              <a:rPr lang="ru-RU" dirty="0" err="1" smtClean="0"/>
              <a:t>Унаслідок</a:t>
            </a:r>
            <a:r>
              <a:rPr lang="ru-RU" dirty="0" smtClean="0"/>
              <a:t> </a:t>
            </a:r>
            <a:r>
              <a:rPr lang="ru-RU" b="1" dirty="0" err="1"/>
              <a:t>війни</a:t>
            </a:r>
            <a:r>
              <a:rPr lang="ru-RU" b="1" dirty="0"/>
              <a:t> 1500–1503 </a:t>
            </a:r>
            <a:r>
              <a:rPr lang="ru-RU" b="1" dirty="0" err="1"/>
              <a:t>рр</a:t>
            </a:r>
            <a:r>
              <a:rPr lang="ru-RU" b="1" dirty="0"/>
              <a:t>.</a:t>
            </a:r>
            <a:r>
              <a:rPr lang="ru-RU" dirty="0"/>
              <a:t> до </a:t>
            </a:r>
            <a:r>
              <a:rPr lang="ru-RU" dirty="0" err="1"/>
              <a:t>держави</a:t>
            </a:r>
            <a:r>
              <a:rPr lang="ru-RU" dirty="0"/>
              <a:t> </a:t>
            </a:r>
            <a:r>
              <a:rPr lang="ru-RU" b="1" dirty="0" err="1"/>
              <a:t>Івана</a:t>
            </a:r>
            <a:r>
              <a:rPr lang="ru-RU" b="1" dirty="0"/>
              <a:t> ІІІ</a:t>
            </a:r>
            <a:r>
              <a:rPr lang="ru-RU" dirty="0"/>
              <a:t> </a:t>
            </a:r>
            <a:r>
              <a:rPr lang="ru-RU" dirty="0" err="1"/>
              <a:t>перейшли</a:t>
            </a:r>
            <a:r>
              <a:rPr lang="ru-RU" dirty="0"/>
              <a:t> </a:t>
            </a:r>
            <a:r>
              <a:rPr lang="ru-RU" dirty="0" err="1"/>
              <a:t>Чернігів</a:t>
            </a:r>
            <a:r>
              <a:rPr lang="ru-RU" dirty="0"/>
              <a:t>, Стародуб, </a:t>
            </a:r>
            <a:r>
              <a:rPr lang="ru-RU" dirty="0" err="1"/>
              <a:t>Новгород-Сіверський</a:t>
            </a:r>
            <a:r>
              <a:rPr lang="ru-RU" dirty="0"/>
              <a:t>, </a:t>
            </a:r>
            <a:r>
              <a:rPr lang="ru-RU" dirty="0" err="1"/>
              <a:t>Любеч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 </a:t>
            </a:r>
          </a:p>
          <a:p>
            <a:pPr>
              <a:lnSpc>
                <a:spcPct val="80000"/>
              </a:lnSpc>
              <a:defRPr/>
            </a:pPr>
            <a:r>
              <a:rPr lang="ru-RU" b="1" dirty="0" smtClean="0"/>
              <a:t>У </a:t>
            </a:r>
            <a:r>
              <a:rPr lang="ru-RU" b="1" dirty="0"/>
              <a:t>1514 р</a:t>
            </a:r>
            <a:r>
              <a:rPr lang="ru-RU" dirty="0"/>
              <a:t>. - битва </a:t>
            </a:r>
            <a:r>
              <a:rPr lang="ru-RU" dirty="0" err="1"/>
              <a:t>під</a:t>
            </a:r>
            <a:r>
              <a:rPr lang="ru-RU" dirty="0"/>
              <a:t> Оршею </a:t>
            </a:r>
            <a:r>
              <a:rPr lang="ru-RU" dirty="0" err="1"/>
              <a:t>закінчилася</a:t>
            </a:r>
            <a:r>
              <a:rPr lang="ru-RU" dirty="0"/>
              <a:t> </a:t>
            </a:r>
            <a:r>
              <a:rPr lang="ru-RU" dirty="0" err="1"/>
              <a:t>перемогою</a:t>
            </a:r>
            <a:r>
              <a:rPr lang="ru-RU" dirty="0"/>
              <a:t> </a:t>
            </a:r>
            <a:r>
              <a:rPr lang="ru-RU" b="1" dirty="0"/>
              <a:t>ВКЛ. </a:t>
            </a:r>
          </a:p>
          <a:p>
            <a:pPr>
              <a:lnSpc>
                <a:spcPct val="80000"/>
              </a:lnSpc>
              <a:defRPr/>
            </a:pPr>
            <a:r>
              <a:rPr lang="ru-RU" b="1" dirty="0"/>
              <a:t>До 1537 р.</a:t>
            </a:r>
            <a:r>
              <a:rPr lang="ru-RU" dirty="0"/>
              <a:t> </a:t>
            </a:r>
            <a:r>
              <a:rPr lang="ru-RU" b="1" dirty="0"/>
              <a:t>ВКЛ </a:t>
            </a:r>
            <a:r>
              <a:rPr lang="ru-RU" dirty="0"/>
              <a:t>у </a:t>
            </a:r>
            <a:r>
              <a:rPr lang="ru-RU" dirty="0" err="1"/>
              <a:t>війнах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Московії</a:t>
            </a:r>
            <a:r>
              <a:rPr lang="ru-RU" dirty="0"/>
              <a:t> </a:t>
            </a:r>
            <a:r>
              <a:rPr lang="ru-RU" dirty="0" err="1"/>
              <a:t>втратило</a:t>
            </a:r>
            <a:r>
              <a:rPr lang="ru-RU" dirty="0"/>
              <a:t> </a:t>
            </a:r>
            <a:r>
              <a:rPr lang="ru-RU" dirty="0" err="1"/>
              <a:t>Чернігово-Сіверщину</a:t>
            </a:r>
            <a:r>
              <a:rPr lang="ru-RU" dirty="0"/>
              <a:t> </a:t>
            </a:r>
            <a:r>
              <a:rPr lang="ru-RU" dirty="0" err="1"/>
              <a:t>й</a:t>
            </a:r>
            <a:r>
              <a:rPr lang="ru-RU" dirty="0"/>
              <a:t> </a:t>
            </a:r>
            <a:r>
              <a:rPr lang="ru-RU" dirty="0" err="1"/>
              <a:t>Смоленськ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0178" name="Picture 2" descr="C:\Users\111\Desktop\b.o.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160" y="1600200"/>
            <a:ext cx="3736679" cy="452596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9" y="764703"/>
            <a:ext cx="8353176" cy="1511771"/>
          </a:xfrm>
        </p:spPr>
        <p:txBody>
          <a:bodyPr>
            <a:normAutofit fontScale="92500" lnSpcReduction="10000"/>
          </a:bodyPr>
          <a:lstStyle/>
          <a:p>
            <a:pPr lvl="8">
              <a:defRPr/>
            </a:pPr>
            <a:endParaRPr lang="uk-UA" sz="1600" b="1" dirty="0" smtClean="0"/>
          </a:p>
          <a:p>
            <a:pPr>
              <a:defRPr/>
            </a:pPr>
            <a:r>
              <a:rPr lang="uk-UA" sz="2800" b="1" dirty="0" err="1" smtClean="0"/>
              <a:t>Швайпольт</a:t>
            </a:r>
            <a:r>
              <a:rPr lang="uk-UA" sz="2800" b="1" dirty="0" smtClean="0"/>
              <a:t> </a:t>
            </a:r>
            <a:r>
              <a:rPr lang="uk-UA" sz="2800" b="1" dirty="0" err="1"/>
              <a:t>Фіоль</a:t>
            </a:r>
            <a:r>
              <a:rPr lang="uk-UA" sz="2800" dirty="0"/>
              <a:t> у </a:t>
            </a:r>
            <a:r>
              <a:rPr lang="uk-UA" sz="2800" b="1" dirty="0"/>
              <a:t>м. Краків</a:t>
            </a:r>
            <a:r>
              <a:rPr lang="uk-UA" sz="2800" dirty="0"/>
              <a:t> заснував друкарню, де у </a:t>
            </a:r>
            <a:r>
              <a:rPr lang="uk-UA" sz="2800" b="1" dirty="0"/>
              <a:t>1491 р.</a:t>
            </a:r>
            <a:r>
              <a:rPr lang="uk-UA" sz="2800" dirty="0"/>
              <a:t> надрукував кириличним шрифтом чотири богослужбові книги церковнослов’янською мовою. </a:t>
            </a:r>
          </a:p>
          <a:p>
            <a:pPr eaLnBrk="1" hangingPunct="1">
              <a:defRPr/>
            </a:pPr>
            <a:endParaRPr lang="uk-UA" sz="2800" dirty="0" smtClean="0"/>
          </a:p>
        </p:txBody>
      </p:sp>
      <p:pic>
        <p:nvPicPr>
          <p:cNvPr id="21508" name="Picture 5" descr="&amp;SHcy;&amp;vcy;&amp;acy;&amp;jcy;&amp;pcy;&amp;ocy;&amp;lcy;&amp;softcy;&amp;tcy; &amp;Fcy;&amp;icy;&amp;ocy;&amp;lcy;&amp;softcy; QuickiWik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2432050"/>
            <a:ext cx="5976938" cy="423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7" descr="&amp;Vcy;&amp;tcy;&amp;ocy;&amp;rcy;&amp;ocy;&amp;jcy; &amp;lcy;&amp;icy;&amp;scy;&amp;tcy; &amp;Ocy;&amp;kcy;&amp;tcy;&amp;ocy;&amp;icy;&amp;khcy;&amp;acy; - &amp;Fcy;&amp;icy;&amp;ocy;&amp;lcy;&amp;softcy;, &amp;SHcy;&amp;vcy;&amp;acy;&amp;jcy;&amp;pcy;&amp;ocy;&amp;lcy;&amp;softcy;&amp;t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675" y="2349500"/>
            <a:ext cx="2614613" cy="434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50435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u="sng" dirty="0" smtClean="0"/>
              <a:t/>
            </a:r>
            <a:br>
              <a:rPr lang="ru-RU" sz="4000" b="1" u="sng" dirty="0" smtClean="0"/>
            </a:br>
            <a:r>
              <a:rPr lang="ru-RU" sz="4000" b="1" dirty="0" smtClean="0"/>
              <a:t>МІСТОБУДУВАННЯ </a:t>
            </a:r>
            <a:r>
              <a:rPr lang="ru-RU" sz="4000" b="1" dirty="0"/>
              <a:t>ТА АРХІТЕКТУРА</a:t>
            </a:r>
            <a:r>
              <a:rPr lang="ru-RU" sz="4000" dirty="0"/>
              <a:t> </a:t>
            </a:r>
            <a:br>
              <a:rPr lang="ru-RU" sz="4000" dirty="0"/>
            </a:br>
            <a:endParaRPr lang="ru-RU" sz="4000" dirty="0" smtClean="0"/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4744"/>
            <a:ext cx="8569325" cy="525700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err="1" smtClean="0"/>
              <a:t>Магдебурзьке</a:t>
            </a:r>
            <a:r>
              <a:rPr lang="ru-RU" sz="2800" b="1" dirty="0" smtClean="0"/>
              <a:t> право – </a:t>
            </a:r>
            <a:r>
              <a:rPr lang="ru-RU" sz="2400" dirty="0" err="1" smtClean="0"/>
              <a:t>виникло</a:t>
            </a:r>
            <a:r>
              <a:rPr lang="ru-RU" sz="2400" dirty="0" smtClean="0"/>
              <a:t> у 13 ст. у </a:t>
            </a:r>
            <a:r>
              <a:rPr lang="ru-RU" sz="2400" dirty="0" err="1" smtClean="0"/>
              <a:t>Німеччині</a:t>
            </a:r>
            <a:r>
              <a:rPr lang="ru-RU" sz="2400" dirty="0" smtClean="0"/>
              <a:t>, </a:t>
            </a:r>
            <a:r>
              <a:rPr lang="ru-RU" sz="2400" dirty="0" err="1" smtClean="0"/>
              <a:t>у</a:t>
            </a:r>
            <a:r>
              <a:rPr lang="ru-RU" sz="2400" dirty="0" smtClean="0"/>
              <a:t> </a:t>
            </a:r>
            <a:r>
              <a:rPr lang="ru-RU" sz="2400" b="1" dirty="0" smtClean="0"/>
              <a:t>м. </a:t>
            </a:r>
            <a:r>
              <a:rPr lang="ru-RU" sz="2400" b="1" dirty="0" err="1" smtClean="0"/>
              <a:t>Магдебурзі</a:t>
            </a:r>
            <a:r>
              <a:rPr lang="ru-RU" sz="2400" dirty="0" smtClean="0"/>
              <a:t>, </a:t>
            </a:r>
            <a:r>
              <a:rPr lang="ru-RU" sz="2400" dirty="0" err="1" smtClean="0"/>
              <a:t>й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передбачало</a:t>
            </a:r>
            <a:r>
              <a:rPr lang="ru-RU" sz="2400" dirty="0" smtClean="0"/>
              <a:t> </a:t>
            </a:r>
            <a:r>
              <a:rPr lang="ru-RU" sz="2400" b="1" dirty="0" err="1" smtClean="0"/>
              <a:t>створення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міського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самоврядівання</a:t>
            </a:r>
            <a:r>
              <a:rPr lang="ru-RU" sz="2400" b="1" dirty="0" smtClean="0"/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err="1" smtClean="0"/>
              <a:t>Надавалося</a:t>
            </a:r>
            <a:r>
              <a:rPr lang="ru-RU" sz="2400" dirty="0" smtClean="0"/>
              <a:t> </a:t>
            </a:r>
            <a:r>
              <a:rPr lang="ru-RU" sz="2400" dirty="0" err="1" smtClean="0"/>
              <a:t>виликим</a:t>
            </a:r>
            <a:r>
              <a:rPr lang="ru-RU" sz="2400" dirty="0" smtClean="0"/>
              <a:t> </a:t>
            </a:r>
            <a:r>
              <a:rPr lang="ru-RU" sz="2400" dirty="0" err="1" smtClean="0"/>
              <a:t>литовським</a:t>
            </a:r>
            <a:r>
              <a:rPr lang="ru-RU" sz="2400" dirty="0" smtClean="0"/>
              <a:t> </a:t>
            </a:r>
            <a:r>
              <a:rPr lang="ru-RU" sz="2400" dirty="0" err="1" smtClean="0"/>
              <a:t>князєм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польським</a:t>
            </a:r>
            <a:r>
              <a:rPr lang="ru-RU" sz="2400" dirty="0" smtClean="0"/>
              <a:t> королем.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err="1" smtClean="0"/>
              <a:t>Містом</a:t>
            </a:r>
            <a:r>
              <a:rPr lang="ru-RU" sz="2400" dirty="0" smtClean="0"/>
              <a:t> </a:t>
            </a:r>
            <a:r>
              <a:rPr lang="ru-RU" sz="2400" dirty="0" err="1" smtClean="0"/>
              <a:t>керував</a:t>
            </a:r>
            <a:r>
              <a:rPr lang="ru-RU" sz="2400" dirty="0" smtClean="0"/>
              <a:t> </a:t>
            </a:r>
            <a:r>
              <a:rPr lang="ru-RU" sz="2400" b="1" dirty="0" err="1" smtClean="0"/>
              <a:t>магістрат</a:t>
            </a:r>
            <a:r>
              <a:rPr lang="ru-RU" sz="2400" dirty="0" smtClean="0"/>
              <a:t> – орган, </a:t>
            </a:r>
            <a:r>
              <a:rPr lang="ru-RU" sz="2400" dirty="0" err="1" smtClean="0"/>
              <a:t>що</a:t>
            </a:r>
            <a:r>
              <a:rPr lang="ru-RU" sz="2400" dirty="0" smtClean="0"/>
              <a:t> об</a:t>
            </a:r>
            <a:r>
              <a:rPr lang="uk-UA" sz="2400" dirty="0" smtClean="0"/>
              <a:t>’</a:t>
            </a:r>
            <a:r>
              <a:rPr lang="ru-RU" sz="2400" dirty="0" err="1" smtClean="0"/>
              <a:t>єднував</a:t>
            </a:r>
            <a:r>
              <a:rPr lang="ru-RU" sz="2400" dirty="0" smtClean="0"/>
              <a:t> </a:t>
            </a:r>
            <a:r>
              <a:rPr lang="ru-RU" sz="2400" b="1" dirty="0" smtClean="0"/>
              <a:t>раду</a:t>
            </a:r>
            <a:r>
              <a:rPr lang="ru-RU" sz="2400" dirty="0" smtClean="0"/>
              <a:t> (</a:t>
            </a:r>
            <a:r>
              <a:rPr lang="ru-RU" sz="2400" dirty="0" err="1" smtClean="0"/>
              <a:t>очолював</a:t>
            </a:r>
            <a:r>
              <a:rPr lang="ru-RU" sz="2400" dirty="0" smtClean="0"/>
              <a:t> бурмистр)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b="1" dirty="0" smtClean="0"/>
              <a:t>лаву</a:t>
            </a:r>
            <a:r>
              <a:rPr lang="ru-RU" sz="2400" dirty="0" smtClean="0"/>
              <a:t> (</a:t>
            </a:r>
            <a:r>
              <a:rPr lang="ru-RU" sz="2400" dirty="0" err="1" smtClean="0"/>
              <a:t>війт</a:t>
            </a:r>
            <a:r>
              <a:rPr lang="ru-RU" sz="2400" dirty="0" smtClean="0"/>
              <a:t>).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 smtClean="0"/>
              <a:t>Цех </a:t>
            </a:r>
            <a:r>
              <a:rPr lang="ru-RU" sz="2400" dirty="0" smtClean="0"/>
              <a:t>- </a:t>
            </a:r>
            <a:r>
              <a:rPr lang="ru-RU" sz="2400" dirty="0" err="1" smtClean="0"/>
              <a:t>самоврядна</a:t>
            </a:r>
            <a:r>
              <a:rPr lang="ru-RU" sz="2400" dirty="0" smtClean="0"/>
              <a:t> громада </a:t>
            </a:r>
            <a:r>
              <a:rPr lang="ru-RU" sz="2400" dirty="0" err="1" smtClean="0"/>
              <a:t>вільних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ремісників</a:t>
            </a:r>
            <a:r>
              <a:rPr lang="ru-RU" sz="2400" dirty="0" smtClean="0"/>
              <a:t>, </a:t>
            </a:r>
            <a:r>
              <a:rPr lang="ru-RU" sz="2400" dirty="0" err="1" smtClean="0"/>
              <a:t>очолювана</a:t>
            </a:r>
            <a:r>
              <a:rPr lang="ru-RU" sz="2400" dirty="0" smtClean="0"/>
              <a:t> </a:t>
            </a:r>
            <a:r>
              <a:rPr lang="ru-RU" sz="2400" dirty="0" err="1" smtClean="0"/>
              <a:t>виборним</a:t>
            </a:r>
            <a:r>
              <a:rPr lang="ru-RU" sz="2400" dirty="0" smtClean="0"/>
              <a:t> </a:t>
            </a:r>
            <a:r>
              <a:rPr lang="ru-RU" sz="2400" dirty="0" err="1" smtClean="0"/>
              <a:t>цехмістром</a:t>
            </a:r>
            <a:r>
              <a:rPr lang="ru-RU" sz="2400" dirty="0" smtClean="0"/>
              <a:t>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60438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ВИНИКНЕННЯ УКРАЇНСЬКОГО КОЗАЦТВА</a:t>
            </a:r>
            <a:r>
              <a:rPr lang="ru-RU" dirty="0" smtClean="0"/>
              <a:t> </a:t>
            </a:r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49688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000" b="1" dirty="0" smtClean="0"/>
              <a:t>1489 р.</a:t>
            </a:r>
            <a:r>
              <a:rPr lang="ru-RU" sz="2000" dirty="0" smtClean="0"/>
              <a:t> - перша </a:t>
            </a:r>
            <a:r>
              <a:rPr lang="ru-RU" sz="2000" dirty="0" err="1" smtClean="0"/>
              <a:t>згадка</a:t>
            </a:r>
            <a:r>
              <a:rPr lang="ru-RU" sz="2000" dirty="0" smtClean="0"/>
              <a:t> про </a:t>
            </a:r>
            <a:r>
              <a:rPr lang="ru-RU" sz="2000" dirty="0" err="1" smtClean="0"/>
              <a:t>українських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козаків</a:t>
            </a:r>
            <a:r>
              <a:rPr lang="ru-RU" sz="2000" dirty="0" smtClean="0"/>
              <a:t> у </a:t>
            </a:r>
            <a:r>
              <a:rPr lang="ru-RU" sz="2000" dirty="0" err="1" smtClean="0"/>
              <a:t>писемних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джерелах</a:t>
            </a:r>
            <a:r>
              <a:rPr lang="ru-RU" sz="2000" dirty="0" smtClean="0"/>
              <a:t> (</a:t>
            </a:r>
            <a:r>
              <a:rPr lang="ru-RU" sz="2000" dirty="0" err="1" smtClean="0"/>
              <a:t>у</a:t>
            </a:r>
            <a:r>
              <a:rPr lang="ru-RU" sz="2000" dirty="0" smtClean="0"/>
              <a:t> «</a:t>
            </a:r>
            <a:r>
              <a:rPr lang="ru-RU" sz="2000" dirty="0" err="1" smtClean="0"/>
              <a:t>Польський</a:t>
            </a:r>
            <a:r>
              <a:rPr lang="ru-RU" sz="2000" dirty="0" smtClean="0"/>
              <a:t> </a:t>
            </a:r>
            <a:r>
              <a:rPr lang="ru-RU" sz="2000" dirty="0" err="1" smtClean="0"/>
              <a:t>хрониці</a:t>
            </a:r>
            <a:r>
              <a:rPr lang="ru-RU" sz="2000" dirty="0" smtClean="0"/>
              <a:t>» Мартина та </a:t>
            </a:r>
            <a:r>
              <a:rPr lang="ru-RU" sz="2000" dirty="0" err="1" smtClean="0"/>
              <a:t>Йохима</a:t>
            </a:r>
            <a:r>
              <a:rPr lang="ru-RU" sz="2000" dirty="0" smtClean="0"/>
              <a:t> </a:t>
            </a:r>
            <a:r>
              <a:rPr lang="ru-RU" sz="2000" dirty="0" err="1" smtClean="0"/>
              <a:t>Бельських</a:t>
            </a:r>
            <a:r>
              <a:rPr lang="ru-RU" sz="2000" dirty="0" smtClean="0"/>
              <a:t>).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dirty="0" smtClean="0"/>
              <a:t>У </a:t>
            </a:r>
            <a:r>
              <a:rPr lang="ru-RU" sz="2000" b="1" dirty="0" err="1" smtClean="0"/>
              <a:t>перекладі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тюркських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мов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він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означає</a:t>
            </a:r>
            <a:r>
              <a:rPr lang="ru-RU" sz="2000" b="1" dirty="0" smtClean="0"/>
              <a:t> "одинокий", "</a:t>
            </a:r>
            <a:r>
              <a:rPr lang="ru-RU" sz="2000" b="1" dirty="0" err="1" smtClean="0"/>
              <a:t>схильний</a:t>
            </a:r>
            <a:r>
              <a:rPr lang="ru-RU" sz="2000" b="1" dirty="0" smtClean="0"/>
              <a:t> до </a:t>
            </a:r>
            <a:r>
              <a:rPr lang="ru-RU" sz="2000" b="1" dirty="0" err="1" smtClean="0"/>
              <a:t>розбою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завоювання</a:t>
            </a:r>
            <a:r>
              <a:rPr lang="ru-RU" sz="2000" b="1" dirty="0" smtClean="0"/>
              <a:t>".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000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uk-UA" sz="2000" b="1" dirty="0" smtClean="0"/>
              <a:t>Причини появи козацтва:</a:t>
            </a:r>
            <a:r>
              <a:rPr lang="uk-UA" sz="2000" dirty="0" smtClean="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dirty="0" smtClean="0"/>
              <a:t>посилення феодального гніту селян та міщан з боку панства (запровадження кріпосної залежності, збільшення повинностей і податків).</a:t>
            </a:r>
            <a:endParaRPr lang="ru-RU" sz="20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err="1" smtClean="0"/>
              <a:t>політика</a:t>
            </a:r>
            <a:r>
              <a:rPr lang="ru-RU" sz="2000" dirty="0" smtClean="0"/>
              <a:t> </a:t>
            </a:r>
            <a:r>
              <a:rPr lang="ru-RU" sz="2000" dirty="0" err="1" smtClean="0"/>
              <a:t>ополячення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українського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населення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утиски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обмеження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культури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мови</a:t>
            </a:r>
            <a:r>
              <a:rPr lang="ru-RU" sz="2000" dirty="0" smtClean="0"/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err="1" smtClean="0"/>
              <a:t>наступ</a:t>
            </a:r>
            <a:r>
              <a:rPr lang="ru-RU" sz="2000" dirty="0" smtClean="0"/>
              <a:t> </a:t>
            </a:r>
            <a:r>
              <a:rPr lang="ru-RU" sz="2000" dirty="0" err="1" smtClean="0"/>
              <a:t>католицької</a:t>
            </a:r>
            <a:r>
              <a:rPr lang="ru-RU" sz="2000" dirty="0" smtClean="0"/>
              <a:t> церкви на право православного </a:t>
            </a:r>
            <a:r>
              <a:rPr lang="ru-RU" sz="2000" dirty="0" err="1" smtClean="0"/>
              <a:t>населення</a:t>
            </a:r>
            <a:r>
              <a:rPr lang="ru-RU" sz="2000" dirty="0" smtClean="0"/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потреба в </a:t>
            </a:r>
            <a:r>
              <a:rPr lang="ru-RU" sz="2000" dirty="0" err="1" smtClean="0"/>
              <a:t>захисті</a:t>
            </a:r>
            <a:r>
              <a:rPr lang="ru-RU" sz="2000" dirty="0" smtClean="0"/>
              <a:t> земель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походів</a:t>
            </a:r>
            <a:r>
              <a:rPr lang="ru-RU" sz="2000" dirty="0" smtClean="0"/>
              <a:t> </a:t>
            </a:r>
            <a:r>
              <a:rPr lang="ru-RU" sz="2000" dirty="0" err="1" smtClean="0"/>
              <a:t>кримських</a:t>
            </a:r>
            <a:r>
              <a:rPr lang="ru-RU" sz="2000" dirty="0" smtClean="0"/>
              <a:t> орд та </a:t>
            </a:r>
            <a:r>
              <a:rPr lang="ru-RU" sz="2000" dirty="0" err="1" smtClean="0"/>
              <a:t>султанських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військ</a:t>
            </a:r>
            <a:r>
              <a:rPr lang="ru-RU" sz="2000" dirty="0" smtClean="0"/>
              <a:t>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1062</Words>
  <Application>Microsoft Office PowerPoint</Application>
  <PresentationFormat>Экран (4:3)</PresentationFormat>
  <Paragraphs>151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Arial Unicode MS</vt:lpstr>
      <vt:lpstr>Arial</vt:lpstr>
      <vt:lpstr>Calibri</vt:lpstr>
      <vt:lpstr>Tahoma</vt:lpstr>
      <vt:lpstr>Times New Roman</vt:lpstr>
      <vt:lpstr>Verdana</vt:lpstr>
      <vt:lpstr>Wingdings</vt:lpstr>
      <vt:lpstr>Тема Office</vt:lpstr>
      <vt:lpstr>  </vt:lpstr>
      <vt:lpstr>Презентация PowerPoint</vt:lpstr>
      <vt:lpstr>Презентация PowerPoint</vt:lpstr>
      <vt:lpstr>План</vt:lpstr>
      <vt:lpstr>Презентация PowerPoint</vt:lpstr>
      <vt:lpstr>Битва на Синіх Водах (1362 р.)</vt:lpstr>
      <vt:lpstr>Битва на Синіх Водах 1362 р.</vt:lpstr>
      <vt:lpstr>Суспільно-політичний устрій Великого князівства Литовського </vt:lpstr>
      <vt:lpstr>Структура управління Великим князівством Литовським</vt:lpstr>
      <vt:lpstr>Утвердження польської влади на Галичині</vt:lpstr>
      <vt:lpstr>Кревська унія</vt:lpstr>
      <vt:lpstr>Кревська унія 1385р. у м. Крево</vt:lpstr>
      <vt:lpstr>Кревська унія – укладена 14 серпня 1385 р.  </vt:lpstr>
      <vt:lpstr>Насліди Кревської унії</vt:lpstr>
      <vt:lpstr>За Вітовта (1392-1430 рр.) </vt:lpstr>
      <vt:lpstr>Становище українських земель</vt:lpstr>
      <vt:lpstr>Презентация PowerPoint</vt:lpstr>
      <vt:lpstr>1434 року створюється Руське воєводство в Галичині</vt:lpstr>
      <vt:lpstr>Закарпаття під владою Угорщини</vt:lpstr>
      <vt:lpstr>Буковина у складі Молдавського князівства </vt:lpstr>
      <vt:lpstr>Князівство Феодоро </vt:lpstr>
      <vt:lpstr>Утворення Кримського ханства </vt:lpstr>
      <vt:lpstr>Битва під Оршою</vt:lpstr>
      <vt:lpstr>Презентация PowerPoint</vt:lpstr>
      <vt:lpstr> МІСТОБУДУВАННЯ ТА АРХІТЕКТУРА  </vt:lpstr>
      <vt:lpstr>ВИНИКНЕННЯ УКРАЇНСЬКОГО КОЗАЦТВА 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ВКЛ</dc:title>
  <dc:creator>111</dc:creator>
  <cp:lastModifiedBy>Рома</cp:lastModifiedBy>
  <cp:revision>58</cp:revision>
  <dcterms:created xsi:type="dcterms:W3CDTF">2020-04-20T09:57:07Z</dcterms:created>
  <dcterms:modified xsi:type="dcterms:W3CDTF">2022-03-29T19:31:33Z</dcterms:modified>
</cp:coreProperties>
</file>