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64" r:id="rId5"/>
    <p:sldId id="26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8B845-E73A-4784-9AA4-7B72047E96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9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ГРУНТИ </a:t>
            </a:r>
            <a:endParaRPr lang="ru-RU" sz="96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3700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40B6DEC-F958-4DE2-A056-DCD19DEDA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70" y="926633"/>
            <a:ext cx="11848657" cy="20175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Ґрунт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кори,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сформувався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гірських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тепла, води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часу.</a:t>
            </a:r>
          </a:p>
          <a:p>
            <a:pPr marL="0" indent="0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перегною.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гумусовий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гумусу, то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родючіший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грунт, то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росту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995D95-96A2-49D3-8137-AC7A0615E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71" y="2944167"/>
            <a:ext cx="5757182" cy="380327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7E2900C-3C86-4ECF-9A57-6D35B026A88D}"/>
              </a:ext>
            </a:extLst>
          </p:cNvPr>
          <p:cNvSpPr/>
          <p:nvPr/>
        </p:nvSpPr>
        <p:spPr>
          <a:xfrm>
            <a:off x="1816021" y="3301"/>
            <a:ext cx="93465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УМОВИ ГРУНТОУТВОРЕННЯ</a:t>
            </a:r>
            <a:endParaRPr lang="ru-RU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DC2699-5D93-4E3C-AA84-527AA8E68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853" y="2944166"/>
            <a:ext cx="2852458" cy="38032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8EE4E4-8BF9-4D74-92F2-977A136AE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944" y="2944165"/>
            <a:ext cx="3231383" cy="380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17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B90E32-7ABF-4CBF-9999-CCA610068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484" y="819076"/>
            <a:ext cx="118872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повсюдно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вкривають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суходіл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винятком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льодовиків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Антарктиді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горах). Вони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екватора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полюсів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 горах 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підніжжя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вершини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82FE5A-B7B5-4952-BF3F-2A9419315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698" y="3898902"/>
            <a:ext cx="5225571" cy="28621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78CBBB-71A8-43E9-B1BE-C48F0ECF7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6269" y="2220959"/>
            <a:ext cx="4200079" cy="451792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3EAA4D8-2A30-4EA8-99FF-FDDD570E9BEA}"/>
              </a:ext>
            </a:extLst>
          </p:cNvPr>
          <p:cNvSpPr/>
          <p:nvPr/>
        </p:nvSpPr>
        <p:spPr>
          <a:xfrm>
            <a:off x="401053" y="29085"/>
            <a:ext cx="109376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ОСОБЛИВОСТІ ПОШИРЕННЯ ГРУНТІВ</a:t>
            </a:r>
          </a:p>
        </p:txBody>
      </p:sp>
    </p:spTree>
    <p:extLst>
      <p:ext uri="{BB962C8B-B14F-4D97-AF65-F5344CB8AC3E}">
        <p14:creationId xmlns:p14="http://schemas.microsoft.com/office/powerpoint/2010/main" val="3267403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C633A1A-7989-4A5B-A385-5B9B16DD7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0"/>
            <a:ext cx="9301655" cy="3755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u="sng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Тундрові</a:t>
            </a:r>
            <a:r>
              <a:rPr lang="ru-RU" sz="3200" b="1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глейові</a:t>
            </a:r>
            <a:r>
              <a:rPr lang="ru-RU" sz="3200" b="1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грунти</a:t>
            </a:r>
            <a:r>
              <a:rPr lang="ru-RU" sz="3200" b="1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субарктичних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широтах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сформувалися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холодного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клімату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перезволоження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Перезволожений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глейовим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глибині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залягає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багаторічна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мерзлота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7CD8FE-1A73-4968-8212-31FC91460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655" y="0"/>
            <a:ext cx="2890345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C57A7B-C34B-4A6D-B320-26EFD8375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849" y="3739195"/>
            <a:ext cx="4680323" cy="31031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DD918D-3F40-4177-BA5D-FF2C2282A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16" y="3739196"/>
            <a:ext cx="4200216" cy="308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2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7AD46F-EC9C-4190-986A-BFC53C176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90" y="660145"/>
            <a:ext cx="5490026" cy="6166105"/>
          </a:xfrm>
          <a:ln w="28575"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простором,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притулком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опорою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біосферні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сільськогосподарських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5446B-6A2D-4627-AB1C-E8BC4BA23FFB}"/>
              </a:ext>
            </a:extLst>
          </p:cNvPr>
          <p:cNvSpPr/>
          <p:nvPr/>
        </p:nvSpPr>
        <p:spPr>
          <a:xfrm>
            <a:off x="384828" y="0"/>
            <a:ext cx="502775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Значення ґрунту</a:t>
            </a:r>
            <a:endParaRPr lang="ru-RU" sz="3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06ABF02-B33E-45C4-A12E-7E9BC64973A3}"/>
              </a:ext>
            </a:extLst>
          </p:cNvPr>
          <p:cNvSpPr/>
          <p:nvPr/>
        </p:nvSpPr>
        <p:spPr>
          <a:xfrm>
            <a:off x="5718301" y="31749"/>
            <a:ext cx="639034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ЯК ДІЯЛЬНІСТЬ ЛЮДИНИ </a:t>
            </a:r>
          </a:p>
          <a:p>
            <a:pPr algn="ctr"/>
            <a:r>
              <a:rPr lang="ru-RU" sz="2800" b="1" cap="none" spc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ВПЛИВАЄ НА ҐРУНТИ</a:t>
            </a:r>
            <a:endParaRPr lang="ru-RU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29FB63-1F8F-4A6F-8FBC-4F2F0DE38304}"/>
              </a:ext>
            </a:extLst>
          </p:cNvPr>
          <p:cNvSpPr txBox="1"/>
          <p:nvPr/>
        </p:nvSpPr>
        <p:spPr>
          <a:xfrm>
            <a:off x="6096000" y="985856"/>
            <a:ext cx="5942310" cy="594008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збіднення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земель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трав’яної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вирубування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руйнівні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шару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змивання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водами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наче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лишаї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роз’їдають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землю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уберегти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змивання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упоперек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вода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стікала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поздовжніми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борознами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полях дерев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лісозахисні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видуванню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грунту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вітром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отрутохімікати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завеликій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забруднювати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грунт,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озброїти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Землю,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споживацького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її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тому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7203838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148</TotalTime>
  <Words>307</Words>
  <Application>Microsoft Office PowerPoint</Application>
  <PresentationFormat>Широкоэкранный</PresentationFormat>
  <Paragraphs>28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Corbel</vt:lpstr>
      <vt:lpstr>Gill Sans MT</vt:lpstr>
      <vt:lpstr>Times New Roman</vt:lpstr>
      <vt:lpstr>Wingdings</vt:lpstr>
      <vt:lpstr>Посылка</vt:lpstr>
      <vt:lpstr>ГРУНТИ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ГРУНТИ </dc:title>
  <dc:creator>Анна Сохранич</dc:creator>
  <cp:lastModifiedBy>Рома</cp:lastModifiedBy>
  <cp:revision>17</cp:revision>
  <dcterms:created xsi:type="dcterms:W3CDTF">2021-04-17T14:12:51Z</dcterms:created>
  <dcterms:modified xsi:type="dcterms:W3CDTF">2022-04-19T20:00:48Z</dcterms:modified>
</cp:coreProperties>
</file>