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7" r:id="rId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57113-7402-472C-9DF8-6D0F953237FD}" type="datetimeFigureOut">
              <a:rPr lang="uk-UA" smtClean="0"/>
              <a:pPr/>
              <a:t>26.04.2022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2B3EA-8054-47B7-958A-8911419D702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34652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57113-7402-472C-9DF8-6D0F953237FD}" type="datetimeFigureOut">
              <a:rPr lang="uk-UA" smtClean="0"/>
              <a:pPr/>
              <a:t>26.04.2022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2B3EA-8054-47B7-958A-8911419D702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47257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57113-7402-472C-9DF8-6D0F953237FD}" type="datetimeFigureOut">
              <a:rPr lang="uk-UA" smtClean="0"/>
              <a:pPr/>
              <a:t>26.04.2022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2B3EA-8054-47B7-958A-8911419D702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89393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57113-7402-472C-9DF8-6D0F953237FD}" type="datetimeFigureOut">
              <a:rPr lang="uk-UA" smtClean="0"/>
              <a:pPr/>
              <a:t>26.04.2022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2B3EA-8054-47B7-958A-8911419D702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71957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57113-7402-472C-9DF8-6D0F953237FD}" type="datetimeFigureOut">
              <a:rPr lang="uk-UA" smtClean="0"/>
              <a:pPr/>
              <a:t>26.04.2022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2B3EA-8054-47B7-958A-8911419D702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5515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57113-7402-472C-9DF8-6D0F953237FD}" type="datetimeFigureOut">
              <a:rPr lang="uk-UA" smtClean="0"/>
              <a:pPr/>
              <a:t>26.04.2022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2B3EA-8054-47B7-958A-8911419D702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7990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57113-7402-472C-9DF8-6D0F953237FD}" type="datetimeFigureOut">
              <a:rPr lang="uk-UA" smtClean="0"/>
              <a:pPr/>
              <a:t>26.04.2022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2B3EA-8054-47B7-958A-8911419D702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00288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57113-7402-472C-9DF8-6D0F953237FD}" type="datetimeFigureOut">
              <a:rPr lang="uk-UA" smtClean="0"/>
              <a:pPr/>
              <a:t>26.04.2022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2B3EA-8054-47B7-958A-8911419D702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7148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57113-7402-472C-9DF8-6D0F953237FD}" type="datetimeFigureOut">
              <a:rPr lang="uk-UA" smtClean="0"/>
              <a:pPr/>
              <a:t>26.04.2022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2B3EA-8054-47B7-958A-8911419D702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585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57113-7402-472C-9DF8-6D0F953237FD}" type="datetimeFigureOut">
              <a:rPr lang="uk-UA" smtClean="0"/>
              <a:pPr/>
              <a:t>26.04.2022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2B3EA-8054-47B7-958A-8911419D702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25995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57113-7402-472C-9DF8-6D0F953237FD}" type="datetimeFigureOut">
              <a:rPr lang="uk-UA" smtClean="0"/>
              <a:pPr/>
              <a:t>26.04.2022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2B3EA-8054-47B7-958A-8911419D702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0503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57113-7402-472C-9DF8-6D0F953237FD}" type="datetimeFigureOut">
              <a:rPr lang="uk-UA" smtClean="0"/>
              <a:pPr/>
              <a:t>26.04.2022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C2B3EA-8054-47B7-958A-8911419D702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63228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228231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772356" y="1542613"/>
            <a:ext cx="8252178" cy="3660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uk-UA" sz="6000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6000" b="1" u="sng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МОЄ </a:t>
            </a:r>
            <a:r>
              <a:rPr lang="uk-UA" sz="6000" b="1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РОДОВЕ ДЕРЕВО</a:t>
            </a:r>
            <a:endParaRPr lang="uk-UA" sz="6000" u="sng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uk-UA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78724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45155" y="0"/>
            <a:ext cx="1228231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878667" y="783697"/>
            <a:ext cx="6434666" cy="3797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uk-UA" sz="6000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uk-UA" b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sz="24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Мета: </a:t>
            </a:r>
            <a:endParaRPr lang="uk-UA" sz="2400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поглибити </a:t>
            </a:r>
            <a:r>
              <a:rPr lang="uk-UA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уявлення про сім’ю, родину, рід</a:t>
            </a:r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навчитися </a:t>
            </a:r>
            <a:r>
              <a:rPr lang="uk-UA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складати «родове дерево</a:t>
            </a:r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 розвивати творчу </a:t>
            </a:r>
            <a:r>
              <a:rPr lang="uk-UA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уяву; виховувати почуття любові й поваги до батьків, родини, гордості за свій рід.</a:t>
            </a:r>
          </a:p>
        </p:txBody>
      </p:sp>
    </p:spTree>
    <p:extLst>
      <p:ext uri="{BB962C8B-B14F-4D97-AF65-F5344CB8AC3E}">
        <p14:creationId xmlns:p14="http://schemas.microsoft.com/office/powerpoint/2010/main" val="1076099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28231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720622" y="2478653"/>
            <a:ext cx="736035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Рід</a:t>
            </a:r>
            <a:r>
              <a:rPr lang="uk-UA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це низка </a:t>
            </a:r>
            <a:r>
              <a:rPr lang="uk-UA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поколінь</a:t>
            </a:r>
            <a:r>
              <a:rPr lang="uk-UA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які </a:t>
            </a:r>
            <a:r>
              <a:rPr lang="uk-UA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походять від одного </a:t>
            </a:r>
            <a:r>
              <a:rPr lang="uk-UA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предка</a:t>
            </a:r>
            <a:r>
              <a:rPr lang="uk-UA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000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Родовід </a:t>
            </a:r>
            <a:r>
              <a:rPr lang="uk-UA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це </a:t>
            </a:r>
            <a:r>
              <a:rPr lang="uk-UA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історія поколінь </a:t>
            </a:r>
            <a:r>
              <a:rPr lang="uk-UA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певного </a:t>
            </a:r>
            <a:r>
              <a:rPr lang="uk-UA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роду.</a:t>
            </a:r>
            <a:endParaRPr lang="uk-UA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000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Сім’я</a:t>
            </a:r>
            <a:r>
              <a:rPr lang="uk-UA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це така спільність людей, яка спирається на шлюбний союз, родинні зв’язки, різноманітні відносини між її членами, які живуть разом і спільно ведуть господарство</a:t>
            </a:r>
            <a:r>
              <a:rPr lang="uk-UA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000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Родинне дерево (генеалогічне) </a:t>
            </a:r>
            <a:r>
              <a:rPr lang="uk-UA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схематичний родовід певної сім’ї чи </a:t>
            </a:r>
            <a:r>
              <a:rPr lang="uk-UA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родини. </a:t>
            </a:r>
            <a:endParaRPr lang="uk-UA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588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12888" y="0"/>
            <a:ext cx="12406488" cy="724746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78544" y="3923121"/>
            <a:ext cx="1396105" cy="191431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56776" y="3955846"/>
            <a:ext cx="2844894" cy="265076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38458" y="5151740"/>
            <a:ext cx="2097206" cy="191431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611051" y="5154447"/>
            <a:ext cx="2103302" cy="184724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419951" y="4100908"/>
            <a:ext cx="1707028" cy="238983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539846" y="3115738"/>
            <a:ext cx="1633870" cy="228035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337531" y="3169482"/>
            <a:ext cx="1627773" cy="2126345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630450" y="4407139"/>
            <a:ext cx="1579001" cy="187163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784141" y="3089128"/>
            <a:ext cx="1365622" cy="185334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9525679" y="4403920"/>
            <a:ext cx="1530229" cy="19143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0406627" y="4175954"/>
            <a:ext cx="1493649" cy="19021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0390381" y="3247739"/>
            <a:ext cx="1371719" cy="19752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9553113" y="2088683"/>
            <a:ext cx="1707028" cy="212768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8917603" y="1339717"/>
            <a:ext cx="1871617" cy="19752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7179071" y="2143295"/>
            <a:ext cx="1664352" cy="210939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6601636" y="1290945"/>
            <a:ext cx="1725318" cy="2024047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980077" y="4018949"/>
            <a:ext cx="1615580" cy="2408129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2766599" y="4358219"/>
            <a:ext cx="1937765" cy="1969474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1048059" y="4390704"/>
            <a:ext cx="1408298" cy="191431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2808895" y="3089128"/>
            <a:ext cx="1603387" cy="2298391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3139737" y="2001325"/>
            <a:ext cx="1603387" cy="2231329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3831586" y="1333619"/>
            <a:ext cx="1604078" cy="2084425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1174537" y="3235511"/>
            <a:ext cx="1646063" cy="221304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653557" y="2143295"/>
            <a:ext cx="1694835" cy="2274005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1399344" y="1112044"/>
            <a:ext cx="1685966" cy="2378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758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102</Words>
  <Application>Microsoft Office PowerPoint</Application>
  <PresentationFormat>Широкоэкранный</PresentationFormat>
  <Paragraphs>10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Начальник</dc:creator>
  <cp:lastModifiedBy>Рома</cp:lastModifiedBy>
  <cp:revision>43</cp:revision>
  <dcterms:created xsi:type="dcterms:W3CDTF">2018-02-01T17:26:51Z</dcterms:created>
  <dcterms:modified xsi:type="dcterms:W3CDTF">2022-04-26T19:24:40Z</dcterms:modified>
</cp:coreProperties>
</file>