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300" r:id="rId4"/>
    <p:sldId id="259" r:id="rId5"/>
    <p:sldId id="260" r:id="rId6"/>
    <p:sldId id="265" r:id="rId7"/>
    <p:sldId id="266" r:id="rId8"/>
    <p:sldId id="262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67" r:id="rId17"/>
    <p:sldId id="268" r:id="rId18"/>
    <p:sldId id="270" r:id="rId19"/>
    <p:sldId id="302" r:id="rId20"/>
    <p:sldId id="271" r:id="rId21"/>
    <p:sldId id="273" r:id="rId22"/>
    <p:sldId id="277" r:id="rId23"/>
    <p:sldId id="278" r:id="rId24"/>
    <p:sldId id="279" r:id="rId25"/>
    <p:sldId id="281" r:id="rId26"/>
    <p:sldId id="282" r:id="rId27"/>
    <p:sldId id="303" r:id="rId28"/>
    <p:sldId id="304" r:id="rId29"/>
    <p:sldId id="305" r:id="rId30"/>
    <p:sldId id="285" r:id="rId31"/>
  </p:sldIdLst>
  <p:sldSz cx="9107488" cy="6840538"/>
  <p:notesSz cx="6858000" cy="9945688"/>
  <p:defaultTextStyle>
    <a:lvl1pPr marL="0" indent="0" algn="l" defTabSz="914400">
      <a:lnSpc>
        <a:spcPct val="100000"/>
      </a:lnSpc>
      <a:buNone/>
      <a:defRPr sz="1800">
        <a:solidFill>
          <a:schemeClr val="dk1"/>
        </a:solidFill>
        <a:latin typeface="+mj-lt"/>
      </a:defRPr>
    </a:lvl1pPr>
    <a:lvl2pPr marL="457200" indent="457200" algn="l" defTabSz="914400">
      <a:lnSpc>
        <a:spcPct val="100000"/>
      </a:lnSpc>
      <a:buNone/>
      <a:defRPr sz="1800">
        <a:solidFill>
          <a:schemeClr val="dk1"/>
        </a:solidFill>
        <a:latin typeface="+mj-lt"/>
      </a:defRPr>
    </a:lvl2pPr>
    <a:lvl3pPr marL="914400" indent="914400" algn="l" defTabSz="914400">
      <a:lnSpc>
        <a:spcPct val="100000"/>
      </a:lnSpc>
      <a:buNone/>
      <a:defRPr sz="1800">
        <a:solidFill>
          <a:schemeClr val="dk1"/>
        </a:solidFill>
        <a:latin typeface="+mj-lt"/>
      </a:defRPr>
    </a:lvl3pPr>
    <a:lvl4pPr marL="1371600" indent="1371600" algn="l" defTabSz="914400">
      <a:lnSpc>
        <a:spcPct val="100000"/>
      </a:lnSpc>
      <a:buNone/>
      <a:defRPr sz="1800">
        <a:solidFill>
          <a:schemeClr val="dk1"/>
        </a:solidFill>
        <a:latin typeface="+mj-lt"/>
      </a:defRPr>
    </a:lvl4pPr>
    <a:lvl5pPr marL="1828800" indent="1828800" algn="l" defTabSz="914400">
      <a:lnSpc>
        <a:spcPct val="100000"/>
      </a:lnSpc>
      <a:buNone/>
      <a:defRPr sz="1800">
        <a:solidFill>
          <a:schemeClr val="dk1"/>
        </a:solidFill>
        <a:latin typeface="+mj-lt"/>
      </a:defRPr>
    </a:lvl5pPr>
    <a:lvl6pPr>
      <a:defRPr sz="1800">
        <a:latin typeface="Verdana"/>
      </a:defRPr>
    </a:lvl6pPr>
    <a:lvl7pPr>
      <a:defRPr sz="1800">
        <a:latin typeface="Verdana"/>
      </a:defRPr>
    </a:lvl7pPr>
    <a:lvl8pPr>
      <a:defRPr sz="1800">
        <a:latin typeface="Verdana"/>
      </a:defRPr>
    </a:lvl8pPr>
    <a:lvl9pPr>
      <a:defRPr sz="1800">
        <a:latin typeface="Verdan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30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94529" y="9484549"/>
            <a:ext cx="2979386" cy="499278"/>
          </a:xfrm>
          <a:prstGeom prst="rect">
            <a:avLst/>
          </a:prstGeom>
          <a:extLst/>
        </p:spPr>
        <p:txBody>
          <a:bodyPr lIns="96341" tIns="48171" rIns="96341" bIns="48171"/>
          <a:lstStyle>
            <a:lvl1pPr algn="l">
              <a:defRPr sz="1200">
                <a:latin typeface="Arial" charset="0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1011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Заметки 9999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Склон">
    <p:bg>
      <p:bgPr>
        <a:gradFill>
          <a:gsLst>
            <a:gs pos="0">
              <a:schemeClr val="lt1"/>
            </a:gs>
            <a:gs pos="100000">
              <a:srgbClr val="5D9E9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6" name="Freeform 3"/>
          <p:cNvSpPr>
            <a:spLocks noGrp="1" noChangeArrowheads="1"/>
          </p:cNvSpPr>
          <p:nvPr/>
        </p:nvSpPr>
        <p:spPr bwMode="auto">
          <a:xfrm>
            <a:off x="4697893" y="5331083"/>
            <a:ext cx="4410106" cy="1508916"/>
          </a:xfrm>
          <a:custGeom>
            <a:avLst/>
            <a:gdLst>
              <a:gd name="gd0" fmla="val 65536"/>
              <a:gd name="gd1" fmla="val 2780"/>
              <a:gd name="gd2" fmla="val 24"/>
              <a:gd name="gd3" fmla="val 2774"/>
              <a:gd name="gd4" fmla="val 24"/>
              <a:gd name="gd5" fmla="val 2774"/>
              <a:gd name="gd6" fmla="val 18"/>
              <a:gd name="gd7" fmla="val 2768"/>
              <a:gd name="gd8" fmla="val 18"/>
              <a:gd name="gd9" fmla="val 2756"/>
              <a:gd name="gd10" fmla="val 12"/>
              <a:gd name="gd11" fmla="val 2738"/>
              <a:gd name="gd12" fmla="val 6"/>
              <a:gd name="gd13" fmla="val 2714"/>
              <a:gd name="gd14" fmla="val 0"/>
              <a:gd name="gd15" fmla="val 2678"/>
              <a:gd name="gd16" fmla="val 24"/>
              <a:gd name="gd17" fmla="val 2643"/>
              <a:gd name="gd18" fmla="val 54"/>
              <a:gd name="gd19" fmla="val 2619"/>
              <a:gd name="gd20" fmla="val 90"/>
              <a:gd name="gd21" fmla="val 2613"/>
              <a:gd name="gd22" fmla="val 96"/>
              <a:gd name="gd23" fmla="val 2613"/>
              <a:gd name="gd24" fmla="val 102"/>
              <a:gd name="gd25" fmla="val 2601"/>
              <a:gd name="gd26" fmla="val 108"/>
              <a:gd name="gd27" fmla="val 2583"/>
              <a:gd name="gd28" fmla="val 120"/>
              <a:gd name="gd29" fmla="val 2541"/>
              <a:gd name="gd30" fmla="val 132"/>
              <a:gd name="gd31" fmla="val 2511"/>
              <a:gd name="gd32" fmla="val 156"/>
              <a:gd name="gd33" fmla="val 2511"/>
              <a:gd name="gd34" fmla="val 204"/>
              <a:gd name="gd35" fmla="val 2511"/>
              <a:gd name="gd36" fmla="val 210"/>
              <a:gd name="gd37" fmla="val 2505"/>
              <a:gd name="gd38" fmla="val 216"/>
              <a:gd name="gd39" fmla="val 2505"/>
              <a:gd name="gd40" fmla="val 222"/>
              <a:gd name="gd41" fmla="val 2499"/>
              <a:gd name="gd42" fmla="val 228"/>
              <a:gd name="gd43" fmla="val 2499"/>
              <a:gd name="gd44" fmla="val 240"/>
              <a:gd name="gd45" fmla="val 2493"/>
              <a:gd name="gd46" fmla="val 246"/>
              <a:gd name="gd47" fmla="val 2487"/>
              <a:gd name="gd48" fmla="val 246"/>
              <a:gd name="gd49" fmla="val 2487"/>
              <a:gd name="gd50" fmla="val 252"/>
              <a:gd name="gd51" fmla="val 2481"/>
              <a:gd name="gd52" fmla="val 252"/>
              <a:gd name="gd53" fmla="val 2475"/>
              <a:gd name="gd54" fmla="val 252"/>
              <a:gd name="gd55" fmla="val 2469"/>
              <a:gd name="gd56" fmla="val 252"/>
              <a:gd name="gd57" fmla="val 2457"/>
              <a:gd name="gd58" fmla="val 252"/>
              <a:gd name="gd59" fmla="val 2439"/>
              <a:gd name="gd60" fmla="val 258"/>
              <a:gd name="gd61" fmla="val 2415"/>
              <a:gd name="gd62" fmla="val 222"/>
              <a:gd name="gd63" fmla="val 2397"/>
              <a:gd name="gd64" fmla="val 210"/>
              <a:gd name="gd65" fmla="val 2373"/>
              <a:gd name="gd66" fmla="val 216"/>
              <a:gd name="gd67" fmla="val 2332"/>
              <a:gd name="gd68" fmla="val 216"/>
              <a:gd name="gd69" fmla="val 2296"/>
              <a:gd name="gd70" fmla="val 204"/>
              <a:gd name="gd71" fmla="val 2260"/>
              <a:gd name="gd72" fmla="val 192"/>
              <a:gd name="gd73" fmla="val 2260"/>
              <a:gd name="gd74" fmla="val 192"/>
              <a:gd name="gd75" fmla="val 2248"/>
              <a:gd name="gd76" fmla="val 186"/>
              <a:gd name="gd77" fmla="val 2242"/>
              <a:gd name="gd78" fmla="val 186"/>
              <a:gd name="gd79" fmla="val 2236"/>
              <a:gd name="gd80" fmla="val 186"/>
              <a:gd name="gd81" fmla="val 2230"/>
              <a:gd name="gd82" fmla="val 186"/>
              <a:gd name="gd83" fmla="val 2224"/>
              <a:gd name="gd84" fmla="val 192"/>
              <a:gd name="gd85" fmla="val 2224"/>
              <a:gd name="gd86" fmla="val 192"/>
              <a:gd name="gd87" fmla="val 2218"/>
              <a:gd name="gd88" fmla="val 192"/>
              <a:gd name="gd89" fmla="val 2212"/>
              <a:gd name="gd90" fmla="val 198"/>
              <a:gd name="gd91" fmla="val 2194"/>
              <a:gd name="gd92" fmla="val 204"/>
              <a:gd name="gd93" fmla="val 2170"/>
              <a:gd name="gd94" fmla="val 210"/>
              <a:gd name="gd95" fmla="val 2146"/>
              <a:gd name="gd96" fmla="val 228"/>
              <a:gd name="gd97" fmla="val 2122"/>
              <a:gd name="gd98" fmla="val 240"/>
              <a:gd name="gd99" fmla="val 2116"/>
              <a:gd name="gd100" fmla="val 240"/>
              <a:gd name="gd101" fmla="val 2110"/>
              <a:gd name="gd102" fmla="val 240"/>
              <a:gd name="gd103" fmla="val 2110"/>
              <a:gd name="gd104" fmla="val 240"/>
              <a:gd name="gd105" fmla="val 2104"/>
              <a:gd name="gd106" fmla="val 240"/>
              <a:gd name="gd107" fmla="val 2098"/>
              <a:gd name="gd108" fmla="val 246"/>
              <a:gd name="gd109" fmla="val 2092"/>
              <a:gd name="gd110" fmla="val 246"/>
              <a:gd name="gd111" fmla="val 2086"/>
              <a:gd name="gd112" fmla="val 246"/>
              <a:gd name="gd113" fmla="val 2080"/>
              <a:gd name="gd114" fmla="val 252"/>
              <a:gd name="gd115" fmla="val 2080"/>
              <a:gd name="gd116" fmla="val 258"/>
              <a:gd name="gd117" fmla="val 2074"/>
              <a:gd name="gd118" fmla="val 258"/>
              <a:gd name="gd119" fmla="val 2074"/>
              <a:gd name="gd120" fmla="val 258"/>
              <a:gd name="gd121" fmla="val 2074"/>
              <a:gd name="gd122" fmla="val 264"/>
              <a:gd name="gd123" fmla="val 2074"/>
              <a:gd name="gd124" fmla="val 264"/>
              <a:gd name="gd125" fmla="val 2074"/>
              <a:gd name="gd126" fmla="val 270"/>
              <a:gd name="gd127" fmla="val 2074"/>
              <a:gd name="gd128" fmla="val 276"/>
              <a:gd name="gd129" fmla="val 2069"/>
              <a:gd name="gd130" fmla="val 288"/>
              <a:gd name="gd131" fmla="val 2057"/>
              <a:gd name="gd132" fmla="val 300"/>
              <a:gd name="gd133" fmla="val 2057"/>
              <a:gd name="gd134" fmla="val 300"/>
              <a:gd name="gd135" fmla="val 2051"/>
              <a:gd name="gd136" fmla="val 300"/>
              <a:gd name="gd137" fmla="val 2045"/>
              <a:gd name="gd138" fmla="val 300"/>
              <a:gd name="gd139" fmla="val 2039"/>
              <a:gd name="gd140" fmla="val 306"/>
              <a:gd name="gd141" fmla="val 2033"/>
              <a:gd name="gd142" fmla="val 306"/>
              <a:gd name="gd143" fmla="val 2033"/>
              <a:gd name="gd144" fmla="val 312"/>
              <a:gd name="gd145" fmla="val 2027"/>
              <a:gd name="gd146" fmla="val 312"/>
              <a:gd name="gd147" fmla="val 2027"/>
              <a:gd name="gd148" fmla="val 318"/>
              <a:gd name="gd149" fmla="val 2027"/>
              <a:gd name="gd150" fmla="val 318"/>
              <a:gd name="gd151" fmla="val 2021"/>
              <a:gd name="gd152" fmla="val 324"/>
              <a:gd name="gd153" fmla="val 2021"/>
              <a:gd name="gd154" fmla="val 324"/>
              <a:gd name="gd155" fmla="val 2015"/>
              <a:gd name="gd156" fmla="val 330"/>
              <a:gd name="gd157" fmla="val 2015"/>
              <a:gd name="gd158" fmla="val 330"/>
              <a:gd name="gd159" fmla="val 2009"/>
              <a:gd name="gd160" fmla="val 336"/>
              <a:gd name="gd161" fmla="val 1997"/>
              <a:gd name="gd162" fmla="val 336"/>
              <a:gd name="gd163" fmla="val 1991"/>
              <a:gd name="gd164" fmla="val 342"/>
              <a:gd name="gd165" fmla="val 1985"/>
              <a:gd name="gd166" fmla="val 342"/>
              <a:gd name="gd167" fmla="val 1979"/>
              <a:gd name="gd168" fmla="val 342"/>
              <a:gd name="gd169" fmla="val 1961"/>
              <a:gd name="gd170" fmla="val 336"/>
              <a:gd name="gd171" fmla="val 1925"/>
              <a:gd name="gd172" fmla="val 336"/>
              <a:gd name="gd173" fmla="val 1919"/>
              <a:gd name="gd174" fmla="val 336"/>
              <a:gd name="gd175" fmla="val 1913"/>
              <a:gd name="gd176" fmla="val 336"/>
              <a:gd name="gd177" fmla="val 1895"/>
              <a:gd name="gd178" fmla="val 330"/>
              <a:gd name="gd179" fmla="val 1889"/>
              <a:gd name="gd180" fmla="val 330"/>
              <a:gd name="gd181" fmla="val 1883"/>
              <a:gd name="gd182" fmla="val 330"/>
              <a:gd name="gd183" fmla="val 1877"/>
              <a:gd name="gd184" fmla="val 330"/>
              <a:gd name="gd185" fmla="val 1877"/>
              <a:gd name="gd186" fmla="val 330"/>
              <a:gd name="gd187" fmla="val 1871"/>
              <a:gd name="gd188" fmla="val 336"/>
              <a:gd name="gd189" fmla="val 1871"/>
              <a:gd name="gd190" fmla="val 336"/>
              <a:gd name="gd191" fmla="val 1865"/>
              <a:gd name="gd192" fmla="val 342"/>
              <a:gd name="gd193" fmla="val 1865"/>
              <a:gd name="gd194" fmla="val 342"/>
              <a:gd name="gd195" fmla="val 1859"/>
              <a:gd name="gd196" fmla="val 348"/>
              <a:gd name="gd197" fmla="val 1859"/>
              <a:gd name="gd198" fmla="val 348"/>
              <a:gd name="gd199" fmla="val 1853"/>
              <a:gd name="gd200" fmla="val 354"/>
              <a:gd name="gd201" fmla="val 1847"/>
              <a:gd name="gd202" fmla="val 354"/>
              <a:gd name="gd203" fmla="val 1835"/>
              <a:gd name="gd204" fmla="val 360"/>
              <a:gd name="gd205" fmla="val 1829"/>
              <a:gd name="gd206" fmla="val 360"/>
              <a:gd name="gd207" fmla="val 1823"/>
              <a:gd name="gd208" fmla="val 360"/>
              <a:gd name="gd209" fmla="val 1817"/>
              <a:gd name="gd210" fmla="val 360"/>
              <a:gd name="gd211" fmla="val 1776"/>
              <a:gd name="gd212" fmla="val 342"/>
              <a:gd name="gd213" fmla="val 1770"/>
              <a:gd name="gd214" fmla="val 342"/>
              <a:gd name="gd215" fmla="val 1764"/>
              <a:gd name="gd216" fmla="val 342"/>
              <a:gd name="gd217" fmla="val 1758"/>
              <a:gd name="gd218" fmla="val 342"/>
              <a:gd name="gd219" fmla="val 1746"/>
              <a:gd name="gd220" fmla="val 342"/>
              <a:gd name="gd221" fmla="val 1746"/>
              <a:gd name="gd222" fmla="val 342"/>
              <a:gd name="gd223" fmla="val 1740"/>
              <a:gd name="gd224" fmla="val 342"/>
              <a:gd name="gd225" fmla="val 1734"/>
              <a:gd name="gd226" fmla="val 342"/>
              <a:gd name="gd227" fmla="val 1728"/>
              <a:gd name="gd228" fmla="val 348"/>
              <a:gd name="gd229" fmla="val 1722"/>
              <a:gd name="gd230" fmla="val 348"/>
              <a:gd name="gd231" fmla="val 1716"/>
              <a:gd name="gd232" fmla="val 354"/>
              <a:gd name="gd233" fmla="val 1704"/>
              <a:gd name="gd234" fmla="val 366"/>
              <a:gd name="gd235" fmla="val 1698"/>
              <a:gd name="gd236" fmla="val 378"/>
              <a:gd name="gd237" fmla="val 1674"/>
              <a:gd name="gd238" fmla="val 402"/>
              <a:gd name="gd239" fmla="val 1656"/>
              <a:gd name="gd240" fmla="val 425"/>
              <a:gd name="gd241" fmla="val 1632"/>
              <a:gd name="gd242" fmla="val 461"/>
              <a:gd name="gd243" fmla="val 1614"/>
              <a:gd name="gd244" fmla="val 509"/>
              <a:gd name="gd245" fmla="val 1614"/>
              <a:gd name="gd246" fmla="val 563"/>
              <a:gd name="gd247" fmla="val 1614"/>
              <a:gd name="gd248" fmla="val 569"/>
              <a:gd name="gd249" fmla="val 1614"/>
              <a:gd name="gd250" fmla="val 575"/>
              <a:gd name="gd251" fmla="val 1614"/>
              <a:gd name="gd252" fmla="val 581"/>
              <a:gd name="gd253" fmla="val 1614"/>
              <a:gd name="gd254" fmla="val 587"/>
              <a:gd name="gd255" fmla="val 1614"/>
              <a:gd name="gd256" fmla="val 593"/>
              <a:gd name="gd257" fmla="val 1614"/>
              <a:gd name="gd258" fmla="val 599"/>
              <a:gd name="gd259" fmla="val 1614"/>
              <a:gd name="gd260" fmla="val 605"/>
              <a:gd name="gd261" fmla="val 1614"/>
              <a:gd name="gd262" fmla="val 617"/>
              <a:gd name="gd263" fmla="val 1620"/>
              <a:gd name="gd264" fmla="val 641"/>
              <a:gd name="gd265" fmla="val 1626"/>
              <a:gd name="gd266" fmla="val 641"/>
              <a:gd name="gd267" fmla="val 1632"/>
              <a:gd name="gd268" fmla="val 647"/>
              <a:gd name="gd269" fmla="val 1632"/>
              <a:gd name="gd270" fmla="val 659"/>
              <a:gd name="gd271" fmla="val 1638"/>
              <a:gd name="gd272" fmla="val 659"/>
              <a:gd name="gd273" fmla="val 1638"/>
              <a:gd name="gd274" fmla="val 665"/>
              <a:gd name="gd275" fmla="val 1638"/>
              <a:gd name="gd276" fmla="val 665"/>
              <a:gd name="gd277" fmla="val 1638"/>
              <a:gd name="gd278" fmla="val 671"/>
              <a:gd name="gd279" fmla="val 1632"/>
              <a:gd name="gd280" fmla="val 671"/>
              <a:gd name="gd281" fmla="val 1632"/>
              <a:gd name="gd282" fmla="val 677"/>
              <a:gd name="gd283" fmla="val 1632"/>
              <a:gd name="gd284" fmla="val 677"/>
              <a:gd name="gd285" fmla="val 1626"/>
              <a:gd name="gd286" fmla="val 677"/>
              <a:gd name="gd287" fmla="val 1620"/>
              <a:gd name="gd288" fmla="val 683"/>
              <a:gd name="gd289" fmla="val 1596"/>
              <a:gd name="gd290" fmla="val 689"/>
              <a:gd name="gd291" fmla="val 1572"/>
              <a:gd name="gd292" fmla="val 689"/>
              <a:gd name="gd293" fmla="val 1548"/>
              <a:gd name="gd294" fmla="val 689"/>
              <a:gd name="gd295" fmla="val 1542"/>
              <a:gd name="gd296" fmla="val 689"/>
              <a:gd name="gd297" fmla="val 1536"/>
              <a:gd name="gd298" fmla="val 689"/>
              <a:gd name="gd299" fmla="val 1518"/>
              <a:gd name="gd300" fmla="val 683"/>
              <a:gd name="gd301" fmla="val 1495"/>
              <a:gd name="gd302" fmla="val 671"/>
              <a:gd name="gd303" fmla="val 1465"/>
              <a:gd name="gd304" fmla="val 629"/>
              <a:gd name="gd305" fmla="val 1435"/>
              <a:gd name="gd306" fmla="val 599"/>
              <a:gd name="gd307" fmla="val 1405"/>
              <a:gd name="gd308" fmla="val 581"/>
              <a:gd name="gd309" fmla="val 1375"/>
              <a:gd name="gd310" fmla="val 563"/>
              <a:gd name="gd311" fmla="val 1333"/>
              <a:gd name="gd312" fmla="val 587"/>
              <a:gd name="gd313" fmla="val 1303"/>
              <a:gd name="gd314" fmla="val 653"/>
              <a:gd name="gd315" fmla="val 1261"/>
              <a:gd name="gd316" fmla="val 665"/>
              <a:gd name="gd317" fmla="val 1219"/>
              <a:gd name="gd318" fmla="val 653"/>
              <a:gd name="gd319" fmla="val 1184"/>
              <a:gd name="gd320" fmla="val 671"/>
              <a:gd name="gd321" fmla="val 1136"/>
              <a:gd name="gd322" fmla="val 671"/>
              <a:gd name="gd323" fmla="val 1106"/>
              <a:gd name="gd324" fmla="val 671"/>
              <a:gd name="gd325" fmla="val 1076"/>
              <a:gd name="gd326" fmla="val 707"/>
              <a:gd name="gd327" fmla="val 1016"/>
              <a:gd name="gd328" fmla="val 731"/>
              <a:gd name="gd329" fmla="val 944"/>
              <a:gd name="gd330" fmla="val 761"/>
              <a:gd name="gd331" fmla="val 921"/>
              <a:gd name="gd332" fmla="val 773"/>
              <a:gd name="gd333" fmla="val 867"/>
              <a:gd name="gd334" fmla="val 773"/>
              <a:gd name="gd335" fmla="val 813"/>
              <a:gd name="gd336" fmla="val 743"/>
              <a:gd name="gd337" fmla="val 783"/>
              <a:gd name="gd338" fmla="val 719"/>
              <a:gd name="gd339" fmla="val 741"/>
              <a:gd name="gd340" fmla="val 713"/>
              <a:gd name="gd341" fmla="val 693"/>
              <a:gd name="gd342" fmla="val 701"/>
              <a:gd name="gd343" fmla="val 628"/>
              <a:gd name="gd344" fmla="val 701"/>
              <a:gd name="gd345" fmla="val 616"/>
              <a:gd name="gd346" fmla="val 701"/>
              <a:gd name="gd347" fmla="val 598"/>
              <a:gd name="gd348" fmla="val 695"/>
              <a:gd name="gd349" fmla="val 580"/>
              <a:gd name="gd350" fmla="val 695"/>
              <a:gd name="gd351" fmla="val 568"/>
              <a:gd name="gd352" fmla="val 695"/>
              <a:gd name="gd353" fmla="val 568"/>
              <a:gd name="gd354" fmla="val 695"/>
              <a:gd name="gd355" fmla="val 562"/>
              <a:gd name="gd356" fmla="val 701"/>
              <a:gd name="gd357" fmla="val 556"/>
              <a:gd name="gd358" fmla="val 701"/>
              <a:gd name="gd359" fmla="val 556"/>
              <a:gd name="gd360" fmla="val 701"/>
              <a:gd name="gd361" fmla="val 556"/>
              <a:gd name="gd362" fmla="val 701"/>
              <a:gd name="gd363" fmla="val 550"/>
              <a:gd name="gd364" fmla="val 707"/>
              <a:gd name="gd365" fmla="val 544"/>
              <a:gd name="gd366" fmla="val 713"/>
              <a:gd name="gd367" fmla="val 520"/>
              <a:gd name="gd368" fmla="val 731"/>
              <a:gd name="gd369" fmla="val 496"/>
              <a:gd name="gd370" fmla="val 749"/>
              <a:gd name="gd371" fmla="val 460"/>
              <a:gd name="gd372" fmla="val 785"/>
              <a:gd name="gd373" fmla="val 454"/>
              <a:gd name="gd374" fmla="val 791"/>
              <a:gd name="gd375" fmla="val 436"/>
              <a:gd name="gd376" fmla="val 809"/>
              <a:gd name="gd377" fmla="val 424"/>
              <a:gd name="gd378" fmla="val 815"/>
              <a:gd name="gd379" fmla="val 418"/>
              <a:gd name="gd380" fmla="val 821"/>
              <a:gd name="gd381" fmla="val 412"/>
              <a:gd name="gd382" fmla="val 821"/>
              <a:gd name="gd383" fmla="val 406"/>
              <a:gd name="gd384" fmla="val 821"/>
              <a:gd name="gd385" fmla="val 400"/>
              <a:gd name="gd386" fmla="val 821"/>
              <a:gd name="gd387" fmla="val 394"/>
              <a:gd name="gd388" fmla="val 821"/>
              <a:gd name="gd389" fmla="val 388"/>
              <a:gd name="gd390" fmla="val 821"/>
              <a:gd name="gd391" fmla="val 382"/>
              <a:gd name="gd392" fmla="val 821"/>
              <a:gd name="gd393" fmla="val 370"/>
              <a:gd name="gd394" fmla="val 821"/>
              <a:gd name="gd395" fmla="val 358"/>
              <a:gd name="gd396" fmla="val 821"/>
              <a:gd name="gd397" fmla="val 352"/>
              <a:gd name="gd398" fmla="val 821"/>
              <a:gd name="gd399" fmla="val 335"/>
              <a:gd name="gd400" fmla="val 827"/>
              <a:gd name="gd401" fmla="val 329"/>
              <a:gd name="gd402" fmla="val 827"/>
              <a:gd name="gd403" fmla="val 233"/>
              <a:gd name="gd404" fmla="val 839"/>
              <a:gd name="gd405" fmla="val 227"/>
              <a:gd name="gd406" fmla="val 845"/>
              <a:gd name="gd407" fmla="val 209"/>
              <a:gd name="gd408" fmla="val 851"/>
              <a:gd name="gd409" fmla="val 197"/>
              <a:gd name="gd410" fmla="val 851"/>
              <a:gd name="gd411" fmla="val 185"/>
              <a:gd name="gd412" fmla="val 857"/>
              <a:gd name="gd413" fmla="val 179"/>
              <a:gd name="gd414" fmla="val 857"/>
              <a:gd name="gd415" fmla="val 173"/>
              <a:gd name="gd416" fmla="val 857"/>
              <a:gd name="gd417" fmla="val 167"/>
              <a:gd name="gd418" fmla="val 857"/>
              <a:gd name="gd419" fmla="val 149"/>
              <a:gd name="gd420" fmla="val 851"/>
              <a:gd name="gd421" fmla="val 137"/>
              <a:gd name="gd422" fmla="val 851"/>
              <a:gd name="gd423" fmla="val 125"/>
              <a:gd name="gd424" fmla="val 851"/>
              <a:gd name="gd425" fmla="val 119"/>
              <a:gd name="gd426" fmla="val 857"/>
              <a:gd name="gd427" fmla="val 113"/>
              <a:gd name="gd428" fmla="val 857"/>
              <a:gd name="gd429" fmla="val 107"/>
              <a:gd name="gd430" fmla="val 857"/>
              <a:gd name="gd431" fmla="val 107"/>
              <a:gd name="gd432" fmla="val 857"/>
              <a:gd name="gd433" fmla="val 101"/>
              <a:gd name="gd434" fmla="val 863"/>
              <a:gd name="gd435" fmla="val 101"/>
              <a:gd name="gd436" fmla="val 863"/>
              <a:gd name="gd437" fmla="val 101"/>
              <a:gd name="gd438" fmla="val 869"/>
              <a:gd name="gd439" fmla="val 101"/>
              <a:gd name="gd440" fmla="val 875"/>
              <a:gd name="gd441" fmla="val 95"/>
              <a:gd name="gd442" fmla="val 875"/>
              <a:gd name="gd443" fmla="val 95"/>
              <a:gd name="gd444" fmla="val 881"/>
              <a:gd name="gd445" fmla="val 89"/>
              <a:gd name="gd446" fmla="val 881"/>
              <a:gd name="gd447" fmla="val 83"/>
              <a:gd name="gd448" fmla="val 887"/>
              <a:gd name="gd449" fmla="val 77"/>
              <a:gd name="gd450" fmla="val 887"/>
              <a:gd name="gd451" fmla="val 60"/>
              <a:gd name="gd452" fmla="val 893"/>
              <a:gd name="gd453" fmla="val 54"/>
              <a:gd name="gd454" fmla="val 899"/>
              <a:gd name="gd455" fmla="val 48"/>
              <a:gd name="gd456" fmla="val 899"/>
              <a:gd name="gd457" fmla="val 48"/>
              <a:gd name="gd458" fmla="val 905"/>
              <a:gd name="gd459" fmla="val 0"/>
              <a:gd name="gd460" fmla="val 953"/>
              <a:gd name="gd461" fmla="val 2780"/>
              <a:gd name="gd462" fmla="val 953"/>
              <a:gd name="gd463" fmla="val 2780"/>
              <a:gd name="gd464" fmla="val 24"/>
              <a:gd name="gd465" fmla="val 2780"/>
              <a:gd name="gd466" fmla="val 24"/>
              <a:gd name="gd467" fmla="val 2780"/>
              <a:gd name="gd468" fmla="val 24"/>
              <a:gd name="gd469" fmla="*/ w 0 2780"/>
              <a:gd name="gd470" fmla="*/ h 0 953"/>
              <a:gd name="gd471" fmla="*/ w 21600 2780"/>
              <a:gd name="gd472" fmla="*/ h 21600 953"/>
            </a:gdLst>
            <a:ahLst/>
            <a:cxnLst/>
            <a:rect l="gd469" t="gd470" r="gd471" b="gd472"/>
            <a:pathLst>
              <a:path w="2780" h="953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  <a:lnTo>
                  <a:pt x="gd61" y="gd62"/>
                </a:lnTo>
                <a:lnTo>
                  <a:pt x="gd63" y="gd64"/>
                </a:lnTo>
                <a:lnTo>
                  <a:pt x="gd65" y="gd66"/>
                </a:lnTo>
                <a:lnTo>
                  <a:pt x="gd67" y="gd68"/>
                </a:lnTo>
                <a:lnTo>
                  <a:pt x="gd69" y="gd70"/>
                </a:lnTo>
                <a:lnTo>
                  <a:pt x="gd71" y="gd72"/>
                </a:lnTo>
                <a:lnTo>
                  <a:pt x="gd73" y="gd74"/>
                </a:lnTo>
                <a:lnTo>
                  <a:pt x="gd75" y="gd76"/>
                </a:lnTo>
                <a:lnTo>
                  <a:pt x="gd77" y="gd78"/>
                </a:lnTo>
                <a:lnTo>
                  <a:pt x="gd79" y="gd80"/>
                </a:lnTo>
                <a:lnTo>
                  <a:pt x="gd81" y="gd82"/>
                </a:lnTo>
                <a:lnTo>
                  <a:pt x="gd83" y="gd84"/>
                </a:lnTo>
                <a:lnTo>
                  <a:pt x="gd85" y="gd86"/>
                </a:lnTo>
                <a:lnTo>
                  <a:pt x="gd87" y="gd88"/>
                </a:lnTo>
                <a:lnTo>
                  <a:pt x="gd89" y="gd90"/>
                </a:lnTo>
                <a:lnTo>
                  <a:pt x="gd91" y="gd92"/>
                </a:lnTo>
                <a:lnTo>
                  <a:pt x="gd93" y="gd94"/>
                </a:lnTo>
                <a:lnTo>
                  <a:pt x="gd95" y="gd96"/>
                </a:lnTo>
                <a:lnTo>
                  <a:pt x="gd97" y="gd98"/>
                </a:lnTo>
                <a:lnTo>
                  <a:pt x="gd99" y="gd100"/>
                </a:lnTo>
                <a:lnTo>
                  <a:pt x="gd101" y="gd102"/>
                </a:lnTo>
                <a:lnTo>
                  <a:pt x="gd103" y="gd104"/>
                </a:lnTo>
                <a:lnTo>
                  <a:pt x="gd105" y="gd106"/>
                </a:lnTo>
                <a:lnTo>
                  <a:pt x="gd107" y="gd108"/>
                </a:lnTo>
                <a:lnTo>
                  <a:pt x="gd109" y="gd110"/>
                </a:lnTo>
                <a:lnTo>
                  <a:pt x="gd111" y="gd112"/>
                </a:lnTo>
                <a:lnTo>
                  <a:pt x="gd113" y="gd114"/>
                </a:lnTo>
                <a:lnTo>
                  <a:pt x="gd115" y="gd116"/>
                </a:lnTo>
                <a:lnTo>
                  <a:pt x="gd117" y="gd118"/>
                </a:lnTo>
                <a:lnTo>
                  <a:pt x="gd119" y="gd120"/>
                </a:lnTo>
                <a:lnTo>
                  <a:pt x="gd121" y="gd122"/>
                </a:lnTo>
                <a:lnTo>
                  <a:pt x="gd123" y="gd124"/>
                </a:lnTo>
                <a:lnTo>
                  <a:pt x="gd125" y="gd126"/>
                </a:lnTo>
                <a:lnTo>
                  <a:pt x="gd127" y="gd128"/>
                </a:lnTo>
                <a:lnTo>
                  <a:pt x="gd129" y="gd130"/>
                </a:lnTo>
                <a:lnTo>
                  <a:pt x="gd131" y="gd132"/>
                </a:lnTo>
                <a:lnTo>
                  <a:pt x="gd133" y="gd134"/>
                </a:lnTo>
                <a:lnTo>
                  <a:pt x="gd135" y="gd136"/>
                </a:lnTo>
                <a:lnTo>
                  <a:pt x="gd137" y="gd138"/>
                </a:lnTo>
                <a:lnTo>
                  <a:pt x="gd139" y="gd140"/>
                </a:lnTo>
                <a:lnTo>
                  <a:pt x="gd141" y="gd142"/>
                </a:lnTo>
                <a:lnTo>
                  <a:pt x="gd143" y="gd144"/>
                </a:lnTo>
                <a:lnTo>
                  <a:pt x="gd145" y="gd146"/>
                </a:lnTo>
                <a:lnTo>
                  <a:pt x="gd147" y="gd148"/>
                </a:lnTo>
                <a:lnTo>
                  <a:pt x="gd149" y="gd150"/>
                </a:lnTo>
                <a:lnTo>
                  <a:pt x="gd151" y="gd152"/>
                </a:lnTo>
                <a:lnTo>
                  <a:pt x="gd153" y="gd154"/>
                </a:lnTo>
                <a:lnTo>
                  <a:pt x="gd155" y="gd156"/>
                </a:lnTo>
                <a:lnTo>
                  <a:pt x="gd157" y="gd158"/>
                </a:lnTo>
                <a:lnTo>
                  <a:pt x="gd159" y="gd160"/>
                </a:lnTo>
                <a:lnTo>
                  <a:pt x="gd161" y="gd162"/>
                </a:lnTo>
                <a:lnTo>
                  <a:pt x="gd163" y="gd164"/>
                </a:lnTo>
                <a:lnTo>
                  <a:pt x="gd165" y="gd166"/>
                </a:lnTo>
                <a:lnTo>
                  <a:pt x="gd167" y="gd168"/>
                </a:lnTo>
                <a:lnTo>
                  <a:pt x="gd169" y="gd170"/>
                </a:lnTo>
                <a:lnTo>
                  <a:pt x="gd171" y="gd172"/>
                </a:lnTo>
                <a:lnTo>
                  <a:pt x="gd173" y="gd174"/>
                </a:lnTo>
                <a:lnTo>
                  <a:pt x="gd175" y="gd176"/>
                </a:lnTo>
                <a:lnTo>
                  <a:pt x="gd177" y="gd178"/>
                </a:lnTo>
                <a:lnTo>
                  <a:pt x="gd179" y="gd180"/>
                </a:lnTo>
                <a:lnTo>
                  <a:pt x="gd181" y="gd182"/>
                </a:lnTo>
                <a:lnTo>
                  <a:pt x="gd183" y="gd184"/>
                </a:lnTo>
                <a:lnTo>
                  <a:pt x="gd185" y="gd186"/>
                </a:lnTo>
                <a:lnTo>
                  <a:pt x="gd187" y="gd188"/>
                </a:lnTo>
                <a:lnTo>
                  <a:pt x="gd189" y="gd190"/>
                </a:lnTo>
                <a:lnTo>
                  <a:pt x="gd191" y="gd192"/>
                </a:lnTo>
                <a:lnTo>
                  <a:pt x="gd193" y="gd194"/>
                </a:lnTo>
                <a:lnTo>
                  <a:pt x="gd195" y="gd196"/>
                </a:lnTo>
                <a:lnTo>
                  <a:pt x="gd197" y="gd198"/>
                </a:lnTo>
                <a:lnTo>
                  <a:pt x="gd199" y="gd200"/>
                </a:lnTo>
                <a:lnTo>
                  <a:pt x="gd201" y="gd202"/>
                </a:lnTo>
                <a:lnTo>
                  <a:pt x="gd203" y="gd204"/>
                </a:lnTo>
                <a:lnTo>
                  <a:pt x="gd205" y="gd206"/>
                </a:lnTo>
                <a:lnTo>
                  <a:pt x="gd207" y="gd208"/>
                </a:lnTo>
                <a:lnTo>
                  <a:pt x="gd209" y="gd210"/>
                </a:lnTo>
                <a:lnTo>
                  <a:pt x="gd211" y="gd212"/>
                </a:lnTo>
                <a:lnTo>
                  <a:pt x="gd213" y="gd214"/>
                </a:lnTo>
                <a:lnTo>
                  <a:pt x="gd215" y="gd216"/>
                </a:lnTo>
                <a:lnTo>
                  <a:pt x="gd217" y="gd218"/>
                </a:lnTo>
                <a:lnTo>
                  <a:pt x="gd219" y="gd220"/>
                </a:lnTo>
                <a:lnTo>
                  <a:pt x="gd221" y="gd222"/>
                </a:lnTo>
                <a:lnTo>
                  <a:pt x="gd223" y="gd224"/>
                </a:lnTo>
                <a:lnTo>
                  <a:pt x="gd225" y="gd226"/>
                </a:lnTo>
                <a:lnTo>
                  <a:pt x="gd227" y="gd228"/>
                </a:lnTo>
                <a:lnTo>
                  <a:pt x="gd229" y="gd230"/>
                </a:lnTo>
                <a:lnTo>
                  <a:pt x="gd231" y="gd232"/>
                </a:lnTo>
                <a:lnTo>
                  <a:pt x="gd233" y="gd234"/>
                </a:lnTo>
                <a:lnTo>
                  <a:pt x="gd235" y="gd236"/>
                </a:lnTo>
                <a:lnTo>
                  <a:pt x="gd237" y="gd238"/>
                </a:lnTo>
                <a:lnTo>
                  <a:pt x="gd239" y="gd240"/>
                </a:lnTo>
                <a:lnTo>
                  <a:pt x="gd241" y="gd242"/>
                </a:lnTo>
                <a:lnTo>
                  <a:pt x="gd243" y="gd244"/>
                </a:lnTo>
                <a:lnTo>
                  <a:pt x="gd245" y="gd246"/>
                </a:lnTo>
                <a:lnTo>
                  <a:pt x="gd247" y="gd248"/>
                </a:lnTo>
                <a:lnTo>
                  <a:pt x="gd249" y="gd250"/>
                </a:lnTo>
                <a:lnTo>
                  <a:pt x="gd251" y="gd252"/>
                </a:lnTo>
                <a:lnTo>
                  <a:pt x="gd253" y="gd254"/>
                </a:lnTo>
                <a:lnTo>
                  <a:pt x="gd255" y="gd256"/>
                </a:lnTo>
                <a:lnTo>
                  <a:pt x="gd257" y="gd258"/>
                </a:lnTo>
                <a:lnTo>
                  <a:pt x="gd259" y="gd260"/>
                </a:lnTo>
                <a:lnTo>
                  <a:pt x="gd261" y="gd262"/>
                </a:lnTo>
                <a:lnTo>
                  <a:pt x="gd263" y="gd264"/>
                </a:lnTo>
                <a:lnTo>
                  <a:pt x="gd265" y="gd266"/>
                </a:lnTo>
                <a:lnTo>
                  <a:pt x="gd267" y="gd268"/>
                </a:lnTo>
                <a:lnTo>
                  <a:pt x="gd269" y="gd270"/>
                </a:lnTo>
                <a:lnTo>
                  <a:pt x="gd271" y="gd272"/>
                </a:lnTo>
                <a:lnTo>
                  <a:pt x="gd273" y="gd274"/>
                </a:lnTo>
                <a:lnTo>
                  <a:pt x="gd275" y="gd276"/>
                </a:lnTo>
                <a:lnTo>
                  <a:pt x="gd277" y="gd278"/>
                </a:lnTo>
                <a:lnTo>
                  <a:pt x="gd279" y="gd280"/>
                </a:lnTo>
                <a:lnTo>
                  <a:pt x="gd281" y="gd282"/>
                </a:lnTo>
                <a:lnTo>
                  <a:pt x="gd283" y="gd284"/>
                </a:lnTo>
                <a:lnTo>
                  <a:pt x="gd285" y="gd286"/>
                </a:lnTo>
                <a:lnTo>
                  <a:pt x="gd287" y="gd288"/>
                </a:lnTo>
                <a:lnTo>
                  <a:pt x="gd289" y="gd290"/>
                </a:lnTo>
                <a:lnTo>
                  <a:pt x="gd291" y="gd292"/>
                </a:lnTo>
                <a:lnTo>
                  <a:pt x="gd293" y="gd294"/>
                </a:lnTo>
                <a:lnTo>
                  <a:pt x="gd295" y="gd296"/>
                </a:lnTo>
                <a:lnTo>
                  <a:pt x="gd297" y="gd298"/>
                </a:lnTo>
                <a:lnTo>
                  <a:pt x="gd299" y="gd300"/>
                </a:lnTo>
                <a:lnTo>
                  <a:pt x="gd301" y="gd302"/>
                </a:lnTo>
                <a:lnTo>
                  <a:pt x="gd303" y="gd304"/>
                </a:lnTo>
                <a:lnTo>
                  <a:pt x="gd305" y="gd306"/>
                </a:lnTo>
                <a:lnTo>
                  <a:pt x="gd307" y="gd308"/>
                </a:lnTo>
                <a:lnTo>
                  <a:pt x="gd309" y="gd310"/>
                </a:lnTo>
                <a:lnTo>
                  <a:pt x="gd311" y="gd312"/>
                </a:lnTo>
                <a:lnTo>
                  <a:pt x="gd313" y="gd314"/>
                </a:lnTo>
                <a:lnTo>
                  <a:pt x="gd315" y="gd316"/>
                </a:lnTo>
                <a:lnTo>
                  <a:pt x="gd317" y="gd318"/>
                </a:lnTo>
                <a:lnTo>
                  <a:pt x="gd319" y="gd320"/>
                </a:lnTo>
                <a:lnTo>
                  <a:pt x="gd321" y="gd322"/>
                </a:lnTo>
                <a:lnTo>
                  <a:pt x="gd323" y="gd324"/>
                </a:lnTo>
                <a:lnTo>
                  <a:pt x="gd325" y="gd326"/>
                </a:lnTo>
                <a:lnTo>
                  <a:pt x="gd327" y="gd328"/>
                </a:lnTo>
                <a:lnTo>
                  <a:pt x="gd329" y="gd330"/>
                </a:lnTo>
                <a:lnTo>
                  <a:pt x="gd331" y="gd332"/>
                </a:lnTo>
                <a:lnTo>
                  <a:pt x="gd333" y="gd334"/>
                </a:lnTo>
                <a:lnTo>
                  <a:pt x="gd335" y="gd336"/>
                </a:lnTo>
                <a:lnTo>
                  <a:pt x="gd337" y="gd338"/>
                </a:lnTo>
                <a:lnTo>
                  <a:pt x="gd339" y="gd340"/>
                </a:lnTo>
                <a:lnTo>
                  <a:pt x="gd341" y="gd342"/>
                </a:lnTo>
                <a:lnTo>
                  <a:pt x="gd343" y="gd344"/>
                </a:lnTo>
                <a:lnTo>
                  <a:pt x="gd345" y="gd346"/>
                </a:lnTo>
                <a:lnTo>
                  <a:pt x="gd347" y="gd348"/>
                </a:lnTo>
                <a:lnTo>
                  <a:pt x="gd349" y="gd350"/>
                </a:lnTo>
                <a:lnTo>
                  <a:pt x="gd351" y="gd352"/>
                </a:lnTo>
                <a:lnTo>
                  <a:pt x="gd353" y="gd354"/>
                </a:lnTo>
                <a:lnTo>
                  <a:pt x="gd355" y="gd356"/>
                </a:lnTo>
                <a:lnTo>
                  <a:pt x="gd357" y="gd358"/>
                </a:lnTo>
                <a:lnTo>
                  <a:pt x="gd359" y="gd360"/>
                </a:lnTo>
                <a:lnTo>
                  <a:pt x="gd361" y="gd362"/>
                </a:lnTo>
                <a:lnTo>
                  <a:pt x="gd363" y="gd364"/>
                </a:lnTo>
                <a:lnTo>
                  <a:pt x="gd365" y="gd366"/>
                </a:lnTo>
                <a:lnTo>
                  <a:pt x="gd367" y="gd368"/>
                </a:lnTo>
                <a:lnTo>
                  <a:pt x="gd369" y="gd370"/>
                </a:lnTo>
                <a:lnTo>
                  <a:pt x="gd371" y="gd372"/>
                </a:lnTo>
                <a:lnTo>
                  <a:pt x="gd373" y="gd374"/>
                </a:lnTo>
                <a:lnTo>
                  <a:pt x="gd375" y="gd376"/>
                </a:lnTo>
                <a:lnTo>
                  <a:pt x="gd377" y="gd378"/>
                </a:lnTo>
                <a:lnTo>
                  <a:pt x="gd379" y="gd380"/>
                </a:lnTo>
                <a:lnTo>
                  <a:pt x="gd381" y="gd382"/>
                </a:lnTo>
                <a:lnTo>
                  <a:pt x="gd383" y="gd384"/>
                </a:lnTo>
                <a:lnTo>
                  <a:pt x="gd385" y="gd386"/>
                </a:lnTo>
                <a:lnTo>
                  <a:pt x="gd387" y="gd388"/>
                </a:lnTo>
                <a:lnTo>
                  <a:pt x="gd389" y="gd390"/>
                </a:lnTo>
                <a:lnTo>
                  <a:pt x="gd391" y="gd392"/>
                </a:lnTo>
                <a:lnTo>
                  <a:pt x="gd393" y="gd394"/>
                </a:lnTo>
                <a:lnTo>
                  <a:pt x="gd395" y="gd396"/>
                </a:lnTo>
                <a:lnTo>
                  <a:pt x="gd397" y="gd398"/>
                </a:lnTo>
                <a:lnTo>
                  <a:pt x="gd399" y="gd400"/>
                </a:lnTo>
                <a:lnTo>
                  <a:pt x="gd401" y="gd402"/>
                </a:lnTo>
                <a:lnTo>
                  <a:pt x="gd403" y="gd404"/>
                </a:lnTo>
                <a:lnTo>
                  <a:pt x="gd405" y="gd406"/>
                </a:lnTo>
                <a:lnTo>
                  <a:pt x="gd407" y="gd408"/>
                </a:lnTo>
                <a:lnTo>
                  <a:pt x="gd409" y="gd410"/>
                </a:lnTo>
                <a:lnTo>
                  <a:pt x="gd411" y="gd412"/>
                </a:lnTo>
                <a:lnTo>
                  <a:pt x="gd413" y="gd414"/>
                </a:lnTo>
                <a:lnTo>
                  <a:pt x="gd415" y="gd416"/>
                </a:lnTo>
                <a:lnTo>
                  <a:pt x="gd417" y="gd418"/>
                </a:lnTo>
                <a:lnTo>
                  <a:pt x="gd419" y="gd420"/>
                </a:lnTo>
                <a:lnTo>
                  <a:pt x="gd421" y="gd422"/>
                </a:lnTo>
                <a:lnTo>
                  <a:pt x="gd423" y="gd424"/>
                </a:lnTo>
                <a:lnTo>
                  <a:pt x="gd425" y="gd426"/>
                </a:lnTo>
                <a:lnTo>
                  <a:pt x="gd427" y="gd428"/>
                </a:lnTo>
                <a:lnTo>
                  <a:pt x="gd429" y="gd430"/>
                </a:lnTo>
                <a:lnTo>
                  <a:pt x="gd431" y="gd432"/>
                </a:lnTo>
                <a:lnTo>
                  <a:pt x="gd433" y="gd434"/>
                </a:lnTo>
                <a:lnTo>
                  <a:pt x="gd435" y="gd436"/>
                </a:lnTo>
                <a:lnTo>
                  <a:pt x="gd437" y="gd438"/>
                </a:lnTo>
                <a:lnTo>
                  <a:pt x="gd439" y="gd440"/>
                </a:lnTo>
                <a:lnTo>
                  <a:pt x="gd441" y="gd442"/>
                </a:lnTo>
                <a:lnTo>
                  <a:pt x="gd443" y="gd444"/>
                </a:lnTo>
                <a:lnTo>
                  <a:pt x="gd445" y="gd446"/>
                </a:lnTo>
                <a:lnTo>
                  <a:pt x="gd447" y="gd448"/>
                </a:lnTo>
                <a:lnTo>
                  <a:pt x="gd449" y="gd450"/>
                </a:lnTo>
                <a:lnTo>
                  <a:pt x="gd451" y="gd452"/>
                </a:lnTo>
                <a:lnTo>
                  <a:pt x="gd453" y="gd454"/>
                </a:lnTo>
                <a:lnTo>
                  <a:pt x="gd455" y="gd456"/>
                </a:lnTo>
                <a:lnTo>
                  <a:pt x="gd457" y="gd458"/>
                </a:lnTo>
                <a:lnTo>
                  <a:pt x="gd459" y="gd460"/>
                </a:lnTo>
                <a:lnTo>
                  <a:pt x="gd461" y="gd462"/>
                </a:lnTo>
                <a:lnTo>
                  <a:pt x="gd463" y="gd464"/>
                </a:lnTo>
                <a:lnTo>
                  <a:pt x="gd465" y="gd466"/>
                </a:lnTo>
                <a:lnTo>
                  <a:pt x="gd467" y="gd468"/>
                </a:lnTo>
              </a:path>
              <a:path w="2780" h="953" extrusionOk="0"/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39" bIns="45719" anchor="t"/>
          <a:lstStyle/>
          <a:p>
            <a:pPr>
              <a:defRPr/>
            </a:pPr>
            <a:endParaRPr/>
          </a:p>
        </p:txBody>
      </p:sp>
      <p:sp>
        <p:nvSpPr>
          <p:cNvPr id="2057" name="Freeform 4"/>
          <p:cNvSpPr>
            <a:spLocks noGrp="1" noChangeArrowheads="1"/>
          </p:cNvSpPr>
          <p:nvPr/>
        </p:nvSpPr>
        <p:spPr bwMode="auto">
          <a:xfrm>
            <a:off x="7276912" y="6355500"/>
            <a:ext cx="18975" cy="28500"/>
          </a:xfrm>
          <a:custGeom>
            <a:avLst/>
            <a:gdLst>
              <a:gd name="gd0" fmla="val 65536"/>
              <a:gd name="gd1" fmla="val 12"/>
              <a:gd name="gd2" fmla="val 18"/>
              <a:gd name="gd3" fmla="val 12"/>
              <a:gd name="gd4" fmla="val 12"/>
              <a:gd name="gd5" fmla="val 6"/>
              <a:gd name="gd6" fmla="val 6"/>
              <a:gd name="gd7" fmla="val 6"/>
              <a:gd name="gd8" fmla="val 6"/>
              <a:gd name="gd9" fmla="val 0"/>
              <a:gd name="gd10" fmla="val 0"/>
              <a:gd name="gd11" fmla="val 12"/>
              <a:gd name="gd12" fmla="val 18"/>
              <a:gd name="gd13" fmla="val 12"/>
              <a:gd name="gd14" fmla="val 18"/>
              <a:gd name="gd15" fmla="val 12"/>
              <a:gd name="gd16" fmla="val 18"/>
              <a:gd name="gd17" fmla="*/ w 0 12"/>
              <a:gd name="gd18" fmla="*/ h 0 18"/>
              <a:gd name="gd19" fmla="*/ w 21600 12"/>
              <a:gd name="gd20" fmla="*/ h 21600 18"/>
            </a:gdLst>
            <a:ahLst/>
            <a:cxnLst/>
            <a:rect l="gd17" t="gd18" r="gd19" b="gd20"/>
            <a:pathLst>
              <a:path w="12" h="18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</a:path>
              <a:path w="12" h="18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-108464" bIns="-53219" anchor="t"/>
          <a:lstStyle/>
          <a:p>
            <a:pPr>
              <a:defRPr/>
            </a:pPr>
            <a:endParaRPr/>
          </a:p>
        </p:txBody>
      </p:sp>
      <p:sp>
        <p:nvSpPr>
          <p:cNvPr id="2058" name="Freeform 5"/>
          <p:cNvSpPr>
            <a:spLocks noGrp="1" noChangeArrowheads="1"/>
          </p:cNvSpPr>
          <p:nvPr/>
        </p:nvSpPr>
        <p:spPr bwMode="auto">
          <a:xfrm>
            <a:off x="7267424" y="6327000"/>
            <a:ext cx="9487" cy="28500"/>
          </a:xfrm>
          <a:custGeom>
            <a:avLst/>
            <a:gdLst>
              <a:gd name="gd0" fmla="val 65536"/>
              <a:gd name="gd1" fmla="val 0"/>
              <a:gd name="gd2" fmla="val 12"/>
              <a:gd name="gd3" fmla="val 6"/>
              <a:gd name="gd4" fmla="val 18"/>
              <a:gd name="gd5" fmla="val 0"/>
              <a:gd name="gd6" fmla="val 0"/>
              <a:gd name="gd7" fmla="val 0"/>
              <a:gd name="gd8" fmla="val 12"/>
              <a:gd name="gd9" fmla="val 0"/>
              <a:gd name="gd10" fmla="val 12"/>
              <a:gd name="gd11" fmla="val 0"/>
              <a:gd name="gd12" fmla="val 12"/>
              <a:gd name="gd13" fmla="*/ w 0 6"/>
              <a:gd name="gd14" fmla="*/ h 0 18"/>
              <a:gd name="gd15" fmla="*/ w 21600 6"/>
              <a:gd name="gd16" fmla="*/ h 21600 18"/>
            </a:gdLst>
            <a:ahLst/>
            <a:cxnLst/>
            <a:rect l="gd13" t="gd14" r="gd15" b="gd16"/>
            <a:pathLst>
              <a:path w="6" h="18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</a:path>
              <a:path w="6" h="18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-117952" bIns="-53220" anchor="t"/>
          <a:lstStyle/>
          <a:p>
            <a:pPr>
              <a:defRPr/>
            </a:pPr>
            <a:endParaRPr/>
          </a:p>
        </p:txBody>
      </p:sp>
      <p:sp>
        <p:nvSpPr>
          <p:cNvPr id="2059" name="Freeform 6"/>
          <p:cNvSpPr>
            <a:spLocks noGrp="1" noChangeArrowheads="1"/>
          </p:cNvSpPr>
          <p:nvPr/>
        </p:nvSpPr>
        <p:spPr bwMode="auto">
          <a:xfrm>
            <a:off x="8190875" y="5663583"/>
            <a:ext cx="480699" cy="1173249"/>
          </a:xfrm>
          <a:custGeom>
            <a:avLst/>
            <a:gdLst>
              <a:gd name="gd0" fmla="val 65536"/>
              <a:gd name="gd1" fmla="val 280"/>
              <a:gd name="gd2" fmla="val 42"/>
              <a:gd name="gd3" fmla="val 274"/>
              <a:gd name="gd4" fmla="val 42"/>
              <a:gd name="gd5" fmla="val 268"/>
              <a:gd name="gd6" fmla="val 42"/>
              <a:gd name="gd7" fmla="val 256"/>
              <a:gd name="gd8" fmla="val 42"/>
              <a:gd name="gd9" fmla="val 238"/>
              <a:gd name="gd10" fmla="val 48"/>
              <a:gd name="gd11" fmla="val 214"/>
              <a:gd name="gd12" fmla="val 12"/>
              <a:gd name="gd13" fmla="val 196"/>
              <a:gd name="gd14" fmla="val 0"/>
              <a:gd name="gd15" fmla="val 196"/>
              <a:gd name="gd16" fmla="val 0"/>
              <a:gd name="gd17" fmla="val 164"/>
              <a:gd name="gd18" fmla="val 167"/>
              <a:gd name="gd19" fmla="val 144"/>
              <a:gd name="gd20" fmla="val 217"/>
              <a:gd name="gd21" fmla="val 110"/>
              <a:gd name="gd22" fmla="val 281"/>
              <a:gd name="gd23" fmla="val 96"/>
              <a:gd name="gd24" fmla="val 327"/>
              <a:gd name="gd25" fmla="val 124"/>
              <a:gd name="gd26" fmla="val 405"/>
              <a:gd name="gd27" fmla="val 100"/>
              <a:gd name="gd28" fmla="val 463"/>
              <a:gd name="gd29" fmla="val 68"/>
              <a:gd name="gd30" fmla="val 503"/>
              <a:gd name="gd31" fmla="val 30"/>
              <a:gd name="gd32" fmla="val 539"/>
              <a:gd name="gd33" fmla="val 24"/>
              <a:gd name="gd34" fmla="val 613"/>
              <a:gd name="gd35" fmla="val 0"/>
              <a:gd name="gd36" fmla="val 741"/>
              <a:gd name="gd37" fmla="val 202"/>
              <a:gd name="gd38" fmla="val 741"/>
              <a:gd name="gd39" fmla="val 180"/>
              <a:gd name="gd40" fmla="val 639"/>
              <a:gd name="gd41" fmla="val 192"/>
              <a:gd name="gd42" fmla="val 589"/>
              <a:gd name="gd43" fmla="val 178"/>
              <a:gd name="gd44" fmla="val 539"/>
              <a:gd name="gd45" fmla="val 190"/>
              <a:gd name="gd46" fmla="val 499"/>
              <a:gd name="gd47" fmla="val 184"/>
              <a:gd name="gd48" fmla="val 465"/>
              <a:gd name="gd49" fmla="val 192"/>
              <a:gd name="gd50" fmla="val 391"/>
              <a:gd name="gd51" fmla="val 216"/>
              <a:gd name="gd52" fmla="val 313"/>
              <a:gd name="gd53" fmla="val 238"/>
              <a:gd name="gd54" fmla="val 249"/>
              <a:gd name="gd55" fmla="val 268"/>
              <a:gd name="gd56" fmla="val 185"/>
              <a:gd name="gd57" fmla="val 284"/>
              <a:gd name="gd58" fmla="val 159"/>
              <a:gd name="gd59" fmla="val 304"/>
              <a:gd name="gd60" fmla="val 12"/>
              <a:gd name="gd61" fmla="val 298"/>
              <a:gd name="gd62" fmla="val 24"/>
              <a:gd name="gd63" fmla="val 292"/>
              <a:gd name="gd64" fmla="val 30"/>
              <a:gd name="gd65" fmla="val 292"/>
              <a:gd name="gd66" fmla="val 36"/>
              <a:gd name="gd67" fmla="val 286"/>
              <a:gd name="gd68" fmla="val 36"/>
              <a:gd name="gd69" fmla="val 286"/>
              <a:gd name="gd70" fmla="val 42"/>
              <a:gd name="gd71" fmla="val 280"/>
              <a:gd name="gd72" fmla="val 42"/>
              <a:gd name="gd73" fmla="val 280"/>
              <a:gd name="gd74" fmla="val 42"/>
              <a:gd name="gd75" fmla="val 280"/>
              <a:gd name="gd76" fmla="val 42"/>
              <a:gd name="gd77" fmla="*/ w 0 304"/>
              <a:gd name="gd78" fmla="*/ h 0 741"/>
              <a:gd name="gd79" fmla="*/ w 21600 304"/>
              <a:gd name="gd80" fmla="*/ h 21600 741"/>
            </a:gdLst>
            <a:ahLst/>
            <a:cxnLst/>
            <a:rect l="gd77" t="gd78" r="gd79" b="gd80"/>
            <a:pathLst>
              <a:path w="304" h="74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  <a:lnTo>
                  <a:pt x="gd61" y="gd62"/>
                </a:lnTo>
                <a:lnTo>
                  <a:pt x="gd63" y="gd64"/>
                </a:lnTo>
                <a:lnTo>
                  <a:pt x="gd65" y="gd66"/>
                </a:lnTo>
                <a:lnTo>
                  <a:pt x="gd67" y="gd68"/>
                </a:lnTo>
                <a:lnTo>
                  <a:pt x="gd69" y="gd70"/>
                </a:lnTo>
                <a:lnTo>
                  <a:pt x="gd71" y="gd72"/>
                </a:lnTo>
                <a:lnTo>
                  <a:pt x="gd73" y="gd74"/>
                </a:lnTo>
                <a:lnTo>
                  <a:pt x="gd75" y="gd76"/>
                </a:lnTo>
              </a:path>
              <a:path w="304" h="741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0" name="Freeform 7"/>
          <p:cNvSpPr>
            <a:spLocks noGrp="1" noChangeArrowheads="1"/>
          </p:cNvSpPr>
          <p:nvPr/>
        </p:nvSpPr>
        <p:spPr bwMode="auto">
          <a:xfrm>
            <a:off x="7776587" y="5625583"/>
            <a:ext cx="496512" cy="1214415"/>
          </a:xfrm>
          <a:custGeom>
            <a:avLst/>
            <a:gdLst>
              <a:gd name="gd0" fmla="val 65536"/>
              <a:gd name="gd1" fmla="val 284"/>
              <a:gd name="gd2" fmla="val 6"/>
              <a:gd name="gd3" fmla="val 278"/>
              <a:gd name="gd4" fmla="val 6"/>
              <a:gd name="gd5" fmla="val 272"/>
              <a:gd name="gd6" fmla="val 12"/>
              <a:gd name="gd7" fmla="val 254"/>
              <a:gd name="gd8" fmla="val 18"/>
              <a:gd name="gd9" fmla="val 230"/>
              <a:gd name="gd10" fmla="val 24"/>
              <a:gd name="gd11" fmla="val 206"/>
              <a:gd name="gd12" fmla="val 42"/>
              <a:gd name="gd13" fmla="val 188"/>
              <a:gd name="gd14" fmla="val 48"/>
              <a:gd name="gd15" fmla="val 176"/>
              <a:gd name="gd16" fmla="val 54"/>
              <a:gd name="gd17" fmla="val 170"/>
              <a:gd name="gd18" fmla="val 54"/>
              <a:gd name="gd19" fmla="val 150"/>
              <a:gd name="gd20" fmla="val 169"/>
              <a:gd name="gd21" fmla="val 110"/>
              <a:gd name="gd22" fmla="val 225"/>
              <a:gd name="gd23" fmla="val 54"/>
              <a:gd name="gd24" fmla="val 383"/>
              <a:gd name="gd25" fmla="val 82"/>
              <a:gd name="gd26" fmla="val 555"/>
              <a:gd name="gd27" fmla="val 40"/>
              <a:gd name="gd28" fmla="val 679"/>
              <a:gd name="gd29" fmla="val 0"/>
              <a:gd name="gd30" fmla="val 767"/>
              <a:gd name="gd31" fmla="val 108"/>
              <a:gd name="gd32" fmla="val 767"/>
              <a:gd name="gd33" fmla="val 120"/>
              <a:gd name="gd34" fmla="val 611"/>
              <a:gd name="gd35" fmla="val 148"/>
              <a:gd name="gd36" fmla="val 499"/>
              <a:gd name="gd37" fmla="val 160"/>
              <a:gd name="gd38" fmla="val 367"/>
              <a:gd name="gd39" fmla="val 218"/>
              <a:gd name="gd40" fmla="val 327"/>
              <a:gd name="gd41" fmla="val 238"/>
              <a:gd name="gd42" fmla="val 221"/>
              <a:gd name="gd43" fmla="val 296"/>
              <a:gd name="gd44" fmla="val 135"/>
              <a:gd name="gd45" fmla="val 314"/>
              <a:gd name="gd46" fmla="val 0"/>
              <a:gd name="gd47" fmla="val 302"/>
              <a:gd name="gd48" fmla="val 0"/>
              <a:gd name="gd49" fmla="val 296"/>
              <a:gd name="gd50" fmla="val 0"/>
              <a:gd name="gd51" fmla="val 290"/>
              <a:gd name="gd52" fmla="val 0"/>
              <a:gd name="gd53" fmla="val 284"/>
              <a:gd name="gd54" fmla="val 6"/>
              <a:gd name="gd55" fmla="val 284"/>
              <a:gd name="gd56" fmla="val 6"/>
              <a:gd name="gd57" fmla="val 284"/>
              <a:gd name="gd58" fmla="val 6"/>
              <a:gd name="gd59" fmla="val 284"/>
              <a:gd name="gd60" fmla="val 6"/>
              <a:gd name="gd61" fmla="*/ w 0 314"/>
              <a:gd name="gd62" fmla="*/ h 0 767"/>
              <a:gd name="gd63" fmla="*/ w 21600 314"/>
              <a:gd name="gd64" fmla="*/ h 21600 767"/>
            </a:gdLst>
            <a:ahLst/>
            <a:cxnLst/>
            <a:rect l="gd61" t="gd62" r="gd63" b="gd64"/>
            <a:pathLst>
              <a:path w="314" h="767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</a:path>
              <a:path w="314" h="767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1" name="Freeform 8"/>
          <p:cNvSpPr>
            <a:spLocks noGrp="1" noChangeArrowheads="1"/>
          </p:cNvSpPr>
          <p:nvPr/>
        </p:nvSpPr>
        <p:spPr bwMode="auto">
          <a:xfrm>
            <a:off x="7431874" y="5853583"/>
            <a:ext cx="434843" cy="986416"/>
          </a:xfrm>
          <a:custGeom>
            <a:avLst/>
            <a:gdLst>
              <a:gd name="gd0" fmla="val 65536"/>
              <a:gd name="gd1" fmla="val 257"/>
              <a:gd name="gd2" fmla="val 12"/>
              <a:gd name="gd3" fmla="val 239"/>
              <a:gd name="gd4" fmla="val 6"/>
              <a:gd name="gd5" fmla="val 203"/>
              <a:gd name="gd6" fmla="val 6"/>
              <a:gd name="gd7" fmla="val 203"/>
              <a:gd name="gd8" fmla="val 6"/>
              <a:gd name="gd9" fmla="val 197"/>
              <a:gd name="gd10" fmla="val 6"/>
              <a:gd name="gd11" fmla="val 185"/>
              <a:gd name="gd12" fmla="val 0"/>
              <a:gd name="gd13" fmla="val 173"/>
              <a:gd name="gd14" fmla="val 0"/>
              <a:gd name="gd15" fmla="val 166"/>
              <a:gd name="gd16" fmla="val 0"/>
              <a:gd name="gd17" fmla="val 160"/>
              <a:gd name="gd18" fmla="val 0"/>
              <a:gd name="gd19" fmla="val 144"/>
              <a:gd name="gd20" fmla="val 117"/>
              <a:gd name="gd21" fmla="val 128"/>
              <a:gd name="gd22" fmla="val 185"/>
              <a:gd name="gd23" fmla="val 58"/>
              <a:gd name="gd24" fmla="val 299"/>
              <a:gd name="gd25" fmla="val 54"/>
              <a:gd name="gd26" fmla="val 441"/>
              <a:gd name="gd27" fmla="val 24"/>
              <a:gd name="gd28" fmla="val 523"/>
              <a:gd name="gd29" fmla="val 0"/>
              <a:gd name="gd30" fmla="val 623"/>
              <a:gd name="gd31" fmla="val 78"/>
              <a:gd name="gd32" fmla="val 623"/>
              <a:gd name="gd33" fmla="val 92"/>
              <a:gd name="gd34" fmla="val 555"/>
              <a:gd name="gd35" fmla="val 134"/>
              <a:gd name="gd36" fmla="val 447"/>
              <a:gd name="gd37" fmla="val 158"/>
              <a:gd name="gd38" fmla="val 315"/>
              <a:gd name="gd39" fmla="val 184"/>
              <a:gd name="gd40" fmla="val 257"/>
              <a:gd name="gd41" fmla="val 216"/>
              <a:gd name="gd42" fmla="val 211"/>
              <a:gd name="gd43" fmla="val 222"/>
              <a:gd name="gd44" fmla="val 145"/>
              <a:gd name="gd45" fmla="val 240"/>
              <a:gd name="gd46" fmla="val 111"/>
              <a:gd name="gd47" fmla="val 262"/>
              <a:gd name="gd48" fmla="val 79"/>
              <a:gd name="gd49" fmla="val 275"/>
              <a:gd name="gd50" fmla="val 6"/>
              <a:gd name="gd51" fmla="val 263"/>
              <a:gd name="gd52" fmla="val 12"/>
              <a:gd name="gd53" fmla="val 257"/>
              <a:gd name="gd54" fmla="val 12"/>
              <a:gd name="gd55" fmla="val 257"/>
              <a:gd name="gd56" fmla="val 12"/>
              <a:gd name="gd57" fmla="val 257"/>
              <a:gd name="gd58" fmla="val 12"/>
              <a:gd name="gd59" fmla="*/ w 0 275"/>
              <a:gd name="gd60" fmla="*/ h 0 623"/>
              <a:gd name="gd61" fmla="*/ w 21600 275"/>
              <a:gd name="gd62" fmla="*/ h 21600 623"/>
            </a:gdLst>
            <a:ahLst/>
            <a:cxnLst/>
            <a:rect l="gd59" t="gd60" r="gd61" b="gd62"/>
            <a:pathLst>
              <a:path w="275" h="623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</a:path>
              <a:path w="275" h="623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2" name="Freeform 9"/>
          <p:cNvSpPr>
            <a:spLocks noGrp="1" noChangeArrowheads="1"/>
          </p:cNvSpPr>
          <p:nvPr/>
        </p:nvSpPr>
        <p:spPr bwMode="auto">
          <a:xfrm>
            <a:off x="7150412" y="5872583"/>
            <a:ext cx="336806" cy="967416"/>
          </a:xfrm>
          <a:custGeom>
            <a:avLst/>
            <a:gdLst>
              <a:gd name="gd0" fmla="val 65536"/>
              <a:gd name="gd1" fmla="val 171"/>
              <a:gd name="gd2" fmla="val 12"/>
              <a:gd name="gd3" fmla="val 159"/>
              <a:gd name="gd4" fmla="val 24"/>
              <a:gd name="gd5" fmla="val 153"/>
              <a:gd name="gd6" fmla="val 36"/>
              <a:gd name="gd7" fmla="val 128"/>
              <a:gd name="gd8" fmla="val 60"/>
              <a:gd name="gd9" fmla="val 110"/>
              <a:gd name="gd10" fmla="val 83"/>
              <a:gd name="gd11" fmla="val 86"/>
              <a:gd name="gd12" fmla="val 119"/>
              <a:gd name="gd13" fmla="val 68"/>
              <a:gd name="gd14" fmla="val 167"/>
              <a:gd name="gd15" fmla="val 68"/>
              <a:gd name="gd16" fmla="val 221"/>
              <a:gd name="gd17" fmla="val 68"/>
              <a:gd name="gd18" fmla="val 227"/>
              <a:gd name="gd19" fmla="val 68"/>
              <a:gd name="gd20" fmla="val 233"/>
              <a:gd name="gd21" fmla="val 68"/>
              <a:gd name="gd22" fmla="val 239"/>
              <a:gd name="gd23" fmla="val 68"/>
              <a:gd name="gd24" fmla="val 245"/>
              <a:gd name="gd25" fmla="val 68"/>
              <a:gd name="gd26" fmla="val 251"/>
              <a:gd name="gd27" fmla="val 68"/>
              <a:gd name="gd28" fmla="val 251"/>
              <a:gd name="gd29" fmla="val 68"/>
              <a:gd name="gd30" fmla="val 257"/>
              <a:gd name="gd31" fmla="val 68"/>
              <a:gd name="gd32" fmla="val 269"/>
              <a:gd name="gd33" fmla="val 74"/>
              <a:gd name="gd34" fmla="val 287"/>
              <a:gd name="gd35" fmla="val 80"/>
              <a:gd name="gd36" fmla="val 305"/>
              <a:gd name="gd37" fmla="val 86"/>
              <a:gd name="gd38" fmla="val 311"/>
              <a:gd name="gd39" fmla="val 86"/>
              <a:gd name="gd40" fmla="val 311"/>
              <a:gd name="gd41" fmla="val 92"/>
              <a:gd name="gd42" fmla="val 317"/>
              <a:gd name="gd43" fmla="val 92"/>
              <a:gd name="gd44" fmla="val 323"/>
              <a:gd name="gd45" fmla="val 92"/>
              <a:gd name="gd46" fmla="val 323"/>
              <a:gd name="gd47" fmla="val 24"/>
              <a:gd name="gd48" fmla="val 437"/>
              <a:gd name="gd49" fmla="val 18"/>
              <a:gd name="gd50" fmla="val 471"/>
              <a:gd name="gd51" fmla="val 0"/>
              <a:gd name="gd52" fmla="val 547"/>
              <a:gd name="gd53" fmla="val 50"/>
              <a:gd name="gd54" fmla="val 611"/>
              <a:gd name="gd55" fmla="val 114"/>
              <a:gd name="gd56" fmla="val 611"/>
              <a:gd name="gd57" fmla="val 104"/>
              <a:gd name="gd58" fmla="val 555"/>
              <a:gd name="gd59" fmla="val 120"/>
              <a:gd name="gd60" fmla="val 515"/>
              <a:gd name="gd61" fmla="val 150"/>
              <a:gd name="gd62" fmla="val 449"/>
              <a:gd name="gd63" fmla="val 166"/>
              <a:gd name="gd64" fmla="val 377"/>
              <a:gd name="gd65" fmla="val 156"/>
              <a:gd name="gd66" fmla="val 295"/>
              <a:gd name="gd67" fmla="val 170"/>
              <a:gd name="gd68" fmla="val 203"/>
              <a:gd name="gd69" fmla="val 212"/>
              <a:gd name="gd70" fmla="val 95"/>
              <a:gd name="gd71" fmla="val 213"/>
              <a:gd name="gd72" fmla="val 0"/>
              <a:gd name="gd73" fmla="val 207"/>
              <a:gd name="gd74" fmla="val 0"/>
              <a:gd name="gd75" fmla="val 201"/>
              <a:gd name="gd76" fmla="val 0"/>
              <a:gd name="gd77" fmla="val 195"/>
              <a:gd name="gd78" fmla="val 0"/>
              <a:gd name="gd79" fmla="val 189"/>
              <a:gd name="gd80" fmla="val 0"/>
              <a:gd name="gd81" fmla="val 183"/>
              <a:gd name="gd82" fmla="val 6"/>
              <a:gd name="gd83" fmla="val 177"/>
              <a:gd name="gd84" fmla="val 6"/>
              <a:gd name="gd85" fmla="val 171"/>
              <a:gd name="gd86" fmla="val 12"/>
              <a:gd name="gd87" fmla="val 171"/>
              <a:gd name="gd88" fmla="val 12"/>
              <a:gd name="gd89" fmla="val 171"/>
              <a:gd name="gd90" fmla="val 12"/>
              <a:gd name="gd91" fmla="*/ w 0 213"/>
              <a:gd name="gd92" fmla="*/ h 0 611"/>
              <a:gd name="gd93" fmla="*/ w 21600 213"/>
              <a:gd name="gd94" fmla="*/ h 21600 611"/>
            </a:gdLst>
            <a:ahLst/>
            <a:cxnLst/>
            <a:rect l="gd91" t="gd92" r="gd93" b="gd94"/>
            <a:pathLst>
              <a:path w="213" h="61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  <a:lnTo>
                  <a:pt x="gd61" y="gd62"/>
                </a:lnTo>
                <a:lnTo>
                  <a:pt x="gd63" y="gd64"/>
                </a:lnTo>
                <a:lnTo>
                  <a:pt x="gd65" y="gd66"/>
                </a:lnTo>
                <a:lnTo>
                  <a:pt x="gd67" y="gd68"/>
                </a:lnTo>
                <a:lnTo>
                  <a:pt x="gd69" y="gd70"/>
                </a:lnTo>
                <a:lnTo>
                  <a:pt x="gd71" y="gd72"/>
                </a:lnTo>
                <a:lnTo>
                  <a:pt x="gd73" y="gd74"/>
                </a:lnTo>
                <a:lnTo>
                  <a:pt x="gd75" y="gd76"/>
                </a:lnTo>
                <a:lnTo>
                  <a:pt x="gd77" y="gd78"/>
                </a:lnTo>
                <a:lnTo>
                  <a:pt x="gd79" y="gd80"/>
                </a:lnTo>
                <a:lnTo>
                  <a:pt x="gd81" y="gd82"/>
                </a:lnTo>
                <a:lnTo>
                  <a:pt x="gd83" y="gd84"/>
                </a:lnTo>
                <a:lnTo>
                  <a:pt x="gd85" y="gd86"/>
                </a:lnTo>
                <a:lnTo>
                  <a:pt x="gd87" y="gd88"/>
                </a:lnTo>
                <a:lnTo>
                  <a:pt x="gd89" y="gd90"/>
                </a:lnTo>
              </a:path>
              <a:path w="213" h="611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3" name="Freeform 10"/>
          <p:cNvSpPr>
            <a:spLocks noGrp="1" noChangeArrowheads="1"/>
          </p:cNvSpPr>
          <p:nvPr/>
        </p:nvSpPr>
        <p:spPr bwMode="auto">
          <a:xfrm>
            <a:off x="6786725" y="6232000"/>
            <a:ext cx="264068" cy="608000"/>
          </a:xfrm>
          <a:custGeom>
            <a:avLst/>
            <a:gdLst>
              <a:gd name="gd0" fmla="val 65536"/>
              <a:gd name="gd1" fmla="val 149"/>
              <a:gd name="gd2" fmla="val 60"/>
              <a:gd name="gd3" fmla="val 119"/>
              <a:gd name="gd4" fmla="val 30"/>
              <a:gd name="gd5" fmla="val 89"/>
              <a:gd name="gd6" fmla="val 12"/>
              <a:gd name="gd7" fmla="val 59"/>
              <a:gd name="gd8" fmla="val 0"/>
              <a:gd name="gd9" fmla="val 54"/>
              <a:gd name="gd10" fmla="val 70"/>
              <a:gd name="gd11" fmla="val 46"/>
              <a:gd name="gd12" fmla="val 112"/>
              <a:gd name="gd13" fmla="val 52"/>
              <a:gd name="gd14" fmla="val 168"/>
              <a:gd name="gd15" fmla="val 24"/>
              <a:gd name="gd16" fmla="val 194"/>
              <a:gd name="gd17" fmla="val 16"/>
              <a:gd name="gd18" fmla="val 258"/>
              <a:gd name="gd19" fmla="val 2"/>
              <a:gd name="gd20" fmla="val 300"/>
              <a:gd name="gd21" fmla="val 0"/>
              <a:gd name="gd22" fmla="val 352"/>
              <a:gd name="gd23" fmla="val 47"/>
              <a:gd name="gd24" fmla="val 384"/>
              <a:gd name="gd25" fmla="val 149"/>
              <a:gd name="gd26" fmla="val 384"/>
              <a:gd name="gd27" fmla="val 134"/>
              <a:gd name="gd28" fmla="val 350"/>
              <a:gd name="gd29" fmla="val 104"/>
              <a:gd name="gd30" fmla="val 324"/>
              <a:gd name="gd31" fmla="val 138"/>
              <a:gd name="gd32" fmla="val 274"/>
              <a:gd name="gd33" fmla="val 122"/>
              <a:gd name="gd34" fmla="val 220"/>
              <a:gd name="gd35" fmla="val 132"/>
              <a:gd name="gd36" fmla="val 186"/>
              <a:gd name="gd37" fmla="val 140"/>
              <a:gd name="gd38" fmla="val 154"/>
              <a:gd name="gd39" fmla="val 167"/>
              <a:gd name="gd40" fmla="val 90"/>
              <a:gd name="gd41" fmla="val 149"/>
              <a:gd name="gd42" fmla="val 60"/>
              <a:gd name="gd43" fmla="val 149"/>
              <a:gd name="gd44" fmla="val 60"/>
              <a:gd name="gd45" fmla="val 149"/>
              <a:gd name="gd46" fmla="val 60"/>
              <a:gd name="gd47" fmla="*/ w 0 167"/>
              <a:gd name="gd48" fmla="*/ h 0 384"/>
              <a:gd name="gd49" fmla="*/ w 21600 167"/>
              <a:gd name="gd50" fmla="*/ h 21600 384"/>
            </a:gdLst>
            <a:ahLst/>
            <a:cxnLst/>
            <a:rect l="gd47" t="gd48" r="gd49" b="gd50"/>
            <a:pathLst>
              <a:path w="167" h="384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</a:path>
              <a:path w="167" h="384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4" name="Freeform 11"/>
          <p:cNvSpPr>
            <a:spLocks noGrp="1" noChangeArrowheads="1"/>
          </p:cNvSpPr>
          <p:nvPr/>
        </p:nvSpPr>
        <p:spPr bwMode="auto">
          <a:xfrm>
            <a:off x="6483125" y="6365000"/>
            <a:ext cx="262487" cy="474999"/>
          </a:xfrm>
          <a:custGeom>
            <a:avLst/>
            <a:gdLst>
              <a:gd name="gd0" fmla="val 65536"/>
              <a:gd name="gd1" fmla="val 136"/>
              <a:gd name="gd2" fmla="val 12"/>
              <a:gd name="gd3" fmla="val 100"/>
              <a:gd name="gd4" fmla="val 0"/>
              <a:gd name="gd5" fmla="val 78"/>
              <a:gd name="gd6" fmla="val 64"/>
              <a:gd name="gd7" fmla="val 70"/>
              <a:gd name="gd8" fmla="val 126"/>
              <a:gd name="gd9" fmla="val 46"/>
              <a:gd name="gd10" fmla="val 184"/>
              <a:gd name="gd11" fmla="val 58"/>
              <a:gd name="gd12" fmla="val 232"/>
              <a:gd name="gd13" fmla="val 38"/>
              <a:gd name="gd14" fmla="val 268"/>
              <a:gd name="gd15" fmla="val 0"/>
              <a:gd name="gd16" fmla="val 300"/>
              <a:gd name="gd17" fmla="val 160"/>
              <a:gd name="gd18" fmla="val 300"/>
              <a:gd name="gd19" fmla="val 136"/>
              <a:gd name="gd20" fmla="val 272"/>
              <a:gd name="gd21" fmla="val 98"/>
              <a:gd name="gd22" fmla="val 234"/>
              <a:gd name="gd23" fmla="val 130"/>
              <a:gd name="gd24" fmla="val 188"/>
              <a:gd name="gd25" fmla="val 138"/>
              <a:gd name="gd26" fmla="val 134"/>
              <a:gd name="gd27" fmla="val 144"/>
              <a:gd name="gd28" fmla="val 94"/>
              <a:gd name="gd29" fmla="val 164"/>
              <a:gd name="gd30" fmla="val 60"/>
              <a:gd name="gd31" fmla="val 166"/>
              <a:gd name="gd32" fmla="val 0"/>
              <a:gd name="gd33" fmla="val 136"/>
              <a:gd name="gd34" fmla="val 12"/>
              <a:gd name="gd35" fmla="val 136"/>
              <a:gd name="gd36" fmla="val 12"/>
              <a:gd name="gd37" fmla="val 136"/>
              <a:gd name="gd38" fmla="val 12"/>
              <a:gd name="gd39" fmla="*/ w 0 166"/>
              <a:gd name="gd40" fmla="*/ h 0 300"/>
              <a:gd name="gd41" fmla="*/ w 21600 166"/>
              <a:gd name="gd42" fmla="*/ h 21600 300"/>
            </a:gdLst>
            <a:ahLst/>
            <a:cxnLst/>
            <a:rect l="gd39" t="gd40" r="gd41" b="gd42"/>
            <a:pathLst>
              <a:path w="166" h="300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</a:path>
              <a:path w="166" h="300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5" name="Freeform 12"/>
          <p:cNvSpPr>
            <a:spLocks noGrp="1" noChangeArrowheads="1"/>
          </p:cNvSpPr>
          <p:nvPr/>
        </p:nvSpPr>
        <p:spPr bwMode="auto">
          <a:xfrm>
            <a:off x="6182687" y="6393500"/>
            <a:ext cx="374756" cy="446500"/>
          </a:xfrm>
          <a:custGeom>
            <a:avLst/>
            <a:gdLst>
              <a:gd name="gd0" fmla="val 65536"/>
              <a:gd name="gd1" fmla="val 201"/>
              <a:gd name="gd2" fmla="val 0"/>
              <a:gd name="gd3" fmla="val 183"/>
              <a:gd name="gd4" fmla="val 0"/>
              <a:gd name="gd5" fmla="val 158"/>
              <a:gd name="gd6" fmla="val 50"/>
              <a:gd name="gd7" fmla="val 148"/>
              <a:gd name="gd8" fmla="val 92"/>
              <a:gd name="gd9" fmla="val 120"/>
              <a:gd name="gd10" fmla="val 144"/>
              <a:gd name="gd11" fmla="val 82"/>
              <a:gd name="gd12" fmla="val 182"/>
              <a:gd name="gd13" fmla="val 60"/>
              <a:gd name="gd14" fmla="val 232"/>
              <a:gd name="gd15" fmla="val 0"/>
              <a:gd name="gd16" fmla="val 282"/>
              <a:gd name="gd17" fmla="val 128"/>
              <a:gd name="gd18" fmla="val 282"/>
              <a:gd name="gd19" fmla="val 154"/>
              <a:gd name="gd20" fmla="val 254"/>
              <a:gd name="gd21" fmla="val 158"/>
              <a:gd name="gd22" fmla="val 196"/>
              <a:gd name="gd23" fmla="val 188"/>
              <a:gd name="gd24" fmla="val 148"/>
              <a:gd name="gd25" fmla="val 196"/>
              <a:gd name="gd26" fmla="val 70"/>
              <a:gd name="gd27" fmla="val 237"/>
              <a:gd name="gd28" fmla="val 0"/>
              <a:gd name="gd29" fmla="val 201"/>
              <a:gd name="gd30" fmla="val 0"/>
              <a:gd name="gd31" fmla="val 201"/>
              <a:gd name="gd32" fmla="val 0"/>
              <a:gd name="gd33" fmla="val 201"/>
              <a:gd name="gd34" fmla="val 0"/>
              <a:gd name="gd35" fmla="*/ w 0 237"/>
              <a:gd name="gd36" fmla="*/ h 0 282"/>
              <a:gd name="gd37" fmla="*/ w 21600 237"/>
              <a:gd name="gd38" fmla="*/ h 21600 282"/>
            </a:gdLst>
            <a:ahLst/>
            <a:cxnLst/>
            <a:rect l="gd35" t="gd36" r="gd37" b="gd38"/>
            <a:pathLst>
              <a:path w="237" h="28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</a:path>
              <a:path w="237" h="28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6" name="Freeform 13"/>
          <p:cNvSpPr>
            <a:spLocks noGrp="1" noChangeArrowheads="1"/>
          </p:cNvSpPr>
          <p:nvPr/>
        </p:nvSpPr>
        <p:spPr bwMode="auto">
          <a:xfrm>
            <a:off x="5809512" y="6469500"/>
            <a:ext cx="309925" cy="370500"/>
          </a:xfrm>
          <a:custGeom>
            <a:avLst/>
            <a:gdLst>
              <a:gd name="gd0" fmla="val 65536"/>
              <a:gd name="gd1" fmla="val 167"/>
              <a:gd name="gd2" fmla="val 54"/>
              <a:gd name="gd3" fmla="val 113"/>
              <a:gd name="gd4" fmla="val 24"/>
              <a:gd name="gd5" fmla="val 83"/>
              <a:gd name="gd6" fmla="val 0"/>
              <a:gd name="gd7" fmla="val 80"/>
              <a:gd name="gd8" fmla="val 62"/>
              <a:gd name="gd9" fmla="val 58"/>
              <a:gd name="gd10" fmla="val 100"/>
              <a:gd name="gd11" fmla="val 54"/>
              <a:gd name="gd12" fmla="val 160"/>
              <a:gd name="gd13" fmla="val 36"/>
              <a:gd name="gd14" fmla="val 202"/>
              <a:gd name="gd15" fmla="val 0"/>
              <a:gd name="gd16" fmla="val 234"/>
              <a:gd name="gd17" fmla="val 146"/>
              <a:gd name="gd18" fmla="val 234"/>
              <a:gd name="gd19" fmla="val 170"/>
              <a:gd name="gd20" fmla="val 198"/>
              <a:gd name="gd21" fmla="val 158"/>
              <a:gd name="gd22" fmla="val 138"/>
              <a:gd name="gd23" fmla="val 196"/>
              <a:gd name="gd24" fmla="val 100"/>
              <a:gd name="gd25" fmla="val 191"/>
              <a:gd name="gd26" fmla="val 54"/>
              <a:gd name="gd27" fmla="val 167"/>
              <a:gd name="gd28" fmla="val 54"/>
              <a:gd name="gd29" fmla="val 167"/>
              <a:gd name="gd30" fmla="val 54"/>
              <a:gd name="gd31" fmla="val 167"/>
              <a:gd name="gd32" fmla="val 54"/>
              <a:gd name="gd33" fmla="*/ w 0 196"/>
              <a:gd name="gd34" fmla="*/ h 0 234"/>
              <a:gd name="gd35" fmla="*/ w 21600 196"/>
              <a:gd name="gd36" fmla="*/ h 21600 234"/>
            </a:gdLst>
            <a:ahLst/>
            <a:cxnLst/>
            <a:rect l="gd33" t="gd34" r="gd35" b="gd36"/>
            <a:pathLst>
              <a:path w="196" h="234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</a:path>
              <a:path w="196" h="234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7" name="Freeform 14"/>
          <p:cNvSpPr>
            <a:spLocks noGrp="1" noChangeArrowheads="1"/>
          </p:cNvSpPr>
          <p:nvPr/>
        </p:nvSpPr>
        <p:spPr bwMode="auto">
          <a:xfrm>
            <a:off x="5496425" y="6441000"/>
            <a:ext cx="300437" cy="399000"/>
          </a:xfrm>
          <a:custGeom>
            <a:avLst/>
            <a:gdLst>
              <a:gd name="gd0" fmla="val 65536"/>
              <a:gd name="gd1" fmla="val 190"/>
              <a:gd name="gd2" fmla="val 0"/>
              <a:gd name="gd3" fmla="val 166"/>
              <a:gd name="gd4" fmla="val 0"/>
              <a:gd name="gd5" fmla="val 158"/>
              <a:gd name="gd6" fmla="val 38"/>
              <a:gd name="gd7" fmla="val 138"/>
              <a:gd name="gd8" fmla="val 120"/>
              <a:gd name="gd9" fmla="val 94"/>
              <a:gd name="gd10" fmla="val 180"/>
              <a:gd name="gd11" fmla="val 62"/>
              <a:gd name="gd12" fmla="val 234"/>
              <a:gd name="gd13" fmla="val 0"/>
              <a:gd name="gd14" fmla="val 252"/>
              <a:gd name="gd15" fmla="val 128"/>
              <a:gd name="gd16" fmla="val 252"/>
              <a:gd name="gd17" fmla="val 142"/>
              <a:gd name="gd18" fmla="val 188"/>
              <a:gd name="gd19" fmla="val 186"/>
              <a:gd name="gd20" fmla="val 90"/>
              <a:gd name="gd21" fmla="val 190"/>
              <a:gd name="gd22" fmla="val 38"/>
              <a:gd name="gd23" fmla="val 190"/>
              <a:gd name="gd24" fmla="val 0"/>
              <a:gd name="gd25" fmla="val 190"/>
              <a:gd name="gd26" fmla="val 0"/>
              <a:gd name="gd27" fmla="val 190"/>
              <a:gd name="gd28" fmla="val 0"/>
              <a:gd name="gd29" fmla="val 190"/>
              <a:gd name="gd30" fmla="val 0"/>
              <a:gd name="gd31" fmla="*/ w 0 190"/>
              <a:gd name="gd32" fmla="*/ h 0 252"/>
              <a:gd name="gd33" fmla="*/ w 21600 190"/>
              <a:gd name="gd34" fmla="*/ h 21600 252"/>
            </a:gdLst>
            <a:ahLst/>
            <a:cxnLst/>
            <a:rect l="gd31" t="gd32" r="gd33" b="gd34"/>
            <a:pathLst>
              <a:path w="190" h="25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</a:path>
              <a:path w="190" h="25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8" name="Freeform 15"/>
          <p:cNvSpPr>
            <a:spLocks noGrp="1" noChangeArrowheads="1"/>
          </p:cNvSpPr>
          <p:nvPr/>
        </p:nvSpPr>
        <p:spPr bwMode="auto">
          <a:xfrm>
            <a:off x="5012562" y="6631000"/>
            <a:ext cx="363687" cy="209000"/>
          </a:xfrm>
          <a:custGeom>
            <a:avLst/>
            <a:gdLst>
              <a:gd name="gd0" fmla="val 65536"/>
              <a:gd name="gd1" fmla="val 197"/>
              <a:gd name="gd2" fmla="val 0"/>
              <a:gd name="gd3" fmla="val 191"/>
              <a:gd name="gd4" fmla="val 0"/>
              <a:gd name="gd5" fmla="val 185"/>
              <a:gd name="gd6" fmla="val 0"/>
              <a:gd name="gd7" fmla="val 173"/>
              <a:gd name="gd8" fmla="val 0"/>
              <a:gd name="gd9" fmla="val 161"/>
              <a:gd name="gd10" fmla="val 0"/>
              <a:gd name="gd11" fmla="val 155"/>
              <a:gd name="gd12" fmla="val 0"/>
              <a:gd name="gd13" fmla="val 138"/>
              <a:gd name="gd14" fmla="val 6"/>
              <a:gd name="gd15" fmla="val 132"/>
              <a:gd name="gd16" fmla="val 6"/>
              <a:gd name="gd17" fmla="val 35"/>
              <a:gd name="gd18" fmla="val 18"/>
              <a:gd name="gd19" fmla="val 11"/>
              <a:gd name="gd20" fmla="val 30"/>
              <a:gd name="gd21" fmla="val 23"/>
              <a:gd name="gd22" fmla="val 54"/>
              <a:gd name="gd23" fmla="val 0"/>
              <a:gd name="gd24" fmla="val 100"/>
              <a:gd name="gd25" fmla="val 0"/>
              <a:gd name="gd26" fmla="val 132"/>
              <a:gd name="gd27" fmla="val 162"/>
              <a:gd name="gd28" fmla="val 132"/>
              <a:gd name="gd29" fmla="val 204"/>
              <a:gd name="gd30" fmla="val 88"/>
              <a:gd name="gd31" fmla="val 230"/>
              <a:gd name="gd32" fmla="val 46"/>
              <a:gd name="gd33" fmla="val 214"/>
              <a:gd name="gd34" fmla="val 24"/>
              <a:gd name="gd35" fmla="val 215"/>
              <a:gd name="gd36" fmla="val 0"/>
              <a:gd name="gd37" fmla="val 209"/>
              <a:gd name="gd38" fmla="val 0"/>
              <a:gd name="gd39" fmla="val 203"/>
              <a:gd name="gd40" fmla="val 0"/>
              <a:gd name="gd41" fmla="val 203"/>
              <a:gd name="gd42" fmla="val 0"/>
              <a:gd name="gd43" fmla="val 197"/>
              <a:gd name="gd44" fmla="val 0"/>
              <a:gd name="gd45" fmla="val 197"/>
              <a:gd name="gd46" fmla="val 0"/>
              <a:gd name="gd47" fmla="val 197"/>
              <a:gd name="gd48" fmla="val 0"/>
              <a:gd name="gd49" fmla="*/ w 0 230"/>
              <a:gd name="gd50" fmla="*/ h 0 132"/>
              <a:gd name="gd51" fmla="*/ w 21600 230"/>
              <a:gd name="gd52" fmla="*/ h 21600 132"/>
            </a:gdLst>
            <a:ahLst/>
            <a:cxnLst/>
            <a:rect l="gd49" t="gd50" r="gd51" b="gd52"/>
            <a:pathLst>
              <a:path w="230" h="13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</a:path>
              <a:path w="230" h="13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69" name="Freeform 16"/>
          <p:cNvSpPr>
            <a:spLocks noGrp="1" noChangeArrowheads="1"/>
          </p:cNvSpPr>
          <p:nvPr/>
        </p:nvSpPr>
        <p:spPr bwMode="auto">
          <a:xfrm>
            <a:off x="4813325" y="6678500"/>
            <a:ext cx="140731" cy="161500"/>
          </a:xfrm>
          <a:custGeom>
            <a:avLst/>
            <a:gdLst>
              <a:gd name="gd0" fmla="val 65536"/>
              <a:gd name="gd1" fmla="val 71"/>
              <a:gd name="gd2" fmla="val 0"/>
              <a:gd name="gd3" fmla="val 66"/>
              <a:gd name="gd4" fmla="val 48"/>
              <a:gd name="gd5" fmla="val 30"/>
              <a:gd name="gd6" fmla="val 72"/>
              <a:gd name="gd7" fmla="val 0"/>
              <a:gd name="gd8" fmla="val 102"/>
              <a:gd name="gd9" fmla="val 66"/>
              <a:gd name="gd10" fmla="val 102"/>
              <a:gd name="gd11" fmla="val 88"/>
              <a:gd name="gd12" fmla="val 56"/>
              <a:gd name="gd13" fmla="val 89"/>
              <a:gd name="gd14" fmla="val 6"/>
              <a:gd name="gd15" fmla="val 71"/>
              <a:gd name="gd16" fmla="val 0"/>
              <a:gd name="gd17" fmla="val 71"/>
              <a:gd name="gd18" fmla="val 0"/>
              <a:gd name="gd19" fmla="val 71"/>
              <a:gd name="gd20" fmla="val 0"/>
              <a:gd name="gd21" fmla="*/ w 0 89"/>
              <a:gd name="gd22" fmla="*/ h 0 102"/>
              <a:gd name="gd23" fmla="*/ w 21600 89"/>
              <a:gd name="gd24" fmla="*/ h 21600 102"/>
            </a:gdLst>
            <a:ahLst/>
            <a:cxnLst/>
            <a:rect l="gd21" t="gd22" r="gd23" b="gd24"/>
            <a:pathLst>
              <a:path w="89" h="10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</a:path>
              <a:path w="89" h="10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13291" bIns="45719" anchor="t"/>
          <a:lstStyle/>
          <a:p>
            <a:pPr>
              <a:defRPr/>
            </a:pPr>
            <a:endParaRPr/>
          </a:p>
        </p:txBody>
      </p:sp>
      <p:sp>
        <p:nvSpPr>
          <p:cNvPr id="2070" name="Freeform 17"/>
          <p:cNvSpPr>
            <a:spLocks noGrp="1" noChangeArrowheads="1"/>
          </p:cNvSpPr>
          <p:nvPr/>
        </p:nvSpPr>
        <p:spPr bwMode="auto">
          <a:xfrm>
            <a:off x="8668412" y="5331083"/>
            <a:ext cx="439587" cy="1508916"/>
          </a:xfrm>
          <a:custGeom>
            <a:avLst/>
            <a:gdLst>
              <a:gd name="gd0" fmla="val 65536"/>
              <a:gd name="gd1" fmla="val 278"/>
              <a:gd name="gd2" fmla="val 24"/>
              <a:gd name="gd3" fmla="val 272"/>
              <a:gd name="gd4" fmla="val 24"/>
              <a:gd name="gd5" fmla="val 272"/>
              <a:gd name="gd6" fmla="val 18"/>
              <a:gd name="gd7" fmla="val 266"/>
              <a:gd name="gd8" fmla="val 18"/>
              <a:gd name="gd9" fmla="val 254"/>
              <a:gd name="gd10" fmla="val 12"/>
              <a:gd name="gd11" fmla="val 236"/>
              <a:gd name="gd12" fmla="val 6"/>
              <a:gd name="gd13" fmla="val 212"/>
              <a:gd name="gd14" fmla="val 0"/>
              <a:gd name="gd15" fmla="val 206"/>
              <a:gd name="gd16" fmla="val 6"/>
              <a:gd name="gd17" fmla="val 198"/>
              <a:gd name="gd18" fmla="val 129"/>
              <a:gd name="gd19" fmla="val 184"/>
              <a:gd name="gd20" fmla="val 209"/>
              <a:gd name="gd21" fmla="val 182"/>
              <a:gd name="gd22" fmla="val 249"/>
              <a:gd name="gd23" fmla="val 200"/>
              <a:gd name="gd24" fmla="val 339"/>
              <a:gd name="gd25" fmla="val 186"/>
              <a:gd name="gd26" fmla="val 481"/>
              <a:gd name="gd27" fmla="val 176"/>
              <a:gd name="gd28" fmla="val 521"/>
              <a:gd name="gd29" fmla="val 156"/>
              <a:gd name="gd30" fmla="val 601"/>
              <a:gd name="gd31" fmla="val 172"/>
              <a:gd name="gd32" fmla="val 681"/>
              <a:gd name="gd33" fmla="val 138"/>
              <a:gd name="gd34" fmla="val 765"/>
              <a:gd name="gd35" fmla="val 96"/>
              <a:gd name="gd36" fmla="val 847"/>
              <a:gd name="gd37" fmla="val 50"/>
              <a:gd name="gd38" fmla="val 899"/>
              <a:gd name="gd39" fmla="val 0"/>
              <a:gd name="gd40" fmla="val 953"/>
              <a:gd name="gd41" fmla="val 278"/>
              <a:gd name="gd42" fmla="val 953"/>
              <a:gd name="gd43" fmla="val 278"/>
              <a:gd name="gd44" fmla="val 24"/>
              <a:gd name="gd45" fmla="val 278"/>
              <a:gd name="gd46" fmla="val 24"/>
              <a:gd name="gd47" fmla="val 278"/>
              <a:gd name="gd48" fmla="val 24"/>
              <a:gd name="gd49" fmla="*/ w 0 278"/>
              <a:gd name="gd50" fmla="*/ h 0 953"/>
              <a:gd name="gd51" fmla="*/ w 21600 278"/>
              <a:gd name="gd52" fmla="*/ h 21600 953"/>
            </a:gdLst>
            <a:ahLst/>
            <a:cxnLst/>
            <a:rect l="gd49" t="gd50" r="gd51" b="gd52"/>
            <a:pathLst>
              <a:path w="278" h="953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</a:path>
              <a:path w="278" h="953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2051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5399" y="277083"/>
            <a:ext cx="8197200" cy="1136833"/>
          </a:xfrm>
          <a:prstGeom prst="rect">
            <a:avLst/>
          </a:prstGeom>
          <a:noFill/>
        </p:spPr>
        <p:txBody>
          <a:bodyPr lIns="91439" tIns="45719" rIns="91440" bIns="45719" anchor="ctr" anchorCtr="0"/>
          <a:lstStyle/>
          <a:p>
            <a:pPr marL="0" lvl="0" indent="0">
              <a:buNone/>
              <a:defRPr/>
            </a:pPr>
            <a:r>
              <a:rPr/>
              <a:t>Образец заголовка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399" y="1596000"/>
            <a:ext cx="8197200" cy="4518833"/>
          </a:xfrm>
          <a:prstGeom prst="rect">
            <a:avLst/>
          </a:prstGeom>
          <a:noFill/>
        </p:spPr>
        <p:txBody>
          <a:bodyPr lIns="91439" tIns="45720" rIns="91440" bIns="45720"/>
          <a:lstStyle/>
          <a:p>
            <a:pPr marL="342900" lvl="0" indent="-342900"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/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/>
            </a:pPr>
            <a:r>
              <a:rPr/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chemeClr val="dk2"/>
              </a:buClr>
              <a:buSzPct val="70000"/>
              <a:buFont typeface="Wingdings"/>
              <a:buChar char="u"/>
              <a:defRPr/>
            </a:pPr>
            <a:r>
              <a:rPr/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chemeClr val="dk2"/>
              </a:buClr>
              <a:buSzPct val="70000"/>
              <a:buChar char="–"/>
              <a:defRPr/>
            </a:pPr>
            <a:r>
              <a:rPr/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chemeClr val="folHlink"/>
              </a:buClr>
              <a:buSzPct val="70000"/>
              <a:buFont typeface="Wingdings"/>
              <a:buChar char="u"/>
              <a:defRPr/>
            </a:pPr>
            <a:r>
              <a:rPr/>
              <a:t>Пятый уровень</a:t>
            </a:r>
          </a:p>
        </p:txBody>
      </p:sp>
      <p:sp>
        <p:nvSpPr>
          <p:cNvPr id="2053" name="Rectangle 20"/>
          <p:cNvSpPr>
            <a:spLocks noGrp="1" noChangeArrowheads="1"/>
          </p:cNvSpPr>
          <p:nvPr>
            <p:ph type="dt" idx="2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>
              <a:defRPr/>
            </a:pPr>
            <a:endParaRPr/>
          </a:p>
        </p:txBody>
      </p:sp>
      <p:sp>
        <p:nvSpPr>
          <p:cNvPr id="2054" name="Rectangle 21"/>
          <p:cNvSpPr>
            <a:spLocks noGrp="1" noChangeArrowheads="1"/>
          </p:cNvSpPr>
          <p:nvPr>
            <p:ph type="ftr" idx="3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>
              <a:defRPr/>
            </a:pPr>
            <a:endParaRPr/>
          </a:p>
        </p:txBody>
      </p:sp>
      <p:sp>
        <p:nvSpPr>
          <p:cNvPr id="2055" name="Rectangle 22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6527400" y="6227250"/>
            <a:ext cx="2125200" cy="456000"/>
          </a:xfrm>
          <a:prstGeom prst="rect">
            <a:avLst/>
          </a:prstGeom>
          <a:noFill/>
        </p:spPr>
        <p:txBody>
          <a:bodyPr lIns="91439" tIns="45720" rIns="91439" bIns="45719" anchor="b"/>
          <a:lstStyle/>
          <a:p>
            <a:pPr marL="0" lvl="0" indent="0" algn="r">
              <a:buNone/>
              <a:defRPr/>
            </a:pPr>
            <a:fld id="{D038279B-FC19-497E-A7D1-5ADD9CAF016F}" type="slidenum">
              <a:t>‹#›</a:t>
            </a:fld>
            <a:endParaRPr/>
          </a:p>
        </p:txBody>
      </p:sp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8" name="Shape 1028"/>
          <p:cNvSpPr>
            <a:spLocks noGrp="1" noChangeArrowheads="1"/>
          </p:cNvSpPr>
          <p:nvPr>
            <p:ph type="dt" idx="2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AndObj" userDrawn="1">
  <p:cSld name="2_1_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2505" name="Shape 362505"/>
          <p:cNvSpPr>
            <a:spLocks noGrp="1" noChangeArrowheads="1"/>
          </p:cNvSpPr>
          <p:nvPr>
            <p:ph type="title"/>
          </p:nvPr>
        </p:nvSpPr>
        <p:spPr bwMode="auto">
          <a:xfrm>
            <a:off x="759000" y="760000"/>
            <a:ext cx="7893600" cy="1140000"/>
          </a:xfrm>
          <a:prstGeom prst="rect">
            <a:avLst/>
          </a:prstGeom>
          <a:noFill/>
        </p:spPr>
        <p:txBody>
          <a:bodyPr lIns="91439" tIns="45719" rIns="91440" bIns="45720"/>
          <a:lstStyle/>
          <a:p>
            <a:pPr>
              <a:defRPr/>
            </a:pPr>
            <a:endParaRPr/>
          </a:p>
        </p:txBody>
      </p:sp>
      <p:sp>
        <p:nvSpPr>
          <p:cNvPr id="362506" name="Shape 36250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2674" y="2414583"/>
            <a:ext cx="8355324" cy="3879166"/>
          </a:xfrm>
          <a:prstGeom prst="rect">
            <a:avLst/>
          </a:prstGeom>
          <a:noFill/>
        </p:spPr>
        <p:txBody>
          <a:bodyPr lIns="91439" tIns="45719" rIns="91440" bIns="45720"/>
          <a:lstStyle/>
          <a:p>
            <a:pPr>
              <a:defRPr/>
            </a:pPr>
            <a:endParaRPr/>
          </a:p>
        </p:txBody>
      </p:sp>
      <p:sp>
        <p:nvSpPr>
          <p:cNvPr id="1028" name="Shape 1028"/>
          <p:cNvSpPr>
            <a:spLocks noGrp="1" noChangeArrowheads="1"/>
          </p:cNvSpPr>
          <p:nvPr>
            <p:ph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362507" name="Shape 362507"/>
          <p:cNvSpPr>
            <a:spLocks noGrp="1" noChangeArrowheads="1"/>
          </p:cNvSpPr>
          <p:nvPr>
            <p:ph type="dt" idx="2"/>
          </p:nvPr>
        </p:nvSpPr>
        <p:spPr bwMode="auto">
          <a:xfrm>
            <a:off x="2428800" y="6232000"/>
            <a:ext cx="2122037" cy="473416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r">
              <a:buNone/>
              <a:defRPr/>
            </a:pPr>
            <a:endParaRPr sz="1400"/>
          </a:p>
        </p:txBody>
      </p:sp>
      <p:sp>
        <p:nvSpPr>
          <p:cNvPr id="362508" name="Shape 362508"/>
          <p:cNvSpPr>
            <a:spLocks noGrp="1" noChangeArrowheads="1"/>
          </p:cNvSpPr>
          <p:nvPr>
            <p:ph type="ftr" idx="3"/>
          </p:nvPr>
        </p:nvSpPr>
        <p:spPr bwMode="auto">
          <a:xfrm>
            <a:off x="5768399" y="6232000"/>
            <a:ext cx="2885781" cy="473416"/>
          </a:xfrm>
          <a:prstGeom prst="rect">
            <a:avLst/>
          </a:prstGeom>
          <a:noFill/>
        </p:spPr>
        <p:txBody>
          <a:bodyPr lIns="91439" tIns="45720" rIns="91439" bIns="45719" anchor="b"/>
          <a:lstStyle/>
          <a:p>
            <a:pPr marL="0" lvl="0" indent="0" algn="ctr">
              <a:buNone/>
              <a:defRPr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3860381833"/>
      </p:ext>
    </p:extLst>
  </p:cSld>
  <p:clrMapOvr>
    <a:masterClrMapping/>
  </p:clrMapOvr>
  <p:hf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5D9E9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2" name="Freeform 3"/>
          <p:cNvSpPr>
            <a:spLocks noGrp="1" noChangeArrowheads="1"/>
          </p:cNvSpPr>
          <p:nvPr/>
        </p:nvSpPr>
        <p:spPr bwMode="auto">
          <a:xfrm>
            <a:off x="4697893" y="5331083"/>
            <a:ext cx="4410106" cy="1508916"/>
          </a:xfrm>
          <a:custGeom>
            <a:avLst/>
            <a:gdLst>
              <a:gd name="gd0" fmla="val 65536"/>
              <a:gd name="gd1" fmla="val 2780"/>
              <a:gd name="gd2" fmla="val 24"/>
              <a:gd name="gd3" fmla="val 2774"/>
              <a:gd name="gd4" fmla="val 24"/>
              <a:gd name="gd5" fmla="val 2774"/>
              <a:gd name="gd6" fmla="val 18"/>
              <a:gd name="gd7" fmla="val 2768"/>
              <a:gd name="gd8" fmla="val 18"/>
              <a:gd name="gd9" fmla="val 2756"/>
              <a:gd name="gd10" fmla="val 12"/>
              <a:gd name="gd11" fmla="val 2738"/>
              <a:gd name="gd12" fmla="val 6"/>
              <a:gd name="gd13" fmla="val 2714"/>
              <a:gd name="gd14" fmla="val 0"/>
              <a:gd name="gd15" fmla="val 2678"/>
              <a:gd name="gd16" fmla="val 24"/>
              <a:gd name="gd17" fmla="val 2643"/>
              <a:gd name="gd18" fmla="val 54"/>
              <a:gd name="gd19" fmla="val 2619"/>
              <a:gd name="gd20" fmla="val 90"/>
              <a:gd name="gd21" fmla="val 2613"/>
              <a:gd name="gd22" fmla="val 96"/>
              <a:gd name="gd23" fmla="val 2613"/>
              <a:gd name="gd24" fmla="val 102"/>
              <a:gd name="gd25" fmla="val 2601"/>
              <a:gd name="gd26" fmla="val 108"/>
              <a:gd name="gd27" fmla="val 2583"/>
              <a:gd name="gd28" fmla="val 120"/>
              <a:gd name="gd29" fmla="val 2541"/>
              <a:gd name="gd30" fmla="val 132"/>
              <a:gd name="gd31" fmla="val 2511"/>
              <a:gd name="gd32" fmla="val 156"/>
              <a:gd name="gd33" fmla="val 2511"/>
              <a:gd name="gd34" fmla="val 204"/>
              <a:gd name="gd35" fmla="val 2511"/>
              <a:gd name="gd36" fmla="val 210"/>
              <a:gd name="gd37" fmla="val 2505"/>
              <a:gd name="gd38" fmla="val 216"/>
              <a:gd name="gd39" fmla="val 2505"/>
              <a:gd name="gd40" fmla="val 222"/>
              <a:gd name="gd41" fmla="val 2499"/>
              <a:gd name="gd42" fmla="val 228"/>
              <a:gd name="gd43" fmla="val 2499"/>
              <a:gd name="gd44" fmla="val 240"/>
              <a:gd name="gd45" fmla="val 2493"/>
              <a:gd name="gd46" fmla="val 246"/>
              <a:gd name="gd47" fmla="val 2487"/>
              <a:gd name="gd48" fmla="val 246"/>
              <a:gd name="gd49" fmla="val 2487"/>
              <a:gd name="gd50" fmla="val 252"/>
              <a:gd name="gd51" fmla="val 2481"/>
              <a:gd name="gd52" fmla="val 252"/>
              <a:gd name="gd53" fmla="val 2475"/>
              <a:gd name="gd54" fmla="val 252"/>
              <a:gd name="gd55" fmla="val 2469"/>
              <a:gd name="gd56" fmla="val 252"/>
              <a:gd name="gd57" fmla="val 2457"/>
              <a:gd name="gd58" fmla="val 252"/>
              <a:gd name="gd59" fmla="val 2439"/>
              <a:gd name="gd60" fmla="val 258"/>
              <a:gd name="gd61" fmla="val 2415"/>
              <a:gd name="gd62" fmla="val 222"/>
              <a:gd name="gd63" fmla="val 2397"/>
              <a:gd name="gd64" fmla="val 210"/>
              <a:gd name="gd65" fmla="val 2373"/>
              <a:gd name="gd66" fmla="val 216"/>
              <a:gd name="gd67" fmla="val 2332"/>
              <a:gd name="gd68" fmla="val 216"/>
              <a:gd name="gd69" fmla="val 2296"/>
              <a:gd name="gd70" fmla="val 204"/>
              <a:gd name="gd71" fmla="val 2260"/>
              <a:gd name="gd72" fmla="val 192"/>
              <a:gd name="gd73" fmla="val 2260"/>
              <a:gd name="gd74" fmla="val 192"/>
              <a:gd name="gd75" fmla="val 2248"/>
              <a:gd name="gd76" fmla="val 186"/>
              <a:gd name="gd77" fmla="val 2242"/>
              <a:gd name="gd78" fmla="val 186"/>
              <a:gd name="gd79" fmla="val 2236"/>
              <a:gd name="gd80" fmla="val 186"/>
              <a:gd name="gd81" fmla="val 2230"/>
              <a:gd name="gd82" fmla="val 186"/>
              <a:gd name="gd83" fmla="val 2224"/>
              <a:gd name="gd84" fmla="val 192"/>
              <a:gd name="gd85" fmla="val 2224"/>
              <a:gd name="gd86" fmla="val 192"/>
              <a:gd name="gd87" fmla="val 2218"/>
              <a:gd name="gd88" fmla="val 192"/>
              <a:gd name="gd89" fmla="val 2212"/>
              <a:gd name="gd90" fmla="val 198"/>
              <a:gd name="gd91" fmla="val 2194"/>
              <a:gd name="gd92" fmla="val 204"/>
              <a:gd name="gd93" fmla="val 2170"/>
              <a:gd name="gd94" fmla="val 210"/>
              <a:gd name="gd95" fmla="val 2146"/>
              <a:gd name="gd96" fmla="val 228"/>
              <a:gd name="gd97" fmla="val 2122"/>
              <a:gd name="gd98" fmla="val 240"/>
              <a:gd name="gd99" fmla="val 2116"/>
              <a:gd name="gd100" fmla="val 240"/>
              <a:gd name="gd101" fmla="val 2110"/>
              <a:gd name="gd102" fmla="val 240"/>
              <a:gd name="gd103" fmla="val 2110"/>
              <a:gd name="gd104" fmla="val 240"/>
              <a:gd name="gd105" fmla="val 2104"/>
              <a:gd name="gd106" fmla="val 240"/>
              <a:gd name="gd107" fmla="val 2098"/>
              <a:gd name="gd108" fmla="val 246"/>
              <a:gd name="gd109" fmla="val 2092"/>
              <a:gd name="gd110" fmla="val 246"/>
              <a:gd name="gd111" fmla="val 2086"/>
              <a:gd name="gd112" fmla="val 246"/>
              <a:gd name="gd113" fmla="val 2080"/>
              <a:gd name="gd114" fmla="val 252"/>
              <a:gd name="gd115" fmla="val 2080"/>
              <a:gd name="gd116" fmla="val 258"/>
              <a:gd name="gd117" fmla="val 2074"/>
              <a:gd name="gd118" fmla="val 258"/>
              <a:gd name="gd119" fmla="val 2074"/>
              <a:gd name="gd120" fmla="val 258"/>
              <a:gd name="gd121" fmla="val 2074"/>
              <a:gd name="gd122" fmla="val 264"/>
              <a:gd name="gd123" fmla="val 2074"/>
              <a:gd name="gd124" fmla="val 264"/>
              <a:gd name="gd125" fmla="val 2074"/>
              <a:gd name="gd126" fmla="val 270"/>
              <a:gd name="gd127" fmla="val 2074"/>
              <a:gd name="gd128" fmla="val 276"/>
              <a:gd name="gd129" fmla="val 2069"/>
              <a:gd name="gd130" fmla="val 288"/>
              <a:gd name="gd131" fmla="val 2057"/>
              <a:gd name="gd132" fmla="val 300"/>
              <a:gd name="gd133" fmla="val 2057"/>
              <a:gd name="gd134" fmla="val 300"/>
              <a:gd name="gd135" fmla="val 2051"/>
              <a:gd name="gd136" fmla="val 300"/>
              <a:gd name="gd137" fmla="val 2045"/>
              <a:gd name="gd138" fmla="val 300"/>
              <a:gd name="gd139" fmla="val 2039"/>
              <a:gd name="gd140" fmla="val 306"/>
              <a:gd name="gd141" fmla="val 2033"/>
              <a:gd name="gd142" fmla="val 306"/>
              <a:gd name="gd143" fmla="val 2033"/>
              <a:gd name="gd144" fmla="val 312"/>
              <a:gd name="gd145" fmla="val 2027"/>
              <a:gd name="gd146" fmla="val 312"/>
              <a:gd name="gd147" fmla="val 2027"/>
              <a:gd name="gd148" fmla="val 318"/>
              <a:gd name="gd149" fmla="val 2027"/>
              <a:gd name="gd150" fmla="val 318"/>
              <a:gd name="gd151" fmla="val 2021"/>
              <a:gd name="gd152" fmla="val 324"/>
              <a:gd name="gd153" fmla="val 2021"/>
              <a:gd name="gd154" fmla="val 324"/>
              <a:gd name="gd155" fmla="val 2015"/>
              <a:gd name="gd156" fmla="val 330"/>
              <a:gd name="gd157" fmla="val 2015"/>
              <a:gd name="gd158" fmla="val 330"/>
              <a:gd name="gd159" fmla="val 2009"/>
              <a:gd name="gd160" fmla="val 336"/>
              <a:gd name="gd161" fmla="val 1997"/>
              <a:gd name="gd162" fmla="val 336"/>
              <a:gd name="gd163" fmla="val 1991"/>
              <a:gd name="gd164" fmla="val 342"/>
              <a:gd name="gd165" fmla="val 1985"/>
              <a:gd name="gd166" fmla="val 342"/>
              <a:gd name="gd167" fmla="val 1979"/>
              <a:gd name="gd168" fmla="val 342"/>
              <a:gd name="gd169" fmla="val 1961"/>
              <a:gd name="gd170" fmla="val 336"/>
              <a:gd name="gd171" fmla="val 1925"/>
              <a:gd name="gd172" fmla="val 336"/>
              <a:gd name="gd173" fmla="val 1919"/>
              <a:gd name="gd174" fmla="val 336"/>
              <a:gd name="gd175" fmla="val 1913"/>
              <a:gd name="gd176" fmla="val 336"/>
              <a:gd name="gd177" fmla="val 1895"/>
              <a:gd name="gd178" fmla="val 330"/>
              <a:gd name="gd179" fmla="val 1889"/>
              <a:gd name="gd180" fmla="val 330"/>
              <a:gd name="gd181" fmla="val 1883"/>
              <a:gd name="gd182" fmla="val 330"/>
              <a:gd name="gd183" fmla="val 1877"/>
              <a:gd name="gd184" fmla="val 330"/>
              <a:gd name="gd185" fmla="val 1877"/>
              <a:gd name="gd186" fmla="val 330"/>
              <a:gd name="gd187" fmla="val 1871"/>
              <a:gd name="gd188" fmla="val 336"/>
              <a:gd name="gd189" fmla="val 1871"/>
              <a:gd name="gd190" fmla="val 336"/>
              <a:gd name="gd191" fmla="val 1865"/>
              <a:gd name="gd192" fmla="val 342"/>
              <a:gd name="gd193" fmla="val 1865"/>
              <a:gd name="gd194" fmla="val 342"/>
              <a:gd name="gd195" fmla="val 1859"/>
              <a:gd name="gd196" fmla="val 348"/>
              <a:gd name="gd197" fmla="val 1859"/>
              <a:gd name="gd198" fmla="val 348"/>
              <a:gd name="gd199" fmla="val 1853"/>
              <a:gd name="gd200" fmla="val 354"/>
              <a:gd name="gd201" fmla="val 1847"/>
              <a:gd name="gd202" fmla="val 354"/>
              <a:gd name="gd203" fmla="val 1835"/>
              <a:gd name="gd204" fmla="val 360"/>
              <a:gd name="gd205" fmla="val 1829"/>
              <a:gd name="gd206" fmla="val 360"/>
              <a:gd name="gd207" fmla="val 1823"/>
              <a:gd name="gd208" fmla="val 360"/>
              <a:gd name="gd209" fmla="val 1817"/>
              <a:gd name="gd210" fmla="val 360"/>
              <a:gd name="gd211" fmla="val 1776"/>
              <a:gd name="gd212" fmla="val 342"/>
              <a:gd name="gd213" fmla="val 1770"/>
              <a:gd name="gd214" fmla="val 342"/>
              <a:gd name="gd215" fmla="val 1764"/>
              <a:gd name="gd216" fmla="val 342"/>
              <a:gd name="gd217" fmla="val 1758"/>
              <a:gd name="gd218" fmla="val 342"/>
              <a:gd name="gd219" fmla="val 1746"/>
              <a:gd name="gd220" fmla="val 342"/>
              <a:gd name="gd221" fmla="val 1746"/>
              <a:gd name="gd222" fmla="val 342"/>
              <a:gd name="gd223" fmla="val 1740"/>
              <a:gd name="gd224" fmla="val 342"/>
              <a:gd name="gd225" fmla="val 1734"/>
              <a:gd name="gd226" fmla="val 342"/>
              <a:gd name="gd227" fmla="val 1728"/>
              <a:gd name="gd228" fmla="val 348"/>
              <a:gd name="gd229" fmla="val 1722"/>
              <a:gd name="gd230" fmla="val 348"/>
              <a:gd name="gd231" fmla="val 1716"/>
              <a:gd name="gd232" fmla="val 354"/>
              <a:gd name="gd233" fmla="val 1704"/>
              <a:gd name="gd234" fmla="val 366"/>
              <a:gd name="gd235" fmla="val 1698"/>
              <a:gd name="gd236" fmla="val 378"/>
              <a:gd name="gd237" fmla="val 1674"/>
              <a:gd name="gd238" fmla="val 402"/>
              <a:gd name="gd239" fmla="val 1656"/>
              <a:gd name="gd240" fmla="val 425"/>
              <a:gd name="gd241" fmla="val 1632"/>
              <a:gd name="gd242" fmla="val 461"/>
              <a:gd name="gd243" fmla="val 1614"/>
              <a:gd name="gd244" fmla="val 509"/>
              <a:gd name="gd245" fmla="val 1614"/>
              <a:gd name="gd246" fmla="val 563"/>
              <a:gd name="gd247" fmla="val 1614"/>
              <a:gd name="gd248" fmla="val 569"/>
              <a:gd name="gd249" fmla="val 1614"/>
              <a:gd name="gd250" fmla="val 575"/>
              <a:gd name="gd251" fmla="val 1614"/>
              <a:gd name="gd252" fmla="val 581"/>
              <a:gd name="gd253" fmla="val 1614"/>
              <a:gd name="gd254" fmla="val 587"/>
              <a:gd name="gd255" fmla="val 1614"/>
              <a:gd name="gd256" fmla="val 593"/>
              <a:gd name="gd257" fmla="val 1614"/>
              <a:gd name="gd258" fmla="val 599"/>
              <a:gd name="gd259" fmla="val 1614"/>
              <a:gd name="gd260" fmla="val 605"/>
              <a:gd name="gd261" fmla="val 1614"/>
              <a:gd name="gd262" fmla="val 617"/>
              <a:gd name="gd263" fmla="val 1620"/>
              <a:gd name="gd264" fmla="val 641"/>
              <a:gd name="gd265" fmla="val 1626"/>
              <a:gd name="gd266" fmla="val 641"/>
              <a:gd name="gd267" fmla="val 1632"/>
              <a:gd name="gd268" fmla="val 647"/>
              <a:gd name="gd269" fmla="val 1632"/>
              <a:gd name="gd270" fmla="val 659"/>
              <a:gd name="gd271" fmla="val 1638"/>
              <a:gd name="gd272" fmla="val 659"/>
              <a:gd name="gd273" fmla="val 1638"/>
              <a:gd name="gd274" fmla="val 665"/>
              <a:gd name="gd275" fmla="val 1638"/>
              <a:gd name="gd276" fmla="val 665"/>
              <a:gd name="gd277" fmla="val 1638"/>
              <a:gd name="gd278" fmla="val 671"/>
              <a:gd name="gd279" fmla="val 1632"/>
              <a:gd name="gd280" fmla="val 671"/>
              <a:gd name="gd281" fmla="val 1632"/>
              <a:gd name="gd282" fmla="val 677"/>
              <a:gd name="gd283" fmla="val 1632"/>
              <a:gd name="gd284" fmla="val 677"/>
              <a:gd name="gd285" fmla="val 1626"/>
              <a:gd name="gd286" fmla="val 677"/>
              <a:gd name="gd287" fmla="val 1620"/>
              <a:gd name="gd288" fmla="val 683"/>
              <a:gd name="gd289" fmla="val 1596"/>
              <a:gd name="gd290" fmla="val 689"/>
              <a:gd name="gd291" fmla="val 1572"/>
              <a:gd name="gd292" fmla="val 689"/>
              <a:gd name="gd293" fmla="val 1548"/>
              <a:gd name="gd294" fmla="val 689"/>
              <a:gd name="gd295" fmla="val 1542"/>
              <a:gd name="gd296" fmla="val 689"/>
              <a:gd name="gd297" fmla="val 1536"/>
              <a:gd name="gd298" fmla="val 689"/>
              <a:gd name="gd299" fmla="val 1518"/>
              <a:gd name="gd300" fmla="val 683"/>
              <a:gd name="gd301" fmla="val 1495"/>
              <a:gd name="gd302" fmla="val 671"/>
              <a:gd name="gd303" fmla="val 1465"/>
              <a:gd name="gd304" fmla="val 629"/>
              <a:gd name="gd305" fmla="val 1435"/>
              <a:gd name="gd306" fmla="val 599"/>
              <a:gd name="gd307" fmla="val 1405"/>
              <a:gd name="gd308" fmla="val 581"/>
              <a:gd name="gd309" fmla="val 1375"/>
              <a:gd name="gd310" fmla="val 563"/>
              <a:gd name="gd311" fmla="val 1333"/>
              <a:gd name="gd312" fmla="val 587"/>
              <a:gd name="gd313" fmla="val 1303"/>
              <a:gd name="gd314" fmla="val 653"/>
              <a:gd name="gd315" fmla="val 1261"/>
              <a:gd name="gd316" fmla="val 665"/>
              <a:gd name="gd317" fmla="val 1219"/>
              <a:gd name="gd318" fmla="val 653"/>
              <a:gd name="gd319" fmla="val 1184"/>
              <a:gd name="gd320" fmla="val 671"/>
              <a:gd name="gd321" fmla="val 1136"/>
              <a:gd name="gd322" fmla="val 671"/>
              <a:gd name="gd323" fmla="val 1106"/>
              <a:gd name="gd324" fmla="val 671"/>
              <a:gd name="gd325" fmla="val 1076"/>
              <a:gd name="gd326" fmla="val 707"/>
              <a:gd name="gd327" fmla="val 1016"/>
              <a:gd name="gd328" fmla="val 731"/>
              <a:gd name="gd329" fmla="val 944"/>
              <a:gd name="gd330" fmla="val 761"/>
              <a:gd name="gd331" fmla="val 921"/>
              <a:gd name="gd332" fmla="val 773"/>
              <a:gd name="gd333" fmla="val 867"/>
              <a:gd name="gd334" fmla="val 773"/>
              <a:gd name="gd335" fmla="val 813"/>
              <a:gd name="gd336" fmla="val 743"/>
              <a:gd name="gd337" fmla="val 783"/>
              <a:gd name="gd338" fmla="val 719"/>
              <a:gd name="gd339" fmla="val 741"/>
              <a:gd name="gd340" fmla="val 713"/>
              <a:gd name="gd341" fmla="val 693"/>
              <a:gd name="gd342" fmla="val 701"/>
              <a:gd name="gd343" fmla="val 628"/>
              <a:gd name="gd344" fmla="val 701"/>
              <a:gd name="gd345" fmla="val 616"/>
              <a:gd name="gd346" fmla="val 701"/>
              <a:gd name="gd347" fmla="val 598"/>
              <a:gd name="gd348" fmla="val 695"/>
              <a:gd name="gd349" fmla="val 580"/>
              <a:gd name="gd350" fmla="val 695"/>
              <a:gd name="gd351" fmla="val 568"/>
              <a:gd name="gd352" fmla="val 695"/>
              <a:gd name="gd353" fmla="val 568"/>
              <a:gd name="gd354" fmla="val 695"/>
              <a:gd name="gd355" fmla="val 562"/>
              <a:gd name="gd356" fmla="val 701"/>
              <a:gd name="gd357" fmla="val 556"/>
              <a:gd name="gd358" fmla="val 701"/>
              <a:gd name="gd359" fmla="val 556"/>
              <a:gd name="gd360" fmla="val 701"/>
              <a:gd name="gd361" fmla="val 556"/>
              <a:gd name="gd362" fmla="val 701"/>
              <a:gd name="gd363" fmla="val 550"/>
              <a:gd name="gd364" fmla="val 707"/>
              <a:gd name="gd365" fmla="val 544"/>
              <a:gd name="gd366" fmla="val 713"/>
              <a:gd name="gd367" fmla="val 520"/>
              <a:gd name="gd368" fmla="val 731"/>
              <a:gd name="gd369" fmla="val 496"/>
              <a:gd name="gd370" fmla="val 749"/>
              <a:gd name="gd371" fmla="val 460"/>
              <a:gd name="gd372" fmla="val 785"/>
              <a:gd name="gd373" fmla="val 454"/>
              <a:gd name="gd374" fmla="val 791"/>
              <a:gd name="gd375" fmla="val 436"/>
              <a:gd name="gd376" fmla="val 809"/>
              <a:gd name="gd377" fmla="val 424"/>
              <a:gd name="gd378" fmla="val 815"/>
              <a:gd name="gd379" fmla="val 418"/>
              <a:gd name="gd380" fmla="val 821"/>
              <a:gd name="gd381" fmla="val 412"/>
              <a:gd name="gd382" fmla="val 821"/>
              <a:gd name="gd383" fmla="val 406"/>
              <a:gd name="gd384" fmla="val 821"/>
              <a:gd name="gd385" fmla="val 400"/>
              <a:gd name="gd386" fmla="val 821"/>
              <a:gd name="gd387" fmla="val 394"/>
              <a:gd name="gd388" fmla="val 821"/>
              <a:gd name="gd389" fmla="val 388"/>
              <a:gd name="gd390" fmla="val 821"/>
              <a:gd name="gd391" fmla="val 382"/>
              <a:gd name="gd392" fmla="val 821"/>
              <a:gd name="gd393" fmla="val 370"/>
              <a:gd name="gd394" fmla="val 821"/>
              <a:gd name="gd395" fmla="val 358"/>
              <a:gd name="gd396" fmla="val 821"/>
              <a:gd name="gd397" fmla="val 352"/>
              <a:gd name="gd398" fmla="val 821"/>
              <a:gd name="gd399" fmla="val 335"/>
              <a:gd name="gd400" fmla="val 827"/>
              <a:gd name="gd401" fmla="val 329"/>
              <a:gd name="gd402" fmla="val 827"/>
              <a:gd name="gd403" fmla="val 233"/>
              <a:gd name="gd404" fmla="val 839"/>
              <a:gd name="gd405" fmla="val 227"/>
              <a:gd name="gd406" fmla="val 845"/>
              <a:gd name="gd407" fmla="val 209"/>
              <a:gd name="gd408" fmla="val 851"/>
              <a:gd name="gd409" fmla="val 197"/>
              <a:gd name="gd410" fmla="val 851"/>
              <a:gd name="gd411" fmla="val 185"/>
              <a:gd name="gd412" fmla="val 857"/>
              <a:gd name="gd413" fmla="val 179"/>
              <a:gd name="gd414" fmla="val 857"/>
              <a:gd name="gd415" fmla="val 173"/>
              <a:gd name="gd416" fmla="val 857"/>
              <a:gd name="gd417" fmla="val 167"/>
              <a:gd name="gd418" fmla="val 857"/>
              <a:gd name="gd419" fmla="val 149"/>
              <a:gd name="gd420" fmla="val 851"/>
              <a:gd name="gd421" fmla="val 137"/>
              <a:gd name="gd422" fmla="val 851"/>
              <a:gd name="gd423" fmla="val 125"/>
              <a:gd name="gd424" fmla="val 851"/>
              <a:gd name="gd425" fmla="val 119"/>
              <a:gd name="gd426" fmla="val 857"/>
              <a:gd name="gd427" fmla="val 113"/>
              <a:gd name="gd428" fmla="val 857"/>
              <a:gd name="gd429" fmla="val 107"/>
              <a:gd name="gd430" fmla="val 857"/>
              <a:gd name="gd431" fmla="val 107"/>
              <a:gd name="gd432" fmla="val 857"/>
              <a:gd name="gd433" fmla="val 101"/>
              <a:gd name="gd434" fmla="val 863"/>
              <a:gd name="gd435" fmla="val 101"/>
              <a:gd name="gd436" fmla="val 863"/>
              <a:gd name="gd437" fmla="val 101"/>
              <a:gd name="gd438" fmla="val 869"/>
              <a:gd name="gd439" fmla="val 101"/>
              <a:gd name="gd440" fmla="val 875"/>
              <a:gd name="gd441" fmla="val 95"/>
              <a:gd name="gd442" fmla="val 875"/>
              <a:gd name="gd443" fmla="val 95"/>
              <a:gd name="gd444" fmla="val 881"/>
              <a:gd name="gd445" fmla="val 89"/>
              <a:gd name="gd446" fmla="val 881"/>
              <a:gd name="gd447" fmla="val 83"/>
              <a:gd name="gd448" fmla="val 887"/>
              <a:gd name="gd449" fmla="val 77"/>
              <a:gd name="gd450" fmla="val 887"/>
              <a:gd name="gd451" fmla="val 60"/>
              <a:gd name="gd452" fmla="val 893"/>
              <a:gd name="gd453" fmla="val 54"/>
              <a:gd name="gd454" fmla="val 899"/>
              <a:gd name="gd455" fmla="val 48"/>
              <a:gd name="gd456" fmla="val 899"/>
              <a:gd name="gd457" fmla="val 48"/>
              <a:gd name="gd458" fmla="val 905"/>
              <a:gd name="gd459" fmla="val 0"/>
              <a:gd name="gd460" fmla="val 953"/>
              <a:gd name="gd461" fmla="val 2780"/>
              <a:gd name="gd462" fmla="val 953"/>
              <a:gd name="gd463" fmla="val 2780"/>
              <a:gd name="gd464" fmla="val 24"/>
              <a:gd name="gd465" fmla="val 2780"/>
              <a:gd name="gd466" fmla="val 24"/>
              <a:gd name="gd467" fmla="val 2780"/>
              <a:gd name="gd468" fmla="val 24"/>
              <a:gd name="gd469" fmla="*/ w 0 2780"/>
              <a:gd name="gd470" fmla="*/ h 0 953"/>
              <a:gd name="gd471" fmla="*/ w 21600 2780"/>
              <a:gd name="gd472" fmla="*/ h 21600 953"/>
            </a:gdLst>
            <a:ahLst/>
            <a:cxnLst/>
            <a:rect l="gd469" t="gd470" r="gd471" b="gd472"/>
            <a:pathLst>
              <a:path w="2780" h="953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  <a:lnTo>
                  <a:pt x="gd61" y="gd62"/>
                </a:lnTo>
                <a:lnTo>
                  <a:pt x="gd63" y="gd64"/>
                </a:lnTo>
                <a:lnTo>
                  <a:pt x="gd65" y="gd66"/>
                </a:lnTo>
                <a:lnTo>
                  <a:pt x="gd67" y="gd68"/>
                </a:lnTo>
                <a:lnTo>
                  <a:pt x="gd69" y="gd70"/>
                </a:lnTo>
                <a:lnTo>
                  <a:pt x="gd71" y="gd72"/>
                </a:lnTo>
                <a:lnTo>
                  <a:pt x="gd73" y="gd74"/>
                </a:lnTo>
                <a:lnTo>
                  <a:pt x="gd75" y="gd76"/>
                </a:lnTo>
                <a:lnTo>
                  <a:pt x="gd77" y="gd78"/>
                </a:lnTo>
                <a:lnTo>
                  <a:pt x="gd79" y="gd80"/>
                </a:lnTo>
                <a:lnTo>
                  <a:pt x="gd81" y="gd82"/>
                </a:lnTo>
                <a:lnTo>
                  <a:pt x="gd83" y="gd84"/>
                </a:lnTo>
                <a:lnTo>
                  <a:pt x="gd85" y="gd86"/>
                </a:lnTo>
                <a:lnTo>
                  <a:pt x="gd87" y="gd88"/>
                </a:lnTo>
                <a:lnTo>
                  <a:pt x="gd89" y="gd90"/>
                </a:lnTo>
                <a:lnTo>
                  <a:pt x="gd91" y="gd92"/>
                </a:lnTo>
                <a:lnTo>
                  <a:pt x="gd93" y="gd94"/>
                </a:lnTo>
                <a:lnTo>
                  <a:pt x="gd95" y="gd96"/>
                </a:lnTo>
                <a:lnTo>
                  <a:pt x="gd97" y="gd98"/>
                </a:lnTo>
                <a:lnTo>
                  <a:pt x="gd99" y="gd100"/>
                </a:lnTo>
                <a:lnTo>
                  <a:pt x="gd101" y="gd102"/>
                </a:lnTo>
                <a:lnTo>
                  <a:pt x="gd103" y="gd104"/>
                </a:lnTo>
                <a:lnTo>
                  <a:pt x="gd105" y="gd106"/>
                </a:lnTo>
                <a:lnTo>
                  <a:pt x="gd107" y="gd108"/>
                </a:lnTo>
                <a:lnTo>
                  <a:pt x="gd109" y="gd110"/>
                </a:lnTo>
                <a:lnTo>
                  <a:pt x="gd111" y="gd112"/>
                </a:lnTo>
                <a:lnTo>
                  <a:pt x="gd113" y="gd114"/>
                </a:lnTo>
                <a:lnTo>
                  <a:pt x="gd115" y="gd116"/>
                </a:lnTo>
                <a:lnTo>
                  <a:pt x="gd117" y="gd118"/>
                </a:lnTo>
                <a:lnTo>
                  <a:pt x="gd119" y="gd120"/>
                </a:lnTo>
                <a:lnTo>
                  <a:pt x="gd121" y="gd122"/>
                </a:lnTo>
                <a:lnTo>
                  <a:pt x="gd123" y="gd124"/>
                </a:lnTo>
                <a:lnTo>
                  <a:pt x="gd125" y="gd126"/>
                </a:lnTo>
                <a:lnTo>
                  <a:pt x="gd127" y="gd128"/>
                </a:lnTo>
                <a:lnTo>
                  <a:pt x="gd129" y="gd130"/>
                </a:lnTo>
                <a:lnTo>
                  <a:pt x="gd131" y="gd132"/>
                </a:lnTo>
                <a:lnTo>
                  <a:pt x="gd133" y="gd134"/>
                </a:lnTo>
                <a:lnTo>
                  <a:pt x="gd135" y="gd136"/>
                </a:lnTo>
                <a:lnTo>
                  <a:pt x="gd137" y="gd138"/>
                </a:lnTo>
                <a:lnTo>
                  <a:pt x="gd139" y="gd140"/>
                </a:lnTo>
                <a:lnTo>
                  <a:pt x="gd141" y="gd142"/>
                </a:lnTo>
                <a:lnTo>
                  <a:pt x="gd143" y="gd144"/>
                </a:lnTo>
                <a:lnTo>
                  <a:pt x="gd145" y="gd146"/>
                </a:lnTo>
                <a:lnTo>
                  <a:pt x="gd147" y="gd148"/>
                </a:lnTo>
                <a:lnTo>
                  <a:pt x="gd149" y="gd150"/>
                </a:lnTo>
                <a:lnTo>
                  <a:pt x="gd151" y="gd152"/>
                </a:lnTo>
                <a:lnTo>
                  <a:pt x="gd153" y="gd154"/>
                </a:lnTo>
                <a:lnTo>
                  <a:pt x="gd155" y="gd156"/>
                </a:lnTo>
                <a:lnTo>
                  <a:pt x="gd157" y="gd158"/>
                </a:lnTo>
                <a:lnTo>
                  <a:pt x="gd159" y="gd160"/>
                </a:lnTo>
                <a:lnTo>
                  <a:pt x="gd161" y="gd162"/>
                </a:lnTo>
                <a:lnTo>
                  <a:pt x="gd163" y="gd164"/>
                </a:lnTo>
                <a:lnTo>
                  <a:pt x="gd165" y="gd166"/>
                </a:lnTo>
                <a:lnTo>
                  <a:pt x="gd167" y="gd168"/>
                </a:lnTo>
                <a:lnTo>
                  <a:pt x="gd169" y="gd170"/>
                </a:lnTo>
                <a:lnTo>
                  <a:pt x="gd171" y="gd172"/>
                </a:lnTo>
                <a:lnTo>
                  <a:pt x="gd173" y="gd174"/>
                </a:lnTo>
                <a:lnTo>
                  <a:pt x="gd175" y="gd176"/>
                </a:lnTo>
                <a:lnTo>
                  <a:pt x="gd177" y="gd178"/>
                </a:lnTo>
                <a:lnTo>
                  <a:pt x="gd179" y="gd180"/>
                </a:lnTo>
                <a:lnTo>
                  <a:pt x="gd181" y="gd182"/>
                </a:lnTo>
                <a:lnTo>
                  <a:pt x="gd183" y="gd184"/>
                </a:lnTo>
                <a:lnTo>
                  <a:pt x="gd185" y="gd186"/>
                </a:lnTo>
                <a:lnTo>
                  <a:pt x="gd187" y="gd188"/>
                </a:lnTo>
                <a:lnTo>
                  <a:pt x="gd189" y="gd190"/>
                </a:lnTo>
                <a:lnTo>
                  <a:pt x="gd191" y="gd192"/>
                </a:lnTo>
                <a:lnTo>
                  <a:pt x="gd193" y="gd194"/>
                </a:lnTo>
                <a:lnTo>
                  <a:pt x="gd195" y="gd196"/>
                </a:lnTo>
                <a:lnTo>
                  <a:pt x="gd197" y="gd198"/>
                </a:lnTo>
                <a:lnTo>
                  <a:pt x="gd199" y="gd200"/>
                </a:lnTo>
                <a:lnTo>
                  <a:pt x="gd201" y="gd202"/>
                </a:lnTo>
                <a:lnTo>
                  <a:pt x="gd203" y="gd204"/>
                </a:lnTo>
                <a:lnTo>
                  <a:pt x="gd205" y="gd206"/>
                </a:lnTo>
                <a:lnTo>
                  <a:pt x="gd207" y="gd208"/>
                </a:lnTo>
                <a:lnTo>
                  <a:pt x="gd209" y="gd210"/>
                </a:lnTo>
                <a:lnTo>
                  <a:pt x="gd211" y="gd212"/>
                </a:lnTo>
                <a:lnTo>
                  <a:pt x="gd213" y="gd214"/>
                </a:lnTo>
                <a:lnTo>
                  <a:pt x="gd215" y="gd216"/>
                </a:lnTo>
                <a:lnTo>
                  <a:pt x="gd217" y="gd218"/>
                </a:lnTo>
                <a:lnTo>
                  <a:pt x="gd219" y="gd220"/>
                </a:lnTo>
                <a:lnTo>
                  <a:pt x="gd221" y="gd222"/>
                </a:lnTo>
                <a:lnTo>
                  <a:pt x="gd223" y="gd224"/>
                </a:lnTo>
                <a:lnTo>
                  <a:pt x="gd225" y="gd226"/>
                </a:lnTo>
                <a:lnTo>
                  <a:pt x="gd227" y="gd228"/>
                </a:lnTo>
                <a:lnTo>
                  <a:pt x="gd229" y="gd230"/>
                </a:lnTo>
                <a:lnTo>
                  <a:pt x="gd231" y="gd232"/>
                </a:lnTo>
                <a:lnTo>
                  <a:pt x="gd233" y="gd234"/>
                </a:lnTo>
                <a:lnTo>
                  <a:pt x="gd235" y="gd236"/>
                </a:lnTo>
                <a:lnTo>
                  <a:pt x="gd237" y="gd238"/>
                </a:lnTo>
                <a:lnTo>
                  <a:pt x="gd239" y="gd240"/>
                </a:lnTo>
                <a:lnTo>
                  <a:pt x="gd241" y="gd242"/>
                </a:lnTo>
                <a:lnTo>
                  <a:pt x="gd243" y="gd244"/>
                </a:lnTo>
                <a:lnTo>
                  <a:pt x="gd245" y="gd246"/>
                </a:lnTo>
                <a:lnTo>
                  <a:pt x="gd247" y="gd248"/>
                </a:lnTo>
                <a:lnTo>
                  <a:pt x="gd249" y="gd250"/>
                </a:lnTo>
                <a:lnTo>
                  <a:pt x="gd251" y="gd252"/>
                </a:lnTo>
                <a:lnTo>
                  <a:pt x="gd253" y="gd254"/>
                </a:lnTo>
                <a:lnTo>
                  <a:pt x="gd255" y="gd256"/>
                </a:lnTo>
                <a:lnTo>
                  <a:pt x="gd257" y="gd258"/>
                </a:lnTo>
                <a:lnTo>
                  <a:pt x="gd259" y="gd260"/>
                </a:lnTo>
                <a:lnTo>
                  <a:pt x="gd261" y="gd262"/>
                </a:lnTo>
                <a:lnTo>
                  <a:pt x="gd263" y="gd264"/>
                </a:lnTo>
                <a:lnTo>
                  <a:pt x="gd265" y="gd266"/>
                </a:lnTo>
                <a:lnTo>
                  <a:pt x="gd267" y="gd268"/>
                </a:lnTo>
                <a:lnTo>
                  <a:pt x="gd269" y="gd270"/>
                </a:lnTo>
                <a:lnTo>
                  <a:pt x="gd271" y="gd272"/>
                </a:lnTo>
                <a:lnTo>
                  <a:pt x="gd273" y="gd274"/>
                </a:lnTo>
                <a:lnTo>
                  <a:pt x="gd275" y="gd276"/>
                </a:lnTo>
                <a:lnTo>
                  <a:pt x="gd277" y="gd278"/>
                </a:lnTo>
                <a:lnTo>
                  <a:pt x="gd279" y="gd280"/>
                </a:lnTo>
                <a:lnTo>
                  <a:pt x="gd281" y="gd282"/>
                </a:lnTo>
                <a:lnTo>
                  <a:pt x="gd283" y="gd284"/>
                </a:lnTo>
                <a:lnTo>
                  <a:pt x="gd285" y="gd286"/>
                </a:lnTo>
                <a:lnTo>
                  <a:pt x="gd287" y="gd288"/>
                </a:lnTo>
                <a:lnTo>
                  <a:pt x="gd289" y="gd290"/>
                </a:lnTo>
                <a:lnTo>
                  <a:pt x="gd291" y="gd292"/>
                </a:lnTo>
                <a:lnTo>
                  <a:pt x="gd293" y="gd294"/>
                </a:lnTo>
                <a:lnTo>
                  <a:pt x="gd295" y="gd296"/>
                </a:lnTo>
                <a:lnTo>
                  <a:pt x="gd297" y="gd298"/>
                </a:lnTo>
                <a:lnTo>
                  <a:pt x="gd299" y="gd300"/>
                </a:lnTo>
                <a:lnTo>
                  <a:pt x="gd301" y="gd302"/>
                </a:lnTo>
                <a:lnTo>
                  <a:pt x="gd303" y="gd304"/>
                </a:lnTo>
                <a:lnTo>
                  <a:pt x="gd305" y="gd306"/>
                </a:lnTo>
                <a:lnTo>
                  <a:pt x="gd307" y="gd308"/>
                </a:lnTo>
                <a:lnTo>
                  <a:pt x="gd309" y="gd310"/>
                </a:lnTo>
                <a:lnTo>
                  <a:pt x="gd311" y="gd312"/>
                </a:lnTo>
                <a:lnTo>
                  <a:pt x="gd313" y="gd314"/>
                </a:lnTo>
                <a:lnTo>
                  <a:pt x="gd315" y="gd316"/>
                </a:lnTo>
                <a:lnTo>
                  <a:pt x="gd317" y="gd318"/>
                </a:lnTo>
                <a:lnTo>
                  <a:pt x="gd319" y="gd320"/>
                </a:lnTo>
                <a:lnTo>
                  <a:pt x="gd321" y="gd322"/>
                </a:lnTo>
                <a:lnTo>
                  <a:pt x="gd323" y="gd324"/>
                </a:lnTo>
                <a:lnTo>
                  <a:pt x="gd325" y="gd326"/>
                </a:lnTo>
                <a:lnTo>
                  <a:pt x="gd327" y="gd328"/>
                </a:lnTo>
                <a:lnTo>
                  <a:pt x="gd329" y="gd330"/>
                </a:lnTo>
                <a:lnTo>
                  <a:pt x="gd331" y="gd332"/>
                </a:lnTo>
                <a:lnTo>
                  <a:pt x="gd333" y="gd334"/>
                </a:lnTo>
                <a:lnTo>
                  <a:pt x="gd335" y="gd336"/>
                </a:lnTo>
                <a:lnTo>
                  <a:pt x="gd337" y="gd338"/>
                </a:lnTo>
                <a:lnTo>
                  <a:pt x="gd339" y="gd340"/>
                </a:lnTo>
                <a:lnTo>
                  <a:pt x="gd341" y="gd342"/>
                </a:lnTo>
                <a:lnTo>
                  <a:pt x="gd343" y="gd344"/>
                </a:lnTo>
                <a:lnTo>
                  <a:pt x="gd345" y="gd346"/>
                </a:lnTo>
                <a:lnTo>
                  <a:pt x="gd347" y="gd348"/>
                </a:lnTo>
                <a:lnTo>
                  <a:pt x="gd349" y="gd350"/>
                </a:lnTo>
                <a:lnTo>
                  <a:pt x="gd351" y="gd352"/>
                </a:lnTo>
                <a:lnTo>
                  <a:pt x="gd353" y="gd354"/>
                </a:lnTo>
                <a:lnTo>
                  <a:pt x="gd355" y="gd356"/>
                </a:lnTo>
                <a:lnTo>
                  <a:pt x="gd357" y="gd358"/>
                </a:lnTo>
                <a:lnTo>
                  <a:pt x="gd359" y="gd360"/>
                </a:lnTo>
                <a:lnTo>
                  <a:pt x="gd361" y="gd362"/>
                </a:lnTo>
                <a:lnTo>
                  <a:pt x="gd363" y="gd364"/>
                </a:lnTo>
                <a:lnTo>
                  <a:pt x="gd365" y="gd366"/>
                </a:lnTo>
                <a:lnTo>
                  <a:pt x="gd367" y="gd368"/>
                </a:lnTo>
                <a:lnTo>
                  <a:pt x="gd369" y="gd370"/>
                </a:lnTo>
                <a:lnTo>
                  <a:pt x="gd371" y="gd372"/>
                </a:lnTo>
                <a:lnTo>
                  <a:pt x="gd373" y="gd374"/>
                </a:lnTo>
                <a:lnTo>
                  <a:pt x="gd375" y="gd376"/>
                </a:lnTo>
                <a:lnTo>
                  <a:pt x="gd377" y="gd378"/>
                </a:lnTo>
                <a:lnTo>
                  <a:pt x="gd379" y="gd380"/>
                </a:lnTo>
                <a:lnTo>
                  <a:pt x="gd381" y="gd382"/>
                </a:lnTo>
                <a:lnTo>
                  <a:pt x="gd383" y="gd384"/>
                </a:lnTo>
                <a:lnTo>
                  <a:pt x="gd385" y="gd386"/>
                </a:lnTo>
                <a:lnTo>
                  <a:pt x="gd387" y="gd388"/>
                </a:lnTo>
                <a:lnTo>
                  <a:pt x="gd389" y="gd390"/>
                </a:lnTo>
                <a:lnTo>
                  <a:pt x="gd391" y="gd392"/>
                </a:lnTo>
                <a:lnTo>
                  <a:pt x="gd393" y="gd394"/>
                </a:lnTo>
                <a:lnTo>
                  <a:pt x="gd395" y="gd396"/>
                </a:lnTo>
                <a:lnTo>
                  <a:pt x="gd397" y="gd398"/>
                </a:lnTo>
                <a:lnTo>
                  <a:pt x="gd399" y="gd400"/>
                </a:lnTo>
                <a:lnTo>
                  <a:pt x="gd401" y="gd402"/>
                </a:lnTo>
                <a:lnTo>
                  <a:pt x="gd403" y="gd404"/>
                </a:lnTo>
                <a:lnTo>
                  <a:pt x="gd405" y="gd406"/>
                </a:lnTo>
                <a:lnTo>
                  <a:pt x="gd407" y="gd408"/>
                </a:lnTo>
                <a:lnTo>
                  <a:pt x="gd409" y="gd410"/>
                </a:lnTo>
                <a:lnTo>
                  <a:pt x="gd411" y="gd412"/>
                </a:lnTo>
                <a:lnTo>
                  <a:pt x="gd413" y="gd414"/>
                </a:lnTo>
                <a:lnTo>
                  <a:pt x="gd415" y="gd416"/>
                </a:lnTo>
                <a:lnTo>
                  <a:pt x="gd417" y="gd418"/>
                </a:lnTo>
                <a:lnTo>
                  <a:pt x="gd419" y="gd420"/>
                </a:lnTo>
                <a:lnTo>
                  <a:pt x="gd421" y="gd422"/>
                </a:lnTo>
                <a:lnTo>
                  <a:pt x="gd423" y="gd424"/>
                </a:lnTo>
                <a:lnTo>
                  <a:pt x="gd425" y="gd426"/>
                </a:lnTo>
                <a:lnTo>
                  <a:pt x="gd427" y="gd428"/>
                </a:lnTo>
                <a:lnTo>
                  <a:pt x="gd429" y="gd430"/>
                </a:lnTo>
                <a:lnTo>
                  <a:pt x="gd431" y="gd432"/>
                </a:lnTo>
                <a:lnTo>
                  <a:pt x="gd433" y="gd434"/>
                </a:lnTo>
                <a:lnTo>
                  <a:pt x="gd435" y="gd436"/>
                </a:lnTo>
                <a:lnTo>
                  <a:pt x="gd437" y="gd438"/>
                </a:lnTo>
                <a:lnTo>
                  <a:pt x="gd439" y="gd440"/>
                </a:lnTo>
                <a:lnTo>
                  <a:pt x="gd441" y="gd442"/>
                </a:lnTo>
                <a:lnTo>
                  <a:pt x="gd443" y="gd444"/>
                </a:lnTo>
                <a:lnTo>
                  <a:pt x="gd445" y="gd446"/>
                </a:lnTo>
                <a:lnTo>
                  <a:pt x="gd447" y="gd448"/>
                </a:lnTo>
                <a:lnTo>
                  <a:pt x="gd449" y="gd450"/>
                </a:lnTo>
                <a:lnTo>
                  <a:pt x="gd451" y="gd452"/>
                </a:lnTo>
                <a:lnTo>
                  <a:pt x="gd453" y="gd454"/>
                </a:lnTo>
                <a:lnTo>
                  <a:pt x="gd455" y="gd456"/>
                </a:lnTo>
                <a:lnTo>
                  <a:pt x="gd457" y="gd458"/>
                </a:lnTo>
                <a:lnTo>
                  <a:pt x="gd459" y="gd460"/>
                </a:lnTo>
                <a:lnTo>
                  <a:pt x="gd461" y="gd462"/>
                </a:lnTo>
                <a:lnTo>
                  <a:pt x="gd463" y="gd464"/>
                </a:lnTo>
                <a:lnTo>
                  <a:pt x="gd465" y="gd466"/>
                </a:lnTo>
                <a:lnTo>
                  <a:pt x="gd467" y="gd468"/>
                </a:lnTo>
              </a:path>
              <a:path w="2780" h="953" extrusionOk="0"/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39" bIns="45719" anchor="t"/>
          <a:lstStyle/>
          <a:p>
            <a:pPr>
              <a:defRPr/>
            </a:pPr>
            <a:endParaRPr/>
          </a:p>
        </p:txBody>
      </p:sp>
      <p:sp>
        <p:nvSpPr>
          <p:cNvPr id="1033" name="Freeform 4"/>
          <p:cNvSpPr>
            <a:spLocks noGrp="1" noChangeArrowheads="1"/>
          </p:cNvSpPr>
          <p:nvPr/>
        </p:nvSpPr>
        <p:spPr bwMode="auto">
          <a:xfrm>
            <a:off x="7276912" y="6355500"/>
            <a:ext cx="18975" cy="28500"/>
          </a:xfrm>
          <a:custGeom>
            <a:avLst/>
            <a:gdLst>
              <a:gd name="gd0" fmla="val 65536"/>
              <a:gd name="gd1" fmla="val 12"/>
              <a:gd name="gd2" fmla="val 18"/>
              <a:gd name="gd3" fmla="val 12"/>
              <a:gd name="gd4" fmla="val 12"/>
              <a:gd name="gd5" fmla="val 6"/>
              <a:gd name="gd6" fmla="val 6"/>
              <a:gd name="gd7" fmla="val 6"/>
              <a:gd name="gd8" fmla="val 6"/>
              <a:gd name="gd9" fmla="val 0"/>
              <a:gd name="gd10" fmla="val 0"/>
              <a:gd name="gd11" fmla="val 12"/>
              <a:gd name="gd12" fmla="val 18"/>
              <a:gd name="gd13" fmla="val 12"/>
              <a:gd name="gd14" fmla="val 18"/>
              <a:gd name="gd15" fmla="val 12"/>
              <a:gd name="gd16" fmla="val 18"/>
              <a:gd name="gd17" fmla="*/ w 0 12"/>
              <a:gd name="gd18" fmla="*/ h 0 18"/>
              <a:gd name="gd19" fmla="*/ w 21600 12"/>
              <a:gd name="gd20" fmla="*/ h 21600 18"/>
            </a:gdLst>
            <a:ahLst/>
            <a:cxnLst/>
            <a:rect l="gd17" t="gd18" r="gd19" b="gd20"/>
            <a:pathLst>
              <a:path w="12" h="18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</a:path>
              <a:path w="12" h="18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-108464" bIns="-53219" anchor="t"/>
          <a:lstStyle/>
          <a:p>
            <a:pPr>
              <a:defRPr/>
            </a:pPr>
            <a:endParaRPr/>
          </a:p>
        </p:txBody>
      </p:sp>
      <p:sp>
        <p:nvSpPr>
          <p:cNvPr id="1034" name="Freeform 5"/>
          <p:cNvSpPr>
            <a:spLocks noGrp="1" noChangeArrowheads="1"/>
          </p:cNvSpPr>
          <p:nvPr/>
        </p:nvSpPr>
        <p:spPr bwMode="auto">
          <a:xfrm>
            <a:off x="7267424" y="6327000"/>
            <a:ext cx="9487" cy="28500"/>
          </a:xfrm>
          <a:custGeom>
            <a:avLst/>
            <a:gdLst>
              <a:gd name="gd0" fmla="val 65536"/>
              <a:gd name="gd1" fmla="val 0"/>
              <a:gd name="gd2" fmla="val 12"/>
              <a:gd name="gd3" fmla="val 6"/>
              <a:gd name="gd4" fmla="val 18"/>
              <a:gd name="gd5" fmla="val 0"/>
              <a:gd name="gd6" fmla="val 0"/>
              <a:gd name="gd7" fmla="val 0"/>
              <a:gd name="gd8" fmla="val 12"/>
              <a:gd name="gd9" fmla="val 0"/>
              <a:gd name="gd10" fmla="val 12"/>
              <a:gd name="gd11" fmla="val 0"/>
              <a:gd name="gd12" fmla="val 12"/>
              <a:gd name="gd13" fmla="*/ w 0 6"/>
              <a:gd name="gd14" fmla="*/ h 0 18"/>
              <a:gd name="gd15" fmla="*/ w 21600 6"/>
              <a:gd name="gd16" fmla="*/ h 21600 18"/>
            </a:gdLst>
            <a:ahLst/>
            <a:cxnLst/>
            <a:rect l="gd13" t="gd14" r="gd15" b="gd16"/>
            <a:pathLst>
              <a:path w="6" h="18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</a:path>
              <a:path w="6" h="18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-117952" bIns="-53220" anchor="t"/>
          <a:lstStyle/>
          <a:p>
            <a:pPr>
              <a:defRPr/>
            </a:pPr>
            <a:endParaRPr/>
          </a:p>
        </p:txBody>
      </p:sp>
      <p:sp>
        <p:nvSpPr>
          <p:cNvPr id="1035" name="Freeform 6"/>
          <p:cNvSpPr>
            <a:spLocks noGrp="1" noChangeArrowheads="1"/>
          </p:cNvSpPr>
          <p:nvPr/>
        </p:nvSpPr>
        <p:spPr bwMode="auto">
          <a:xfrm>
            <a:off x="8190875" y="5663583"/>
            <a:ext cx="480699" cy="1173249"/>
          </a:xfrm>
          <a:custGeom>
            <a:avLst/>
            <a:gdLst>
              <a:gd name="gd0" fmla="val 65536"/>
              <a:gd name="gd1" fmla="val 280"/>
              <a:gd name="gd2" fmla="val 42"/>
              <a:gd name="gd3" fmla="val 274"/>
              <a:gd name="gd4" fmla="val 42"/>
              <a:gd name="gd5" fmla="val 268"/>
              <a:gd name="gd6" fmla="val 42"/>
              <a:gd name="gd7" fmla="val 256"/>
              <a:gd name="gd8" fmla="val 42"/>
              <a:gd name="gd9" fmla="val 238"/>
              <a:gd name="gd10" fmla="val 48"/>
              <a:gd name="gd11" fmla="val 214"/>
              <a:gd name="gd12" fmla="val 12"/>
              <a:gd name="gd13" fmla="val 196"/>
              <a:gd name="gd14" fmla="val 0"/>
              <a:gd name="gd15" fmla="val 196"/>
              <a:gd name="gd16" fmla="val 0"/>
              <a:gd name="gd17" fmla="val 164"/>
              <a:gd name="gd18" fmla="val 167"/>
              <a:gd name="gd19" fmla="val 144"/>
              <a:gd name="gd20" fmla="val 217"/>
              <a:gd name="gd21" fmla="val 110"/>
              <a:gd name="gd22" fmla="val 281"/>
              <a:gd name="gd23" fmla="val 96"/>
              <a:gd name="gd24" fmla="val 327"/>
              <a:gd name="gd25" fmla="val 124"/>
              <a:gd name="gd26" fmla="val 405"/>
              <a:gd name="gd27" fmla="val 100"/>
              <a:gd name="gd28" fmla="val 463"/>
              <a:gd name="gd29" fmla="val 68"/>
              <a:gd name="gd30" fmla="val 503"/>
              <a:gd name="gd31" fmla="val 30"/>
              <a:gd name="gd32" fmla="val 539"/>
              <a:gd name="gd33" fmla="val 24"/>
              <a:gd name="gd34" fmla="val 613"/>
              <a:gd name="gd35" fmla="val 0"/>
              <a:gd name="gd36" fmla="val 741"/>
              <a:gd name="gd37" fmla="val 202"/>
              <a:gd name="gd38" fmla="val 741"/>
              <a:gd name="gd39" fmla="val 180"/>
              <a:gd name="gd40" fmla="val 639"/>
              <a:gd name="gd41" fmla="val 192"/>
              <a:gd name="gd42" fmla="val 589"/>
              <a:gd name="gd43" fmla="val 178"/>
              <a:gd name="gd44" fmla="val 539"/>
              <a:gd name="gd45" fmla="val 190"/>
              <a:gd name="gd46" fmla="val 499"/>
              <a:gd name="gd47" fmla="val 184"/>
              <a:gd name="gd48" fmla="val 465"/>
              <a:gd name="gd49" fmla="val 192"/>
              <a:gd name="gd50" fmla="val 391"/>
              <a:gd name="gd51" fmla="val 216"/>
              <a:gd name="gd52" fmla="val 313"/>
              <a:gd name="gd53" fmla="val 238"/>
              <a:gd name="gd54" fmla="val 249"/>
              <a:gd name="gd55" fmla="val 268"/>
              <a:gd name="gd56" fmla="val 185"/>
              <a:gd name="gd57" fmla="val 284"/>
              <a:gd name="gd58" fmla="val 159"/>
              <a:gd name="gd59" fmla="val 304"/>
              <a:gd name="gd60" fmla="val 12"/>
              <a:gd name="gd61" fmla="val 298"/>
              <a:gd name="gd62" fmla="val 24"/>
              <a:gd name="gd63" fmla="val 292"/>
              <a:gd name="gd64" fmla="val 30"/>
              <a:gd name="gd65" fmla="val 292"/>
              <a:gd name="gd66" fmla="val 36"/>
              <a:gd name="gd67" fmla="val 286"/>
              <a:gd name="gd68" fmla="val 36"/>
              <a:gd name="gd69" fmla="val 286"/>
              <a:gd name="gd70" fmla="val 42"/>
              <a:gd name="gd71" fmla="val 280"/>
              <a:gd name="gd72" fmla="val 42"/>
              <a:gd name="gd73" fmla="val 280"/>
              <a:gd name="gd74" fmla="val 42"/>
              <a:gd name="gd75" fmla="val 280"/>
              <a:gd name="gd76" fmla="val 42"/>
              <a:gd name="gd77" fmla="*/ w 0 304"/>
              <a:gd name="gd78" fmla="*/ h 0 741"/>
              <a:gd name="gd79" fmla="*/ w 21600 304"/>
              <a:gd name="gd80" fmla="*/ h 21600 741"/>
            </a:gdLst>
            <a:ahLst/>
            <a:cxnLst/>
            <a:rect l="gd77" t="gd78" r="gd79" b="gd80"/>
            <a:pathLst>
              <a:path w="304" h="74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  <a:lnTo>
                  <a:pt x="gd61" y="gd62"/>
                </a:lnTo>
                <a:lnTo>
                  <a:pt x="gd63" y="gd64"/>
                </a:lnTo>
                <a:lnTo>
                  <a:pt x="gd65" y="gd66"/>
                </a:lnTo>
                <a:lnTo>
                  <a:pt x="gd67" y="gd68"/>
                </a:lnTo>
                <a:lnTo>
                  <a:pt x="gd69" y="gd70"/>
                </a:lnTo>
                <a:lnTo>
                  <a:pt x="gd71" y="gd72"/>
                </a:lnTo>
                <a:lnTo>
                  <a:pt x="gd73" y="gd74"/>
                </a:lnTo>
                <a:lnTo>
                  <a:pt x="gd75" y="gd76"/>
                </a:lnTo>
              </a:path>
              <a:path w="304" h="741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36" name="Freeform 7"/>
          <p:cNvSpPr>
            <a:spLocks noGrp="1" noChangeArrowheads="1"/>
          </p:cNvSpPr>
          <p:nvPr/>
        </p:nvSpPr>
        <p:spPr bwMode="auto">
          <a:xfrm>
            <a:off x="7776587" y="5625583"/>
            <a:ext cx="496512" cy="1214415"/>
          </a:xfrm>
          <a:custGeom>
            <a:avLst/>
            <a:gdLst>
              <a:gd name="gd0" fmla="val 65536"/>
              <a:gd name="gd1" fmla="val 284"/>
              <a:gd name="gd2" fmla="val 6"/>
              <a:gd name="gd3" fmla="val 278"/>
              <a:gd name="gd4" fmla="val 6"/>
              <a:gd name="gd5" fmla="val 272"/>
              <a:gd name="gd6" fmla="val 12"/>
              <a:gd name="gd7" fmla="val 254"/>
              <a:gd name="gd8" fmla="val 18"/>
              <a:gd name="gd9" fmla="val 230"/>
              <a:gd name="gd10" fmla="val 24"/>
              <a:gd name="gd11" fmla="val 206"/>
              <a:gd name="gd12" fmla="val 42"/>
              <a:gd name="gd13" fmla="val 188"/>
              <a:gd name="gd14" fmla="val 48"/>
              <a:gd name="gd15" fmla="val 176"/>
              <a:gd name="gd16" fmla="val 54"/>
              <a:gd name="gd17" fmla="val 170"/>
              <a:gd name="gd18" fmla="val 54"/>
              <a:gd name="gd19" fmla="val 150"/>
              <a:gd name="gd20" fmla="val 169"/>
              <a:gd name="gd21" fmla="val 110"/>
              <a:gd name="gd22" fmla="val 225"/>
              <a:gd name="gd23" fmla="val 54"/>
              <a:gd name="gd24" fmla="val 383"/>
              <a:gd name="gd25" fmla="val 82"/>
              <a:gd name="gd26" fmla="val 555"/>
              <a:gd name="gd27" fmla="val 40"/>
              <a:gd name="gd28" fmla="val 679"/>
              <a:gd name="gd29" fmla="val 0"/>
              <a:gd name="gd30" fmla="val 767"/>
              <a:gd name="gd31" fmla="val 108"/>
              <a:gd name="gd32" fmla="val 767"/>
              <a:gd name="gd33" fmla="val 120"/>
              <a:gd name="gd34" fmla="val 611"/>
              <a:gd name="gd35" fmla="val 148"/>
              <a:gd name="gd36" fmla="val 499"/>
              <a:gd name="gd37" fmla="val 160"/>
              <a:gd name="gd38" fmla="val 367"/>
              <a:gd name="gd39" fmla="val 218"/>
              <a:gd name="gd40" fmla="val 327"/>
              <a:gd name="gd41" fmla="val 238"/>
              <a:gd name="gd42" fmla="val 221"/>
              <a:gd name="gd43" fmla="val 296"/>
              <a:gd name="gd44" fmla="val 135"/>
              <a:gd name="gd45" fmla="val 314"/>
              <a:gd name="gd46" fmla="val 0"/>
              <a:gd name="gd47" fmla="val 302"/>
              <a:gd name="gd48" fmla="val 0"/>
              <a:gd name="gd49" fmla="val 296"/>
              <a:gd name="gd50" fmla="val 0"/>
              <a:gd name="gd51" fmla="val 290"/>
              <a:gd name="gd52" fmla="val 0"/>
              <a:gd name="gd53" fmla="val 284"/>
              <a:gd name="gd54" fmla="val 6"/>
              <a:gd name="gd55" fmla="val 284"/>
              <a:gd name="gd56" fmla="val 6"/>
              <a:gd name="gd57" fmla="val 284"/>
              <a:gd name="gd58" fmla="val 6"/>
              <a:gd name="gd59" fmla="val 284"/>
              <a:gd name="gd60" fmla="val 6"/>
              <a:gd name="gd61" fmla="*/ w 0 314"/>
              <a:gd name="gd62" fmla="*/ h 0 767"/>
              <a:gd name="gd63" fmla="*/ w 21600 314"/>
              <a:gd name="gd64" fmla="*/ h 21600 767"/>
            </a:gdLst>
            <a:ahLst/>
            <a:cxnLst/>
            <a:rect l="gd61" t="gd62" r="gd63" b="gd64"/>
            <a:pathLst>
              <a:path w="314" h="767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</a:path>
              <a:path w="314" h="767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37" name="Freeform 8"/>
          <p:cNvSpPr>
            <a:spLocks noGrp="1" noChangeArrowheads="1"/>
          </p:cNvSpPr>
          <p:nvPr/>
        </p:nvSpPr>
        <p:spPr bwMode="auto">
          <a:xfrm>
            <a:off x="7431874" y="5853583"/>
            <a:ext cx="434843" cy="986416"/>
          </a:xfrm>
          <a:custGeom>
            <a:avLst/>
            <a:gdLst>
              <a:gd name="gd0" fmla="val 65536"/>
              <a:gd name="gd1" fmla="val 257"/>
              <a:gd name="gd2" fmla="val 12"/>
              <a:gd name="gd3" fmla="val 239"/>
              <a:gd name="gd4" fmla="val 6"/>
              <a:gd name="gd5" fmla="val 203"/>
              <a:gd name="gd6" fmla="val 6"/>
              <a:gd name="gd7" fmla="val 203"/>
              <a:gd name="gd8" fmla="val 6"/>
              <a:gd name="gd9" fmla="val 197"/>
              <a:gd name="gd10" fmla="val 6"/>
              <a:gd name="gd11" fmla="val 185"/>
              <a:gd name="gd12" fmla="val 0"/>
              <a:gd name="gd13" fmla="val 173"/>
              <a:gd name="gd14" fmla="val 0"/>
              <a:gd name="gd15" fmla="val 166"/>
              <a:gd name="gd16" fmla="val 0"/>
              <a:gd name="gd17" fmla="val 160"/>
              <a:gd name="gd18" fmla="val 0"/>
              <a:gd name="gd19" fmla="val 144"/>
              <a:gd name="gd20" fmla="val 117"/>
              <a:gd name="gd21" fmla="val 128"/>
              <a:gd name="gd22" fmla="val 185"/>
              <a:gd name="gd23" fmla="val 58"/>
              <a:gd name="gd24" fmla="val 299"/>
              <a:gd name="gd25" fmla="val 54"/>
              <a:gd name="gd26" fmla="val 441"/>
              <a:gd name="gd27" fmla="val 24"/>
              <a:gd name="gd28" fmla="val 523"/>
              <a:gd name="gd29" fmla="val 0"/>
              <a:gd name="gd30" fmla="val 623"/>
              <a:gd name="gd31" fmla="val 78"/>
              <a:gd name="gd32" fmla="val 623"/>
              <a:gd name="gd33" fmla="val 92"/>
              <a:gd name="gd34" fmla="val 555"/>
              <a:gd name="gd35" fmla="val 134"/>
              <a:gd name="gd36" fmla="val 447"/>
              <a:gd name="gd37" fmla="val 158"/>
              <a:gd name="gd38" fmla="val 315"/>
              <a:gd name="gd39" fmla="val 184"/>
              <a:gd name="gd40" fmla="val 257"/>
              <a:gd name="gd41" fmla="val 216"/>
              <a:gd name="gd42" fmla="val 211"/>
              <a:gd name="gd43" fmla="val 222"/>
              <a:gd name="gd44" fmla="val 145"/>
              <a:gd name="gd45" fmla="val 240"/>
              <a:gd name="gd46" fmla="val 111"/>
              <a:gd name="gd47" fmla="val 262"/>
              <a:gd name="gd48" fmla="val 79"/>
              <a:gd name="gd49" fmla="val 275"/>
              <a:gd name="gd50" fmla="val 6"/>
              <a:gd name="gd51" fmla="val 263"/>
              <a:gd name="gd52" fmla="val 12"/>
              <a:gd name="gd53" fmla="val 257"/>
              <a:gd name="gd54" fmla="val 12"/>
              <a:gd name="gd55" fmla="val 257"/>
              <a:gd name="gd56" fmla="val 12"/>
              <a:gd name="gd57" fmla="val 257"/>
              <a:gd name="gd58" fmla="val 12"/>
              <a:gd name="gd59" fmla="*/ w 0 275"/>
              <a:gd name="gd60" fmla="*/ h 0 623"/>
              <a:gd name="gd61" fmla="*/ w 21600 275"/>
              <a:gd name="gd62" fmla="*/ h 21600 623"/>
            </a:gdLst>
            <a:ahLst/>
            <a:cxnLst/>
            <a:rect l="gd59" t="gd60" r="gd61" b="gd62"/>
            <a:pathLst>
              <a:path w="275" h="623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</a:path>
              <a:path w="275" h="623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38" name="Freeform 9"/>
          <p:cNvSpPr>
            <a:spLocks noGrp="1" noChangeArrowheads="1"/>
          </p:cNvSpPr>
          <p:nvPr/>
        </p:nvSpPr>
        <p:spPr bwMode="auto">
          <a:xfrm>
            <a:off x="7150412" y="5872583"/>
            <a:ext cx="336806" cy="967416"/>
          </a:xfrm>
          <a:custGeom>
            <a:avLst/>
            <a:gdLst>
              <a:gd name="gd0" fmla="val 65536"/>
              <a:gd name="gd1" fmla="val 171"/>
              <a:gd name="gd2" fmla="val 12"/>
              <a:gd name="gd3" fmla="val 159"/>
              <a:gd name="gd4" fmla="val 24"/>
              <a:gd name="gd5" fmla="val 153"/>
              <a:gd name="gd6" fmla="val 36"/>
              <a:gd name="gd7" fmla="val 128"/>
              <a:gd name="gd8" fmla="val 60"/>
              <a:gd name="gd9" fmla="val 110"/>
              <a:gd name="gd10" fmla="val 83"/>
              <a:gd name="gd11" fmla="val 86"/>
              <a:gd name="gd12" fmla="val 119"/>
              <a:gd name="gd13" fmla="val 68"/>
              <a:gd name="gd14" fmla="val 167"/>
              <a:gd name="gd15" fmla="val 68"/>
              <a:gd name="gd16" fmla="val 221"/>
              <a:gd name="gd17" fmla="val 68"/>
              <a:gd name="gd18" fmla="val 227"/>
              <a:gd name="gd19" fmla="val 68"/>
              <a:gd name="gd20" fmla="val 233"/>
              <a:gd name="gd21" fmla="val 68"/>
              <a:gd name="gd22" fmla="val 239"/>
              <a:gd name="gd23" fmla="val 68"/>
              <a:gd name="gd24" fmla="val 245"/>
              <a:gd name="gd25" fmla="val 68"/>
              <a:gd name="gd26" fmla="val 251"/>
              <a:gd name="gd27" fmla="val 68"/>
              <a:gd name="gd28" fmla="val 251"/>
              <a:gd name="gd29" fmla="val 68"/>
              <a:gd name="gd30" fmla="val 257"/>
              <a:gd name="gd31" fmla="val 68"/>
              <a:gd name="gd32" fmla="val 269"/>
              <a:gd name="gd33" fmla="val 74"/>
              <a:gd name="gd34" fmla="val 287"/>
              <a:gd name="gd35" fmla="val 80"/>
              <a:gd name="gd36" fmla="val 305"/>
              <a:gd name="gd37" fmla="val 86"/>
              <a:gd name="gd38" fmla="val 311"/>
              <a:gd name="gd39" fmla="val 86"/>
              <a:gd name="gd40" fmla="val 311"/>
              <a:gd name="gd41" fmla="val 92"/>
              <a:gd name="gd42" fmla="val 317"/>
              <a:gd name="gd43" fmla="val 92"/>
              <a:gd name="gd44" fmla="val 323"/>
              <a:gd name="gd45" fmla="val 92"/>
              <a:gd name="gd46" fmla="val 323"/>
              <a:gd name="gd47" fmla="val 24"/>
              <a:gd name="gd48" fmla="val 437"/>
              <a:gd name="gd49" fmla="val 18"/>
              <a:gd name="gd50" fmla="val 471"/>
              <a:gd name="gd51" fmla="val 0"/>
              <a:gd name="gd52" fmla="val 547"/>
              <a:gd name="gd53" fmla="val 50"/>
              <a:gd name="gd54" fmla="val 611"/>
              <a:gd name="gd55" fmla="val 114"/>
              <a:gd name="gd56" fmla="val 611"/>
              <a:gd name="gd57" fmla="val 104"/>
              <a:gd name="gd58" fmla="val 555"/>
              <a:gd name="gd59" fmla="val 120"/>
              <a:gd name="gd60" fmla="val 515"/>
              <a:gd name="gd61" fmla="val 150"/>
              <a:gd name="gd62" fmla="val 449"/>
              <a:gd name="gd63" fmla="val 166"/>
              <a:gd name="gd64" fmla="val 377"/>
              <a:gd name="gd65" fmla="val 156"/>
              <a:gd name="gd66" fmla="val 295"/>
              <a:gd name="gd67" fmla="val 170"/>
              <a:gd name="gd68" fmla="val 203"/>
              <a:gd name="gd69" fmla="val 212"/>
              <a:gd name="gd70" fmla="val 95"/>
              <a:gd name="gd71" fmla="val 213"/>
              <a:gd name="gd72" fmla="val 0"/>
              <a:gd name="gd73" fmla="val 207"/>
              <a:gd name="gd74" fmla="val 0"/>
              <a:gd name="gd75" fmla="val 201"/>
              <a:gd name="gd76" fmla="val 0"/>
              <a:gd name="gd77" fmla="val 195"/>
              <a:gd name="gd78" fmla="val 0"/>
              <a:gd name="gd79" fmla="val 189"/>
              <a:gd name="gd80" fmla="val 0"/>
              <a:gd name="gd81" fmla="val 183"/>
              <a:gd name="gd82" fmla="val 6"/>
              <a:gd name="gd83" fmla="val 177"/>
              <a:gd name="gd84" fmla="val 6"/>
              <a:gd name="gd85" fmla="val 171"/>
              <a:gd name="gd86" fmla="val 12"/>
              <a:gd name="gd87" fmla="val 171"/>
              <a:gd name="gd88" fmla="val 12"/>
              <a:gd name="gd89" fmla="val 171"/>
              <a:gd name="gd90" fmla="val 12"/>
              <a:gd name="gd91" fmla="*/ w 0 213"/>
              <a:gd name="gd92" fmla="*/ h 0 611"/>
              <a:gd name="gd93" fmla="*/ w 21600 213"/>
              <a:gd name="gd94" fmla="*/ h 21600 611"/>
            </a:gdLst>
            <a:ahLst/>
            <a:cxnLst/>
            <a:rect l="gd91" t="gd92" r="gd93" b="gd94"/>
            <a:pathLst>
              <a:path w="213" h="61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  <a:lnTo>
                  <a:pt x="gd49" y="gd50"/>
                </a:lnTo>
                <a:lnTo>
                  <a:pt x="gd51" y="gd52"/>
                </a:lnTo>
                <a:lnTo>
                  <a:pt x="gd53" y="gd54"/>
                </a:lnTo>
                <a:lnTo>
                  <a:pt x="gd55" y="gd56"/>
                </a:lnTo>
                <a:lnTo>
                  <a:pt x="gd57" y="gd58"/>
                </a:lnTo>
                <a:lnTo>
                  <a:pt x="gd59" y="gd60"/>
                </a:lnTo>
                <a:lnTo>
                  <a:pt x="gd61" y="gd62"/>
                </a:lnTo>
                <a:lnTo>
                  <a:pt x="gd63" y="gd64"/>
                </a:lnTo>
                <a:lnTo>
                  <a:pt x="gd65" y="gd66"/>
                </a:lnTo>
                <a:lnTo>
                  <a:pt x="gd67" y="gd68"/>
                </a:lnTo>
                <a:lnTo>
                  <a:pt x="gd69" y="gd70"/>
                </a:lnTo>
                <a:lnTo>
                  <a:pt x="gd71" y="gd72"/>
                </a:lnTo>
                <a:lnTo>
                  <a:pt x="gd73" y="gd74"/>
                </a:lnTo>
                <a:lnTo>
                  <a:pt x="gd75" y="gd76"/>
                </a:lnTo>
                <a:lnTo>
                  <a:pt x="gd77" y="gd78"/>
                </a:lnTo>
                <a:lnTo>
                  <a:pt x="gd79" y="gd80"/>
                </a:lnTo>
                <a:lnTo>
                  <a:pt x="gd81" y="gd82"/>
                </a:lnTo>
                <a:lnTo>
                  <a:pt x="gd83" y="gd84"/>
                </a:lnTo>
                <a:lnTo>
                  <a:pt x="gd85" y="gd86"/>
                </a:lnTo>
                <a:lnTo>
                  <a:pt x="gd87" y="gd88"/>
                </a:lnTo>
                <a:lnTo>
                  <a:pt x="gd89" y="gd90"/>
                </a:lnTo>
              </a:path>
              <a:path w="213" h="611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39" name="Freeform 10"/>
          <p:cNvSpPr>
            <a:spLocks noGrp="1" noChangeArrowheads="1"/>
          </p:cNvSpPr>
          <p:nvPr/>
        </p:nvSpPr>
        <p:spPr bwMode="auto">
          <a:xfrm>
            <a:off x="6786725" y="6232000"/>
            <a:ext cx="264068" cy="608000"/>
          </a:xfrm>
          <a:custGeom>
            <a:avLst/>
            <a:gdLst>
              <a:gd name="gd0" fmla="val 65536"/>
              <a:gd name="gd1" fmla="val 149"/>
              <a:gd name="gd2" fmla="val 60"/>
              <a:gd name="gd3" fmla="val 119"/>
              <a:gd name="gd4" fmla="val 30"/>
              <a:gd name="gd5" fmla="val 89"/>
              <a:gd name="gd6" fmla="val 12"/>
              <a:gd name="gd7" fmla="val 59"/>
              <a:gd name="gd8" fmla="val 0"/>
              <a:gd name="gd9" fmla="val 54"/>
              <a:gd name="gd10" fmla="val 70"/>
              <a:gd name="gd11" fmla="val 46"/>
              <a:gd name="gd12" fmla="val 112"/>
              <a:gd name="gd13" fmla="val 52"/>
              <a:gd name="gd14" fmla="val 168"/>
              <a:gd name="gd15" fmla="val 24"/>
              <a:gd name="gd16" fmla="val 194"/>
              <a:gd name="gd17" fmla="val 16"/>
              <a:gd name="gd18" fmla="val 258"/>
              <a:gd name="gd19" fmla="val 2"/>
              <a:gd name="gd20" fmla="val 300"/>
              <a:gd name="gd21" fmla="val 0"/>
              <a:gd name="gd22" fmla="val 352"/>
              <a:gd name="gd23" fmla="val 47"/>
              <a:gd name="gd24" fmla="val 384"/>
              <a:gd name="gd25" fmla="val 149"/>
              <a:gd name="gd26" fmla="val 384"/>
              <a:gd name="gd27" fmla="val 134"/>
              <a:gd name="gd28" fmla="val 350"/>
              <a:gd name="gd29" fmla="val 104"/>
              <a:gd name="gd30" fmla="val 324"/>
              <a:gd name="gd31" fmla="val 138"/>
              <a:gd name="gd32" fmla="val 274"/>
              <a:gd name="gd33" fmla="val 122"/>
              <a:gd name="gd34" fmla="val 220"/>
              <a:gd name="gd35" fmla="val 132"/>
              <a:gd name="gd36" fmla="val 186"/>
              <a:gd name="gd37" fmla="val 140"/>
              <a:gd name="gd38" fmla="val 154"/>
              <a:gd name="gd39" fmla="val 167"/>
              <a:gd name="gd40" fmla="val 90"/>
              <a:gd name="gd41" fmla="val 149"/>
              <a:gd name="gd42" fmla="val 60"/>
              <a:gd name="gd43" fmla="val 149"/>
              <a:gd name="gd44" fmla="val 60"/>
              <a:gd name="gd45" fmla="val 149"/>
              <a:gd name="gd46" fmla="val 60"/>
              <a:gd name="gd47" fmla="*/ w 0 167"/>
              <a:gd name="gd48" fmla="*/ h 0 384"/>
              <a:gd name="gd49" fmla="*/ w 21600 167"/>
              <a:gd name="gd50" fmla="*/ h 21600 384"/>
            </a:gdLst>
            <a:ahLst/>
            <a:cxnLst/>
            <a:rect l="gd47" t="gd48" r="gd49" b="gd50"/>
            <a:pathLst>
              <a:path w="167" h="384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</a:path>
              <a:path w="167" h="384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40" name="Freeform 11"/>
          <p:cNvSpPr>
            <a:spLocks noGrp="1" noChangeArrowheads="1"/>
          </p:cNvSpPr>
          <p:nvPr/>
        </p:nvSpPr>
        <p:spPr bwMode="auto">
          <a:xfrm>
            <a:off x="6483125" y="6365000"/>
            <a:ext cx="262487" cy="474999"/>
          </a:xfrm>
          <a:custGeom>
            <a:avLst/>
            <a:gdLst>
              <a:gd name="gd0" fmla="val 65536"/>
              <a:gd name="gd1" fmla="val 136"/>
              <a:gd name="gd2" fmla="val 12"/>
              <a:gd name="gd3" fmla="val 100"/>
              <a:gd name="gd4" fmla="val 0"/>
              <a:gd name="gd5" fmla="val 78"/>
              <a:gd name="gd6" fmla="val 64"/>
              <a:gd name="gd7" fmla="val 70"/>
              <a:gd name="gd8" fmla="val 126"/>
              <a:gd name="gd9" fmla="val 46"/>
              <a:gd name="gd10" fmla="val 184"/>
              <a:gd name="gd11" fmla="val 58"/>
              <a:gd name="gd12" fmla="val 232"/>
              <a:gd name="gd13" fmla="val 38"/>
              <a:gd name="gd14" fmla="val 268"/>
              <a:gd name="gd15" fmla="val 0"/>
              <a:gd name="gd16" fmla="val 300"/>
              <a:gd name="gd17" fmla="val 160"/>
              <a:gd name="gd18" fmla="val 300"/>
              <a:gd name="gd19" fmla="val 136"/>
              <a:gd name="gd20" fmla="val 272"/>
              <a:gd name="gd21" fmla="val 98"/>
              <a:gd name="gd22" fmla="val 234"/>
              <a:gd name="gd23" fmla="val 130"/>
              <a:gd name="gd24" fmla="val 188"/>
              <a:gd name="gd25" fmla="val 138"/>
              <a:gd name="gd26" fmla="val 134"/>
              <a:gd name="gd27" fmla="val 144"/>
              <a:gd name="gd28" fmla="val 94"/>
              <a:gd name="gd29" fmla="val 164"/>
              <a:gd name="gd30" fmla="val 60"/>
              <a:gd name="gd31" fmla="val 166"/>
              <a:gd name="gd32" fmla="val 0"/>
              <a:gd name="gd33" fmla="val 136"/>
              <a:gd name="gd34" fmla="val 12"/>
              <a:gd name="gd35" fmla="val 136"/>
              <a:gd name="gd36" fmla="val 12"/>
              <a:gd name="gd37" fmla="val 136"/>
              <a:gd name="gd38" fmla="val 12"/>
              <a:gd name="gd39" fmla="*/ w 0 166"/>
              <a:gd name="gd40" fmla="*/ h 0 300"/>
              <a:gd name="gd41" fmla="*/ w 21600 166"/>
              <a:gd name="gd42" fmla="*/ h 21600 300"/>
            </a:gdLst>
            <a:ahLst/>
            <a:cxnLst/>
            <a:rect l="gd39" t="gd40" r="gd41" b="gd42"/>
            <a:pathLst>
              <a:path w="166" h="300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</a:path>
              <a:path w="166" h="300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41" name="Freeform 12"/>
          <p:cNvSpPr>
            <a:spLocks noGrp="1" noChangeArrowheads="1"/>
          </p:cNvSpPr>
          <p:nvPr/>
        </p:nvSpPr>
        <p:spPr bwMode="auto">
          <a:xfrm>
            <a:off x="6182687" y="6393500"/>
            <a:ext cx="374756" cy="446500"/>
          </a:xfrm>
          <a:custGeom>
            <a:avLst/>
            <a:gdLst>
              <a:gd name="gd0" fmla="val 65536"/>
              <a:gd name="gd1" fmla="val 201"/>
              <a:gd name="gd2" fmla="val 0"/>
              <a:gd name="gd3" fmla="val 183"/>
              <a:gd name="gd4" fmla="val 0"/>
              <a:gd name="gd5" fmla="val 158"/>
              <a:gd name="gd6" fmla="val 50"/>
              <a:gd name="gd7" fmla="val 148"/>
              <a:gd name="gd8" fmla="val 92"/>
              <a:gd name="gd9" fmla="val 120"/>
              <a:gd name="gd10" fmla="val 144"/>
              <a:gd name="gd11" fmla="val 82"/>
              <a:gd name="gd12" fmla="val 182"/>
              <a:gd name="gd13" fmla="val 60"/>
              <a:gd name="gd14" fmla="val 232"/>
              <a:gd name="gd15" fmla="val 0"/>
              <a:gd name="gd16" fmla="val 282"/>
              <a:gd name="gd17" fmla="val 128"/>
              <a:gd name="gd18" fmla="val 282"/>
              <a:gd name="gd19" fmla="val 154"/>
              <a:gd name="gd20" fmla="val 254"/>
              <a:gd name="gd21" fmla="val 158"/>
              <a:gd name="gd22" fmla="val 196"/>
              <a:gd name="gd23" fmla="val 188"/>
              <a:gd name="gd24" fmla="val 148"/>
              <a:gd name="gd25" fmla="val 196"/>
              <a:gd name="gd26" fmla="val 70"/>
              <a:gd name="gd27" fmla="val 237"/>
              <a:gd name="gd28" fmla="val 0"/>
              <a:gd name="gd29" fmla="val 201"/>
              <a:gd name="gd30" fmla="val 0"/>
              <a:gd name="gd31" fmla="val 201"/>
              <a:gd name="gd32" fmla="val 0"/>
              <a:gd name="gd33" fmla="val 201"/>
              <a:gd name="gd34" fmla="val 0"/>
              <a:gd name="gd35" fmla="*/ w 0 237"/>
              <a:gd name="gd36" fmla="*/ h 0 282"/>
              <a:gd name="gd37" fmla="*/ w 21600 237"/>
              <a:gd name="gd38" fmla="*/ h 21600 282"/>
            </a:gdLst>
            <a:ahLst/>
            <a:cxnLst/>
            <a:rect l="gd35" t="gd36" r="gd37" b="gd38"/>
            <a:pathLst>
              <a:path w="237" h="28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</a:path>
              <a:path w="237" h="28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42" name="Freeform 13"/>
          <p:cNvSpPr>
            <a:spLocks noGrp="1" noChangeArrowheads="1"/>
          </p:cNvSpPr>
          <p:nvPr/>
        </p:nvSpPr>
        <p:spPr bwMode="auto">
          <a:xfrm>
            <a:off x="5809512" y="6469500"/>
            <a:ext cx="309925" cy="370500"/>
          </a:xfrm>
          <a:custGeom>
            <a:avLst/>
            <a:gdLst>
              <a:gd name="gd0" fmla="val 65536"/>
              <a:gd name="gd1" fmla="val 167"/>
              <a:gd name="gd2" fmla="val 54"/>
              <a:gd name="gd3" fmla="val 113"/>
              <a:gd name="gd4" fmla="val 24"/>
              <a:gd name="gd5" fmla="val 83"/>
              <a:gd name="gd6" fmla="val 0"/>
              <a:gd name="gd7" fmla="val 80"/>
              <a:gd name="gd8" fmla="val 62"/>
              <a:gd name="gd9" fmla="val 58"/>
              <a:gd name="gd10" fmla="val 100"/>
              <a:gd name="gd11" fmla="val 54"/>
              <a:gd name="gd12" fmla="val 160"/>
              <a:gd name="gd13" fmla="val 36"/>
              <a:gd name="gd14" fmla="val 202"/>
              <a:gd name="gd15" fmla="val 0"/>
              <a:gd name="gd16" fmla="val 234"/>
              <a:gd name="gd17" fmla="val 146"/>
              <a:gd name="gd18" fmla="val 234"/>
              <a:gd name="gd19" fmla="val 170"/>
              <a:gd name="gd20" fmla="val 198"/>
              <a:gd name="gd21" fmla="val 158"/>
              <a:gd name="gd22" fmla="val 138"/>
              <a:gd name="gd23" fmla="val 196"/>
              <a:gd name="gd24" fmla="val 100"/>
              <a:gd name="gd25" fmla="val 191"/>
              <a:gd name="gd26" fmla="val 54"/>
              <a:gd name="gd27" fmla="val 167"/>
              <a:gd name="gd28" fmla="val 54"/>
              <a:gd name="gd29" fmla="val 167"/>
              <a:gd name="gd30" fmla="val 54"/>
              <a:gd name="gd31" fmla="val 167"/>
              <a:gd name="gd32" fmla="val 54"/>
              <a:gd name="gd33" fmla="*/ w 0 196"/>
              <a:gd name="gd34" fmla="*/ h 0 234"/>
              <a:gd name="gd35" fmla="*/ w 21600 196"/>
              <a:gd name="gd36" fmla="*/ h 21600 234"/>
            </a:gdLst>
            <a:ahLst/>
            <a:cxnLst/>
            <a:rect l="gd33" t="gd34" r="gd35" b="gd36"/>
            <a:pathLst>
              <a:path w="196" h="234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</a:path>
              <a:path w="196" h="234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43" name="Freeform 14"/>
          <p:cNvSpPr>
            <a:spLocks noGrp="1" noChangeArrowheads="1"/>
          </p:cNvSpPr>
          <p:nvPr/>
        </p:nvSpPr>
        <p:spPr bwMode="auto">
          <a:xfrm>
            <a:off x="5496425" y="6441000"/>
            <a:ext cx="300437" cy="399000"/>
          </a:xfrm>
          <a:custGeom>
            <a:avLst/>
            <a:gdLst>
              <a:gd name="gd0" fmla="val 65536"/>
              <a:gd name="gd1" fmla="val 190"/>
              <a:gd name="gd2" fmla="val 0"/>
              <a:gd name="gd3" fmla="val 166"/>
              <a:gd name="gd4" fmla="val 0"/>
              <a:gd name="gd5" fmla="val 158"/>
              <a:gd name="gd6" fmla="val 38"/>
              <a:gd name="gd7" fmla="val 138"/>
              <a:gd name="gd8" fmla="val 120"/>
              <a:gd name="gd9" fmla="val 94"/>
              <a:gd name="gd10" fmla="val 180"/>
              <a:gd name="gd11" fmla="val 62"/>
              <a:gd name="gd12" fmla="val 234"/>
              <a:gd name="gd13" fmla="val 0"/>
              <a:gd name="gd14" fmla="val 252"/>
              <a:gd name="gd15" fmla="val 128"/>
              <a:gd name="gd16" fmla="val 252"/>
              <a:gd name="gd17" fmla="val 142"/>
              <a:gd name="gd18" fmla="val 188"/>
              <a:gd name="gd19" fmla="val 186"/>
              <a:gd name="gd20" fmla="val 90"/>
              <a:gd name="gd21" fmla="val 190"/>
              <a:gd name="gd22" fmla="val 38"/>
              <a:gd name="gd23" fmla="val 190"/>
              <a:gd name="gd24" fmla="val 0"/>
              <a:gd name="gd25" fmla="val 190"/>
              <a:gd name="gd26" fmla="val 0"/>
              <a:gd name="gd27" fmla="val 190"/>
              <a:gd name="gd28" fmla="val 0"/>
              <a:gd name="gd29" fmla="val 190"/>
              <a:gd name="gd30" fmla="val 0"/>
              <a:gd name="gd31" fmla="*/ w 0 190"/>
              <a:gd name="gd32" fmla="*/ h 0 252"/>
              <a:gd name="gd33" fmla="*/ w 21600 190"/>
              <a:gd name="gd34" fmla="*/ h 21600 252"/>
            </a:gdLst>
            <a:ahLst/>
            <a:cxnLst/>
            <a:rect l="gd31" t="gd32" r="gd33" b="gd34"/>
            <a:pathLst>
              <a:path w="190" h="25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</a:path>
              <a:path w="190" h="25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44" name="Freeform 15"/>
          <p:cNvSpPr>
            <a:spLocks noGrp="1" noChangeArrowheads="1"/>
          </p:cNvSpPr>
          <p:nvPr/>
        </p:nvSpPr>
        <p:spPr bwMode="auto">
          <a:xfrm>
            <a:off x="5012562" y="6631000"/>
            <a:ext cx="363687" cy="209000"/>
          </a:xfrm>
          <a:custGeom>
            <a:avLst/>
            <a:gdLst>
              <a:gd name="gd0" fmla="val 65536"/>
              <a:gd name="gd1" fmla="val 197"/>
              <a:gd name="gd2" fmla="val 0"/>
              <a:gd name="gd3" fmla="val 191"/>
              <a:gd name="gd4" fmla="val 0"/>
              <a:gd name="gd5" fmla="val 185"/>
              <a:gd name="gd6" fmla="val 0"/>
              <a:gd name="gd7" fmla="val 173"/>
              <a:gd name="gd8" fmla="val 0"/>
              <a:gd name="gd9" fmla="val 161"/>
              <a:gd name="gd10" fmla="val 0"/>
              <a:gd name="gd11" fmla="val 155"/>
              <a:gd name="gd12" fmla="val 0"/>
              <a:gd name="gd13" fmla="val 138"/>
              <a:gd name="gd14" fmla="val 6"/>
              <a:gd name="gd15" fmla="val 132"/>
              <a:gd name="gd16" fmla="val 6"/>
              <a:gd name="gd17" fmla="val 35"/>
              <a:gd name="gd18" fmla="val 18"/>
              <a:gd name="gd19" fmla="val 11"/>
              <a:gd name="gd20" fmla="val 30"/>
              <a:gd name="gd21" fmla="val 23"/>
              <a:gd name="gd22" fmla="val 54"/>
              <a:gd name="gd23" fmla="val 0"/>
              <a:gd name="gd24" fmla="val 100"/>
              <a:gd name="gd25" fmla="val 0"/>
              <a:gd name="gd26" fmla="val 132"/>
              <a:gd name="gd27" fmla="val 162"/>
              <a:gd name="gd28" fmla="val 132"/>
              <a:gd name="gd29" fmla="val 204"/>
              <a:gd name="gd30" fmla="val 88"/>
              <a:gd name="gd31" fmla="val 230"/>
              <a:gd name="gd32" fmla="val 46"/>
              <a:gd name="gd33" fmla="val 214"/>
              <a:gd name="gd34" fmla="val 24"/>
              <a:gd name="gd35" fmla="val 215"/>
              <a:gd name="gd36" fmla="val 0"/>
              <a:gd name="gd37" fmla="val 209"/>
              <a:gd name="gd38" fmla="val 0"/>
              <a:gd name="gd39" fmla="val 203"/>
              <a:gd name="gd40" fmla="val 0"/>
              <a:gd name="gd41" fmla="val 203"/>
              <a:gd name="gd42" fmla="val 0"/>
              <a:gd name="gd43" fmla="val 197"/>
              <a:gd name="gd44" fmla="val 0"/>
              <a:gd name="gd45" fmla="val 197"/>
              <a:gd name="gd46" fmla="val 0"/>
              <a:gd name="gd47" fmla="val 197"/>
              <a:gd name="gd48" fmla="val 0"/>
              <a:gd name="gd49" fmla="*/ w 0 230"/>
              <a:gd name="gd50" fmla="*/ h 0 132"/>
              <a:gd name="gd51" fmla="*/ w 21600 230"/>
              <a:gd name="gd52" fmla="*/ h 21600 132"/>
            </a:gdLst>
            <a:ahLst/>
            <a:cxnLst/>
            <a:rect l="gd49" t="gd50" r="gd51" b="gd52"/>
            <a:pathLst>
              <a:path w="230" h="13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</a:path>
              <a:path w="230" h="13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45" name="Freeform 16"/>
          <p:cNvSpPr>
            <a:spLocks noGrp="1" noChangeArrowheads="1"/>
          </p:cNvSpPr>
          <p:nvPr/>
        </p:nvSpPr>
        <p:spPr bwMode="auto">
          <a:xfrm>
            <a:off x="4813325" y="6678500"/>
            <a:ext cx="140731" cy="161500"/>
          </a:xfrm>
          <a:custGeom>
            <a:avLst/>
            <a:gdLst>
              <a:gd name="gd0" fmla="val 65536"/>
              <a:gd name="gd1" fmla="val 71"/>
              <a:gd name="gd2" fmla="val 0"/>
              <a:gd name="gd3" fmla="val 66"/>
              <a:gd name="gd4" fmla="val 48"/>
              <a:gd name="gd5" fmla="val 30"/>
              <a:gd name="gd6" fmla="val 72"/>
              <a:gd name="gd7" fmla="val 0"/>
              <a:gd name="gd8" fmla="val 102"/>
              <a:gd name="gd9" fmla="val 66"/>
              <a:gd name="gd10" fmla="val 102"/>
              <a:gd name="gd11" fmla="val 88"/>
              <a:gd name="gd12" fmla="val 56"/>
              <a:gd name="gd13" fmla="val 89"/>
              <a:gd name="gd14" fmla="val 6"/>
              <a:gd name="gd15" fmla="val 71"/>
              <a:gd name="gd16" fmla="val 0"/>
              <a:gd name="gd17" fmla="val 71"/>
              <a:gd name="gd18" fmla="val 0"/>
              <a:gd name="gd19" fmla="val 71"/>
              <a:gd name="gd20" fmla="val 0"/>
              <a:gd name="gd21" fmla="*/ w 0 89"/>
              <a:gd name="gd22" fmla="*/ h 0 102"/>
              <a:gd name="gd23" fmla="*/ w 21600 89"/>
              <a:gd name="gd24" fmla="*/ h 21600 102"/>
            </a:gdLst>
            <a:ahLst/>
            <a:cxnLst/>
            <a:rect l="gd21" t="gd22" r="gd23" b="gd24"/>
            <a:pathLst>
              <a:path w="89" h="102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</a:path>
              <a:path w="89" h="102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13291" bIns="45719" anchor="t"/>
          <a:lstStyle/>
          <a:p>
            <a:pPr>
              <a:defRPr/>
            </a:pPr>
            <a:endParaRPr/>
          </a:p>
        </p:txBody>
      </p:sp>
      <p:sp>
        <p:nvSpPr>
          <p:cNvPr id="1046" name="Freeform 17"/>
          <p:cNvSpPr>
            <a:spLocks noGrp="1" noChangeArrowheads="1"/>
          </p:cNvSpPr>
          <p:nvPr/>
        </p:nvSpPr>
        <p:spPr bwMode="auto">
          <a:xfrm>
            <a:off x="8668412" y="5331083"/>
            <a:ext cx="439587" cy="1508916"/>
          </a:xfrm>
          <a:custGeom>
            <a:avLst/>
            <a:gdLst>
              <a:gd name="gd0" fmla="val 65536"/>
              <a:gd name="gd1" fmla="val 278"/>
              <a:gd name="gd2" fmla="val 24"/>
              <a:gd name="gd3" fmla="val 272"/>
              <a:gd name="gd4" fmla="val 24"/>
              <a:gd name="gd5" fmla="val 272"/>
              <a:gd name="gd6" fmla="val 18"/>
              <a:gd name="gd7" fmla="val 266"/>
              <a:gd name="gd8" fmla="val 18"/>
              <a:gd name="gd9" fmla="val 254"/>
              <a:gd name="gd10" fmla="val 12"/>
              <a:gd name="gd11" fmla="val 236"/>
              <a:gd name="gd12" fmla="val 6"/>
              <a:gd name="gd13" fmla="val 212"/>
              <a:gd name="gd14" fmla="val 0"/>
              <a:gd name="gd15" fmla="val 206"/>
              <a:gd name="gd16" fmla="val 6"/>
              <a:gd name="gd17" fmla="val 198"/>
              <a:gd name="gd18" fmla="val 129"/>
              <a:gd name="gd19" fmla="val 184"/>
              <a:gd name="gd20" fmla="val 209"/>
              <a:gd name="gd21" fmla="val 182"/>
              <a:gd name="gd22" fmla="val 249"/>
              <a:gd name="gd23" fmla="val 200"/>
              <a:gd name="gd24" fmla="val 339"/>
              <a:gd name="gd25" fmla="val 186"/>
              <a:gd name="gd26" fmla="val 481"/>
              <a:gd name="gd27" fmla="val 176"/>
              <a:gd name="gd28" fmla="val 521"/>
              <a:gd name="gd29" fmla="val 156"/>
              <a:gd name="gd30" fmla="val 601"/>
              <a:gd name="gd31" fmla="val 172"/>
              <a:gd name="gd32" fmla="val 681"/>
              <a:gd name="gd33" fmla="val 138"/>
              <a:gd name="gd34" fmla="val 765"/>
              <a:gd name="gd35" fmla="val 96"/>
              <a:gd name="gd36" fmla="val 847"/>
              <a:gd name="gd37" fmla="val 50"/>
              <a:gd name="gd38" fmla="val 899"/>
              <a:gd name="gd39" fmla="val 0"/>
              <a:gd name="gd40" fmla="val 953"/>
              <a:gd name="gd41" fmla="val 278"/>
              <a:gd name="gd42" fmla="val 953"/>
              <a:gd name="gd43" fmla="val 278"/>
              <a:gd name="gd44" fmla="val 24"/>
              <a:gd name="gd45" fmla="val 278"/>
              <a:gd name="gd46" fmla="val 24"/>
              <a:gd name="gd47" fmla="val 278"/>
              <a:gd name="gd48" fmla="val 24"/>
              <a:gd name="gd49" fmla="*/ w 0 278"/>
              <a:gd name="gd50" fmla="*/ h 0 953"/>
              <a:gd name="gd51" fmla="*/ w 21600 278"/>
              <a:gd name="gd52" fmla="*/ h 21600 953"/>
            </a:gdLst>
            <a:ahLst/>
            <a:cxnLst/>
            <a:rect l="gd49" t="gd50" r="gd51" b="gd52"/>
            <a:pathLst>
              <a:path w="278" h="953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  <a:lnTo>
                  <a:pt x="gd15" y="gd16"/>
                </a:lnTo>
                <a:lnTo>
                  <a:pt x="gd17" y="gd18"/>
                </a:lnTo>
                <a:lnTo>
                  <a:pt x="gd19" y="gd20"/>
                </a:lnTo>
                <a:lnTo>
                  <a:pt x="gd21" y="gd22"/>
                </a:lnTo>
                <a:lnTo>
                  <a:pt x="gd23" y="gd24"/>
                </a:lnTo>
                <a:lnTo>
                  <a:pt x="gd25" y="gd26"/>
                </a:lnTo>
                <a:lnTo>
                  <a:pt x="gd27" y="gd28"/>
                </a:lnTo>
                <a:lnTo>
                  <a:pt x="gd29" y="gd30"/>
                </a:lnTo>
                <a:lnTo>
                  <a:pt x="gd31" y="gd32"/>
                </a:lnTo>
                <a:lnTo>
                  <a:pt x="gd33" y="gd34"/>
                </a:lnTo>
                <a:lnTo>
                  <a:pt x="gd35" y="gd36"/>
                </a:lnTo>
                <a:lnTo>
                  <a:pt x="gd37" y="gd38"/>
                </a:lnTo>
                <a:lnTo>
                  <a:pt x="gd39" y="gd40"/>
                </a:lnTo>
                <a:lnTo>
                  <a:pt x="gd41" y="gd42"/>
                </a:lnTo>
                <a:lnTo>
                  <a:pt x="gd43" y="gd44"/>
                </a:lnTo>
                <a:lnTo>
                  <a:pt x="gd45" y="gd46"/>
                </a:lnTo>
                <a:lnTo>
                  <a:pt x="gd47" y="gd48"/>
                </a:lnTo>
              </a:path>
              <a:path w="278" h="953" extrusionOk="0"/>
            </a:pathLst>
          </a:custGeom>
          <a:gradFill>
            <a:gsLst>
              <a:gs pos="0">
                <a:srgbClr val="008B8B"/>
              </a:gs>
              <a:gs pos="100000">
                <a:schemeClr val="lt2"/>
              </a:gs>
            </a:gsLst>
            <a:lin ang="2700000" scaled="1"/>
          </a:gradFill>
        </p:spPr>
        <p:txBody>
          <a:bodyPr lIns="91439" tIns="45720" rIns="91440" bIns="45719" anchor="t"/>
          <a:lstStyle/>
          <a:p>
            <a:pPr>
              <a:defRPr/>
            </a:pPr>
            <a:endParaRPr/>
          </a:p>
        </p:txBody>
      </p:sp>
      <p:sp>
        <p:nvSpPr>
          <p:cNvPr id="1027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5399" y="277083"/>
            <a:ext cx="8197200" cy="1136833"/>
          </a:xfrm>
          <a:prstGeom prst="rect">
            <a:avLst/>
          </a:prstGeom>
          <a:noFill/>
        </p:spPr>
        <p:txBody>
          <a:bodyPr lIns="91439" tIns="45719" rIns="91440" bIns="45719" anchor="ctr" anchorCtr="0"/>
          <a:lstStyle/>
          <a:p>
            <a:pPr marL="0" lvl="0" indent="0">
              <a:buNone/>
              <a:defRPr/>
            </a:pPr>
            <a:r>
              <a:rPr/>
              <a:t>Образец заголовка</a:t>
            </a:r>
          </a:p>
        </p:txBody>
      </p:sp>
      <p:sp>
        <p:nvSpPr>
          <p:cNvPr id="1028" name="Rectangle 19"/>
          <p:cNvSpPr>
            <a:spLocks noGrp="1" noChangeArrowheads="1"/>
          </p:cNvSpPr>
          <p:nvPr>
            <p:ph type="dt" idx="2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>
              <a:defRPr/>
            </a:pPr>
            <a:endParaRPr/>
          </a:p>
        </p:txBody>
      </p:sp>
      <p:sp>
        <p:nvSpPr>
          <p:cNvPr id="1029" name="Rectangle 20"/>
          <p:cNvSpPr>
            <a:spLocks noGrp="1" noChangeArrowheads="1"/>
          </p:cNvSpPr>
          <p:nvPr>
            <p:ph type="ftr" idx="3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>
              <a:defRPr/>
            </a:pPr>
            <a:endParaRPr/>
          </a:p>
        </p:txBody>
      </p:sp>
      <p:sp>
        <p:nvSpPr>
          <p:cNvPr id="1030" name="Rectangle 21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6527400" y="6227250"/>
            <a:ext cx="2125200" cy="456000"/>
          </a:xfrm>
          <a:prstGeom prst="rect">
            <a:avLst/>
          </a:prstGeom>
          <a:noFill/>
        </p:spPr>
        <p:txBody>
          <a:bodyPr lIns="91439" tIns="45720" rIns="91439" bIns="45719" anchor="b"/>
          <a:lstStyle>
            <a:lvl1pPr marL="0" indent="0" algn="l" defTabSz="914400">
              <a:lnSpc>
                <a:spcPct val="100000"/>
              </a:lnSpc>
              <a:buNone/>
              <a:defRPr sz="1800">
                <a:solidFill>
                  <a:schemeClr val="dk1"/>
                </a:solidFill>
                <a:latin typeface="+mj-lt"/>
              </a:defRPr>
            </a:lvl1pPr>
            <a:lvl2pPr marL="457200" indent="457200" algn="l" defTabSz="914400">
              <a:lnSpc>
                <a:spcPct val="100000"/>
              </a:lnSpc>
              <a:buNone/>
              <a:defRPr sz="1800">
                <a:solidFill>
                  <a:schemeClr val="dk1"/>
                </a:solidFill>
                <a:latin typeface="+mj-lt"/>
              </a:defRPr>
            </a:lvl2pPr>
            <a:lvl3pPr marL="914400" indent="914400" algn="l" defTabSz="914400">
              <a:lnSpc>
                <a:spcPct val="100000"/>
              </a:lnSpc>
              <a:buNone/>
              <a:defRPr sz="1800">
                <a:solidFill>
                  <a:schemeClr val="dk1"/>
                </a:solidFill>
                <a:latin typeface="+mj-lt"/>
              </a:defRPr>
            </a:lvl3pPr>
            <a:lvl4pPr marL="1371600" indent="1371600" algn="l" defTabSz="914400">
              <a:lnSpc>
                <a:spcPct val="100000"/>
              </a:lnSpc>
              <a:buNone/>
              <a:defRPr sz="1800">
                <a:solidFill>
                  <a:schemeClr val="dk1"/>
                </a:solidFill>
                <a:latin typeface="+mj-lt"/>
              </a:defRPr>
            </a:lvl4pPr>
            <a:lvl5pPr marL="1828800" indent="1828800" algn="l" defTabSz="914400">
              <a:lnSpc>
                <a:spcPct val="100000"/>
              </a:lnSpc>
              <a:buNone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marL="0" lvl="0" indent="0" algn="r">
              <a:buNone/>
              <a:defRPr/>
            </a:pPr>
            <a:fld id="{D038279B-FC19-497E-A7D1-5ADD9CAF016F}" type="slidenum">
              <a:t>‹#›</a:t>
            </a:fld>
            <a:endParaRPr/>
          </a:p>
        </p:txBody>
      </p:sp>
      <p:sp>
        <p:nvSpPr>
          <p:cNvPr id="1031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399" y="1596000"/>
            <a:ext cx="8197200" cy="4518833"/>
          </a:xfrm>
          <a:prstGeom prst="rect">
            <a:avLst/>
          </a:prstGeom>
          <a:noFill/>
        </p:spPr>
        <p:txBody>
          <a:bodyPr lIns="91439" tIns="45720" rIns="91440" bIns="45720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32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8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4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20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/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/>
            </a:pPr>
            <a:r>
              <a:rPr/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chemeClr val="dk2"/>
              </a:buClr>
              <a:buSzPct val="70000"/>
              <a:buFont typeface="Wingdings"/>
              <a:buChar char="u"/>
              <a:defRPr/>
            </a:pPr>
            <a:r>
              <a:rPr/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chemeClr val="dk2"/>
              </a:buClr>
              <a:buSzPct val="70000"/>
              <a:buChar char="–"/>
              <a:defRPr/>
            </a:pPr>
            <a:r>
              <a:rPr/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chemeClr val="folHlink"/>
              </a:buClr>
              <a:buSzPct val="70000"/>
              <a:buFont typeface="Wingdings"/>
              <a:buChar char="u"/>
              <a:defRPr/>
            </a:pPr>
            <a:r>
              <a:rPr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/>
  <p:txStyles>
    <p:titleStyle>
      <a:lvl1pPr marL="0" indent="0" algn="ctr" defTabSz="914400">
        <a:lnSpc>
          <a:spcPct val="100000"/>
        </a:lnSpc>
        <a:buNone/>
        <a:defRPr sz="4400">
          <a:solidFill>
            <a:schemeClr val="dk2"/>
          </a:solidFill>
          <a:latin typeface="+mn-lt"/>
        </a:defRPr>
      </a:lvl1pPr>
      <a:lvl2pPr marL="0" indent="0" algn="ctr" defTabSz="914400">
        <a:lnSpc>
          <a:spcPct val="100000"/>
        </a:lnSpc>
        <a:buNone/>
        <a:defRPr sz="4400">
          <a:solidFill>
            <a:schemeClr val="dk2"/>
          </a:solidFill>
          <a:latin typeface="+mn-lt"/>
        </a:defRPr>
      </a:lvl2pPr>
      <a:lvl3pPr marL="0" indent="0" algn="ctr" defTabSz="914400">
        <a:lnSpc>
          <a:spcPct val="100000"/>
        </a:lnSpc>
        <a:buNone/>
        <a:defRPr sz="4400">
          <a:solidFill>
            <a:schemeClr val="dk2"/>
          </a:solidFill>
          <a:latin typeface="+mn-lt"/>
        </a:defRPr>
      </a:lvl3pPr>
      <a:lvl4pPr marL="0" indent="0" algn="ctr" defTabSz="914400">
        <a:lnSpc>
          <a:spcPct val="100000"/>
        </a:lnSpc>
        <a:buNone/>
        <a:defRPr sz="4400">
          <a:solidFill>
            <a:schemeClr val="dk2"/>
          </a:solidFill>
          <a:latin typeface="+mn-lt"/>
        </a:defRPr>
      </a:lvl4pPr>
      <a:lvl5pPr marL="0" indent="0" algn="ctr" defTabSz="914400">
        <a:lnSpc>
          <a:spcPct val="100000"/>
        </a:lnSpc>
        <a:buNone/>
        <a:defRPr sz="4400">
          <a:solidFill>
            <a:schemeClr val="dk2"/>
          </a:solidFill>
          <a:latin typeface="+mn-lt"/>
        </a:defRPr>
      </a:lvl5pPr>
      <a:lvl6pPr>
        <a:defRPr sz="1800">
          <a:latin typeface="Verdana"/>
        </a:defRPr>
      </a:lvl6pPr>
      <a:lvl7pPr>
        <a:defRPr sz="1800">
          <a:latin typeface="Verdana"/>
        </a:defRPr>
      </a:lvl7pPr>
      <a:lvl8pPr>
        <a:defRPr sz="1800">
          <a:latin typeface="Verdana"/>
        </a:defRPr>
      </a:lvl8pPr>
      <a:lvl9pPr>
        <a:defRPr sz="1800">
          <a:latin typeface="Verdana"/>
        </a:defRPr>
      </a:lvl9pPr>
    </p:titleStyle>
    <p:bodyStyle>
      <a:lvl1pPr marL="342900" indent="0" algn="l" defTabSz="914400">
        <a:lnSpc>
          <a:spcPct val="100000"/>
        </a:lnSpc>
        <a:spcBef>
          <a:spcPts val="0"/>
        </a:spcBef>
        <a:buClr>
          <a:schemeClr val="hlink"/>
        </a:buClr>
        <a:buSzPct val="70000"/>
        <a:buFont typeface="Wingdings"/>
        <a:buChar char="u"/>
        <a:defRPr sz="3200">
          <a:solidFill>
            <a:schemeClr val="dk1"/>
          </a:solidFill>
          <a:latin typeface="+mj-lt"/>
        </a:defRPr>
      </a:lvl1pPr>
      <a:lvl2pPr marL="742950" indent="457200" algn="l" defTabSz="914400">
        <a:lnSpc>
          <a:spcPct val="100000"/>
        </a:lnSpc>
        <a:spcBef>
          <a:spcPts val="0"/>
        </a:spcBef>
        <a:buClr>
          <a:schemeClr val="hlink"/>
        </a:buClr>
        <a:buSzPct val="70000"/>
        <a:buChar char="–"/>
        <a:defRPr sz="2800">
          <a:solidFill>
            <a:schemeClr val="dk1"/>
          </a:solidFill>
          <a:latin typeface="+mj-lt"/>
        </a:defRPr>
      </a:lvl2pPr>
      <a:lvl3pPr marL="1143000" indent="914400" algn="l" defTabSz="914400">
        <a:lnSpc>
          <a:spcPct val="100000"/>
        </a:lnSpc>
        <a:spcBef>
          <a:spcPts val="0"/>
        </a:spcBef>
        <a:buClr>
          <a:schemeClr val="dk2"/>
        </a:buClr>
        <a:buSzPct val="70000"/>
        <a:buFont typeface="Wingdings"/>
        <a:buChar char="u"/>
        <a:defRPr sz="2400">
          <a:solidFill>
            <a:schemeClr val="dk1"/>
          </a:solidFill>
          <a:latin typeface="+mj-lt"/>
        </a:defRPr>
      </a:lvl3pPr>
      <a:lvl4pPr marL="1600200" indent="1371600" algn="l" defTabSz="914400">
        <a:lnSpc>
          <a:spcPct val="100000"/>
        </a:lnSpc>
        <a:spcBef>
          <a:spcPts val="0"/>
        </a:spcBef>
        <a:buClr>
          <a:schemeClr val="dk2"/>
        </a:buClr>
        <a:buSzPct val="70000"/>
        <a:buChar char="–"/>
        <a:defRPr sz="2000">
          <a:solidFill>
            <a:schemeClr val="dk1"/>
          </a:solidFill>
          <a:latin typeface="+mj-lt"/>
        </a:defRPr>
      </a:lvl4pPr>
      <a:lvl5pPr marL="2057400" indent="1828800" algn="l" defTabSz="914400">
        <a:lnSpc>
          <a:spcPct val="100000"/>
        </a:lnSpc>
        <a:spcBef>
          <a:spcPts val="0"/>
        </a:spcBef>
        <a:buClr>
          <a:schemeClr val="folHlink"/>
        </a:buClr>
        <a:buSzPct val="70000"/>
        <a:buFont typeface="Wingdings"/>
        <a:buChar char="u"/>
        <a:defRPr sz="2000">
          <a:solidFill>
            <a:schemeClr val="dk1"/>
          </a:solidFill>
          <a:latin typeface="+mj-lt"/>
        </a:defRPr>
      </a:lvl5pPr>
      <a:lvl6pPr>
        <a:defRPr sz="1800">
          <a:latin typeface="Verdana"/>
        </a:defRPr>
      </a:lvl6pPr>
      <a:lvl7pPr>
        <a:defRPr sz="1800">
          <a:latin typeface="Verdana"/>
        </a:defRPr>
      </a:lvl7pPr>
      <a:lvl8pPr>
        <a:defRPr sz="1800">
          <a:latin typeface="Verdana"/>
        </a:defRPr>
      </a:lvl8pPr>
      <a:lvl9pPr>
        <a:defRPr sz="1800">
          <a:latin typeface="Verdana"/>
        </a:defRPr>
      </a:lvl9pPr>
    </p:bodyStyle>
    <p:otherStyle>
      <a:lvl1pPr marL="0" indent="0" algn="l" defTabSz="914400">
        <a:lnSpc>
          <a:spcPct val="100000"/>
        </a:lnSpc>
        <a:buNone/>
        <a:defRPr sz="1800">
          <a:solidFill>
            <a:schemeClr val="dk1"/>
          </a:solidFill>
          <a:latin typeface="+mj-lt"/>
        </a:defRPr>
      </a:lvl1pPr>
      <a:lvl2pPr marL="457200" indent="457200" algn="l" defTabSz="914400">
        <a:lnSpc>
          <a:spcPct val="100000"/>
        </a:lnSpc>
        <a:buNone/>
        <a:defRPr sz="1800">
          <a:solidFill>
            <a:schemeClr val="dk1"/>
          </a:solidFill>
          <a:latin typeface="+mj-lt"/>
        </a:defRPr>
      </a:lvl2pPr>
      <a:lvl3pPr marL="914400" indent="914400" algn="l" defTabSz="914400">
        <a:lnSpc>
          <a:spcPct val="100000"/>
        </a:lnSpc>
        <a:buNone/>
        <a:defRPr sz="1800">
          <a:solidFill>
            <a:schemeClr val="dk1"/>
          </a:solidFill>
          <a:latin typeface="+mj-lt"/>
        </a:defRPr>
      </a:lvl3pPr>
      <a:lvl4pPr marL="1371600" indent="1371600" algn="l" defTabSz="914400">
        <a:lnSpc>
          <a:spcPct val="100000"/>
        </a:lnSpc>
        <a:buNone/>
        <a:defRPr sz="1800">
          <a:solidFill>
            <a:schemeClr val="dk1"/>
          </a:solidFill>
          <a:latin typeface="+mj-lt"/>
        </a:defRPr>
      </a:lvl4pPr>
      <a:lvl5pPr marL="1828800" indent="1828800" algn="l" defTabSz="914400">
        <a:lnSpc>
          <a:spcPct val="100000"/>
        </a:lnSpc>
        <a:buNone/>
        <a:defRPr sz="1800">
          <a:solidFill>
            <a:schemeClr val="dk1"/>
          </a:solidFill>
          <a:latin typeface="+mj-lt"/>
        </a:defRPr>
      </a:lvl5pPr>
      <a:lvl6pPr>
        <a:defRPr sz="1800">
          <a:latin typeface="Verdana"/>
        </a:defRPr>
      </a:lvl6pPr>
      <a:lvl7pPr>
        <a:defRPr sz="1800">
          <a:latin typeface="Verdana"/>
        </a:defRPr>
      </a:lvl7pPr>
      <a:lvl8pPr>
        <a:defRPr sz="1800">
          <a:latin typeface="Verdana"/>
        </a:defRPr>
      </a:lvl8pPr>
      <a:lvl9pPr>
        <a:defRPr sz="1800">
          <a:latin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07489" cy="682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WordArt 7"/>
          <p:cNvSpPr>
            <a:spLocks/>
          </p:cNvSpPr>
          <p:nvPr/>
        </p:nvSpPr>
        <p:spPr bwMode="auto">
          <a:xfrm>
            <a:off x="304799" y="761999"/>
            <a:ext cx="8610600" cy="1905000"/>
          </a:xfrm>
          <a:prstGeom prst="rect">
            <a:avLst/>
          </a:prstGeom>
        </p:spPr>
        <p:txBody>
          <a:bodyPr lIns="91439" tIns="45719" rIns="91440" bIns="45719" anchor="ctr" anchorCtr="0">
            <a:prstTxWarp prst="textWave2">
              <a:avLst>
                <a:gd name="adj1" fmla="val 12500"/>
                <a:gd name="adj2" fmla="val 0"/>
              </a:avLst>
            </a:prstTxWarp>
          </a:bodyPr>
          <a:lstStyle/>
          <a:p>
            <a:pPr lvl="0">
              <a:defRPr/>
            </a:pPr>
            <a:r>
              <a:rPr dirty="0">
                <a:ln w="28575">
                  <a:solidFill>
                    <a:srgbClr val="000308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УКРАЇНСЬКІ   КАРПАТИ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46" name="Picture 14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165124" y="899989"/>
            <a:ext cx="4495800" cy="5249862"/>
          </a:xfrm>
          <a:prstGeom prst="rect">
            <a:avLst/>
          </a:prstGeom>
          <a:noFill/>
        </p:spPr>
      </p:pic>
      <p:sp>
        <p:nvSpPr>
          <p:cNvPr id="4100" name="Rectangle 15"/>
          <p:cNvSpPr>
            <a:spLocks noGrp="1" noChangeArrowheads="1"/>
          </p:cNvSpPr>
          <p:nvPr>
            <p:ph type="body"/>
          </p:nvPr>
        </p:nvSpPr>
        <p:spPr bwMode="auto">
          <a:xfrm>
            <a:off x="4611689" y="1044005"/>
            <a:ext cx="4495799" cy="5257798"/>
          </a:xfrm>
          <a:prstGeom prst="rect">
            <a:avLst/>
          </a:prstGeom>
          <a:noFill/>
        </p:spPr>
        <p:txBody>
          <a:bodyPr lIns="91439" tIns="45720" rIns="91439" bIns="45719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28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4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18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algn="ctr">
              <a:buNone/>
            </a:pP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Українські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фізико-географічною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провінцією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Альпійсько-Карпатської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гірської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тягнеться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смугою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країн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Європи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південного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сходу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Франції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західних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крайньому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заході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Східних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Карпат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Українськими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Лісистими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Карпатами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41376" y="55974"/>
            <a:ext cx="6841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Фізико-географічне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674" name="Shape 156674"/>
          <p:cNvSpPr>
            <a:spLocks noGrp="1" noChangeArrowheads="1"/>
          </p:cNvSpPr>
          <p:nvPr>
            <p:ph type="title"/>
          </p:nvPr>
        </p:nvSpPr>
        <p:spPr bwMode="auto">
          <a:xfrm>
            <a:off x="110231" y="10919"/>
            <a:ext cx="8819456" cy="998984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ctr">
              <a:buNone/>
              <a:defRPr/>
            </a:pPr>
            <a:r>
              <a:rPr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Загальна</a:t>
            </a:r>
            <a:r>
              <a:rPr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характеристика</a:t>
            </a:r>
            <a:r>
              <a:rPr lang="uk-UA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Карпат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Східних</a:t>
            </a:r>
            <a:r>
              <a:rPr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Лісистих</a:t>
            </a:r>
            <a:r>
              <a:rPr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675" name="Shape 156675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3917" y="1116013"/>
            <a:ext cx="3761656" cy="3889374"/>
          </a:xfrm>
          <a:prstGeom prst="rect">
            <a:avLst/>
          </a:prstGeom>
          <a:noFill/>
        </p:spPr>
        <p:txBody>
          <a:bodyPr lIns="91439" tIns="45719" rIns="91440" bIns="4572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складу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гірської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них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припадає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10,3%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площі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Карпат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і 3,5%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заході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простягаються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північного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заходу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південний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схід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км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ширина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-110 </a:t>
            </a:r>
            <a:r>
              <a:rPr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км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середньовисотні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гори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найвища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точка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г. </a:t>
            </a: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Говерла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2061 м);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90000"/>
              </a:lnSpc>
              <a:defRPr/>
            </a:pPr>
            <a:r>
              <a:rPr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гори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альпійського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горотворення</a:t>
            </a:r>
            <a:r>
              <a:rPr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  <a:defRPr/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52" name="Image 1052"/>
          <p:cNvPicPr/>
          <p:nvPr/>
        </p:nvPicPr>
        <p:blipFill>
          <a:blip r:embed="rId3"/>
          <a:stretch/>
        </p:blipFill>
        <p:spPr bwMode="auto">
          <a:xfrm>
            <a:off x="3761656" y="1476053"/>
            <a:ext cx="5168031" cy="4742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616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sz="4000" dirty="0"/>
              <a:t/>
            </a:r>
            <a:br>
              <a:rPr sz="4000" dirty="0"/>
            </a:br>
            <a:r>
              <a:rPr sz="4000" dirty="0"/>
              <a:t/>
            </a:r>
            <a:br>
              <a:rPr sz="4000" dirty="0"/>
            </a:br>
            <a:r>
              <a:rPr sz="4000" dirty="0" err="1">
                <a:solidFill>
                  <a:schemeClr val="bg1"/>
                </a:solidFill>
              </a:rPr>
              <a:t>Вперше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назва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Карпати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згадана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ще</a:t>
            </a:r>
            <a:r>
              <a:rPr sz="4000" dirty="0">
                <a:solidFill>
                  <a:schemeClr val="bg1"/>
                </a:solidFill>
              </a:rPr>
              <a:t> у </a:t>
            </a:r>
            <a:r>
              <a:rPr sz="4000" dirty="0" err="1">
                <a:solidFill>
                  <a:schemeClr val="bg1"/>
                </a:solidFill>
              </a:rPr>
              <a:t>другому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столітті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нашої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ери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римським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письменником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Клавдієм</a:t>
            </a:r>
            <a:r>
              <a:rPr sz="4000" dirty="0">
                <a:solidFill>
                  <a:schemeClr val="bg1"/>
                </a:solidFill>
              </a:rPr>
              <a:t> </a:t>
            </a:r>
            <a:r>
              <a:rPr sz="4000" dirty="0" err="1">
                <a:solidFill>
                  <a:schemeClr val="bg1"/>
                </a:solidFill>
              </a:rPr>
              <a:t>Птоломеєм</a:t>
            </a:r>
            <a:r>
              <a:rPr sz="4000" dirty="0">
                <a:solidFill>
                  <a:schemeClr val="bg1"/>
                </a:solidFill>
              </a:rPr>
              <a:t/>
            </a:r>
            <a:br>
              <a:rPr sz="4000" dirty="0">
                <a:solidFill>
                  <a:schemeClr val="bg1"/>
                </a:solidFill>
              </a:rPr>
            </a:br>
            <a:endParaRPr sz="4000" dirty="0">
              <a:solidFill>
                <a:schemeClr val="bg1"/>
              </a:solidFill>
            </a:endParaRPr>
          </a:p>
        </p:txBody>
      </p:sp>
      <p:pic>
        <p:nvPicPr>
          <p:cNvPr id="1054" name="Picture 6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0" y="2514600"/>
            <a:ext cx="9143999" cy="43433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6632" y="2017097"/>
            <a:ext cx="8874224" cy="12961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65312" y="0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Тектонічні</a:t>
            </a:r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48" y="755973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будові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Карпатської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гірської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виділити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тектонічні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витягнуті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паралельними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смугами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північного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заходу на </a:t>
            </a:r>
            <a:r>
              <a:rPr lang="ru-RU" sz="24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південний</a:t>
            </a:r>
            <a:r>
              <a:rPr lang="ru-RU" sz="24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632" y="2065005"/>
            <a:ext cx="88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Передкарпатський</a:t>
            </a: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крайовий</a:t>
            </a: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прогин</a:t>
            </a: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глибока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поздовжня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западина на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Східноєвропейською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платформою,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заповнена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семикілометровим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шаром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осадових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тонкошаруватих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порід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накопичувалися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давнього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моря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підняття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Карпатських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гір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6632" y="3420269"/>
            <a:ext cx="8874224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Карпатська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складчаста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споруда</a:t>
            </a:r>
            <a:r>
              <a:rPr lang="ru-RU" sz="2000" i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складну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будову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опуклих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складок – </a:t>
            </a:r>
            <a:r>
              <a:rPr lang="ru-RU" sz="2000" b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Внутрішня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одна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ввігнута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складка – </a:t>
            </a:r>
            <a:r>
              <a:rPr lang="ru-RU" sz="2000" b="1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Центральна</a:t>
            </a:r>
            <a:r>
              <a:rPr lang="ru-RU" sz="2000" b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складками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пухких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порід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затиснутий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Рахівський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кристалічний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масив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Закарпаттям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тягнуться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вулканічні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ланцюжок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згаслих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вулканів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2940" y="5148461"/>
            <a:ext cx="8829600" cy="158417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Закарпатська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западина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неглибокий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прогин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заповнений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шаром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осадових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порід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піском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глиною, кухонною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сіллю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бурим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вугіллям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Є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мінеральні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0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(Свалява). У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кайнозойської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ери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западина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зазнала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розколів</a:t>
            </a:r>
            <a:r>
              <a:rPr lang="ru-RU" sz="20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b="1" dirty="0">
                <a:solidFill>
                  <a:srgbClr val="C00000"/>
                </a:solidFill>
              </a:rPr>
              <a:t>КОРИСНІ КОПАЛИНИ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228600" y="1600199"/>
            <a:ext cx="4343399" cy="45307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39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28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4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18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 algn="ctr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dirty="0">
                <a:solidFill>
                  <a:schemeClr val="tx1">
                    <a:lumMod val="10000"/>
                  </a:schemeClr>
                </a:solidFill>
              </a:rPr>
              <a:t>У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Передкарпатті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 й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Закарпатті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 –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родовища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камяної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 й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калійної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солі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нафти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газу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озокериту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сірки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.</a:t>
            </a:r>
          </a:p>
          <a:p>
            <a:pPr marL="342900" lvl="0" indent="-342900" algn="ctr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dirty="0">
                <a:solidFill>
                  <a:schemeClr val="tx1">
                    <a:lumMod val="10000"/>
                  </a:schemeClr>
                </a:solidFill>
              </a:rPr>
              <a:t>В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Вулканічних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Карпатах</a:t>
            </a:r>
            <a:endParaRPr dirty="0">
              <a:solidFill>
                <a:schemeClr val="tx1">
                  <a:lumMod val="10000"/>
                </a:schemeClr>
              </a:solidFill>
            </a:endParaRPr>
          </a:p>
          <a:p>
            <a:pPr marL="342900" lvl="0" indent="-342900" algn="ctr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dirty="0">
                <a:solidFill>
                  <a:schemeClr val="tx1">
                    <a:lumMod val="10000"/>
                  </a:schemeClr>
                </a:solidFill>
              </a:rPr>
              <a:t>-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Поліметалеві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руди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золото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марганець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ртуть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10000"/>
                  </a:schemeClr>
                </a:solidFill>
              </a:rPr>
              <a:t>барит</a:t>
            </a:r>
            <a:r>
              <a:rPr dirty="0">
                <a:solidFill>
                  <a:schemeClr val="tx1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083" name="Picture 7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4800600" y="2133599"/>
            <a:ext cx="3657600" cy="3505199"/>
          </a:xfrm>
          <a:prstGeom prst="rect">
            <a:avLst/>
          </a:prstGeom>
          <a:noFill/>
        </p:spPr>
      </p:pic>
      <p:sp>
        <p:nvSpPr>
          <p:cNvPr id="12293" name="WordArt 8"/>
          <p:cNvSpPr>
            <a:spLocks/>
          </p:cNvSpPr>
          <p:nvPr/>
        </p:nvSpPr>
        <p:spPr bwMode="auto">
          <a:xfrm>
            <a:off x="5943600" y="5791199"/>
            <a:ext cx="1981200" cy="523875"/>
          </a:xfrm>
          <a:prstGeom prst="rect">
            <a:avLst/>
          </a:prstGeom>
        </p:spPr>
        <p:txBody>
          <a:bodyPr lIns="91439" tIns="45720" rIns="91440" bIns="45719" anchor="ctr" anchorCtr="0">
            <a:prstTxWarp prst="textPlain">
              <a:avLst>
                <a:gd name="adj" fmla="val 50000"/>
              </a:avLst>
            </a:prstTxWarp>
          </a:bodyPr>
          <a:lstStyle/>
          <a:p>
            <a:pPr lvl="0">
              <a:defRPr/>
            </a:pPr>
            <a:r>
              <a:rPr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Сірка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sz="5400" b="1" i="1" dirty="0">
                <a:solidFill>
                  <a:schemeClr val="tx1">
                    <a:lumMod val="10000"/>
                  </a:schemeClr>
                </a:solidFill>
              </a:rPr>
              <a:t>МІНЕРАЛЬНІ ДЖЕРЕЛА</a:t>
            </a:r>
            <a:endParaRPr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234077" y="1476053"/>
            <a:ext cx="3733799" cy="5029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39" bIns="45719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28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4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18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sz="900" dirty="0"/>
              <a:t>    </a:t>
            </a:r>
            <a:endParaRPr sz="1200" dirty="0"/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endParaRPr dirty="0"/>
          </a:p>
          <a:p>
            <a:pPr marL="342900" lvl="0" indent="-34290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sz="900" dirty="0">
                <a:solidFill>
                  <a:schemeClr val="tx1">
                    <a:lumMod val="10000"/>
                  </a:schemeClr>
                </a:solidFill>
              </a:rPr>
              <a:t>    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відомі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своїми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мінеральними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джерелами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звичайної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мінеральної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води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є і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термальні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мінеральні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температурою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води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18-80 °С з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глибини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800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метрів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32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88" name="Picture 7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6785992" y="1188021"/>
            <a:ext cx="2133600" cy="2971800"/>
          </a:xfrm>
          <a:prstGeom prst="rect">
            <a:avLst/>
          </a:prstGeom>
          <a:noFill/>
        </p:spPr>
      </p:pic>
      <p:pic>
        <p:nvPicPr>
          <p:cNvPr id="1089" name="Picture 8"/>
          <p:cNvPicPr/>
          <p:nvPr/>
        </p:nvPicPr>
        <p:blipFill>
          <a:blip r:embed="rId4"/>
          <a:stretch/>
        </p:blipFill>
        <p:spPr bwMode="auto">
          <a:xfrm>
            <a:off x="3987553" y="1692077"/>
            <a:ext cx="2438399" cy="3428999"/>
          </a:xfrm>
          <a:prstGeom prst="rect">
            <a:avLst/>
          </a:prstGeom>
          <a:noFill/>
        </p:spPr>
      </p:pic>
      <p:pic>
        <p:nvPicPr>
          <p:cNvPr id="1090" name="Picture 9"/>
          <p:cNvPicPr/>
          <p:nvPr/>
        </p:nvPicPr>
        <p:blipFill>
          <a:blip r:embed="rId5"/>
          <a:stretch/>
        </p:blipFill>
        <p:spPr bwMode="auto">
          <a:xfrm>
            <a:off x="6425952" y="4495799"/>
            <a:ext cx="2343149" cy="21335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19" name="Rectangle 10"/>
          <p:cNvSpPr>
            <a:spLocks noGrp="1" noChangeArrowheads="1"/>
          </p:cNvSpPr>
          <p:nvPr>
            <p:ph type="body"/>
          </p:nvPr>
        </p:nvSpPr>
        <p:spPr bwMode="auto">
          <a:xfrm>
            <a:off x="4648199" y="1600199"/>
            <a:ext cx="4038600" cy="4530725"/>
          </a:xfrm>
          <a:prstGeom prst="rect">
            <a:avLst/>
          </a:prstGeom>
          <a:noFill/>
        </p:spPr>
        <p:txBody>
          <a:bodyPr lIns="91439" tIns="45720" rIns="91439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28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4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18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>
              <a:lnSpc>
                <a:spcPct val="80000"/>
              </a:lnSpc>
              <a:spcBef>
                <a:spcPts val="0"/>
              </a:spcBef>
              <a:buNone/>
              <a:defRPr/>
            </a:pPr>
            <a:endParaRPr sz="2400" dirty="0"/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None/>
              <a:defRPr/>
            </a:pPr>
            <a:endParaRPr sz="2400" dirty="0"/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None/>
              <a:defRPr/>
            </a:pPr>
            <a:endParaRPr sz="2400" dirty="0"/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sz="2400" dirty="0">
                <a:solidFill>
                  <a:schemeClr val="tx1">
                    <a:lumMod val="10000"/>
                  </a:schemeClr>
                </a:solidFill>
              </a:rPr>
              <a:t>           </a:t>
            </a:r>
            <a:endParaRPr dirty="0">
              <a:solidFill>
                <a:schemeClr val="tx1">
                  <a:lumMod val="10000"/>
                </a:schemeClr>
              </a:solidFill>
            </a:endParaRPr>
          </a:p>
        </p:txBody>
      </p:sp>
      <p:pic>
        <p:nvPicPr>
          <p:cNvPr id="1066" name="Picture 12"/>
          <p:cNvPicPr/>
          <p:nvPr/>
        </p:nvPicPr>
        <p:blipFill>
          <a:blip r:embed="rId3"/>
          <a:stretch/>
        </p:blipFill>
        <p:spPr bwMode="auto">
          <a:xfrm>
            <a:off x="7074" y="3668714"/>
            <a:ext cx="4190999" cy="3190874"/>
          </a:xfrm>
          <a:prstGeom prst="rect">
            <a:avLst/>
          </a:prstGeom>
          <a:noFill/>
        </p:spPr>
      </p:pic>
      <p:pic>
        <p:nvPicPr>
          <p:cNvPr id="1067" name="Picture 14"/>
          <p:cNvPicPr>
            <a:picLocks noGrp="1"/>
          </p:cNvPicPr>
          <p:nvPr>
            <p:ph/>
          </p:nvPr>
        </p:nvPicPr>
        <p:blipFill>
          <a:blip r:embed="rId4"/>
          <a:srcRect/>
          <a:stretch/>
        </p:blipFill>
        <p:spPr bwMode="auto">
          <a:xfrm>
            <a:off x="4243590" y="3668714"/>
            <a:ext cx="4876799" cy="31718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09328" y="111551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Рельєф: хребти Українських Карпат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70874" y="4140349"/>
            <a:ext cx="4836613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80000"/>
              </a:lnSpc>
              <a:defRPr/>
            </a:pP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Вершина – </a:t>
            </a:r>
            <a:r>
              <a:rPr lang="ru-RU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гора Говерла </a:t>
            </a: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2061 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248" y="842104"/>
            <a:ext cx="91004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Українські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середні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Простягання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їхніх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хребтів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пов’язане</a:t>
            </a:r>
            <a:r>
              <a:rPr lang="ru-RU" sz="28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відповідними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тектонічними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структурами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Так,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гірська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область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28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Карпат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об’єднує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Передкарпатську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підвищену</a:t>
            </a:r>
            <a:r>
              <a:rPr lang="ru-RU" sz="28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рівнину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lang="ru-RU" sz="28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8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Закарпатську</a:t>
            </a:r>
            <a:r>
              <a:rPr lang="ru-RU" sz="28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низовину</a:t>
            </a:r>
            <a:endParaRPr lang="ru-RU" sz="2800" dirty="0">
              <a:solidFill>
                <a:srgbClr val="00030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8338" name="Shape 398338"/>
          <p:cNvSpPr>
            <a:spLocks noGrp="1" noChangeArrowheads="1"/>
          </p:cNvSpPr>
          <p:nvPr>
            <p:ph type="title"/>
          </p:nvPr>
        </p:nvSpPr>
        <p:spPr bwMode="auto">
          <a:xfrm>
            <a:off x="681037" y="179909"/>
            <a:ext cx="7924800" cy="576064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ctr">
              <a:buNone/>
              <a:defRPr/>
            </a:pPr>
            <a:r>
              <a:rPr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Передкарпатська</a:t>
            </a:r>
            <a:r>
              <a:rPr lang="uk-UA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підвищена</a:t>
            </a:r>
            <a:r>
              <a:rPr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рівнина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69" name="Image 1069"/>
          <p:cNvPicPr/>
          <p:nvPr/>
        </p:nvPicPr>
        <p:blipFill>
          <a:blip r:embed="rId3"/>
          <a:stretch/>
        </p:blipFill>
        <p:spPr bwMode="auto">
          <a:xfrm>
            <a:off x="132411" y="2575310"/>
            <a:ext cx="4752974" cy="3743325"/>
          </a:xfrm>
          <a:prstGeom prst="rect">
            <a:avLst/>
          </a:prstGeom>
          <a:noFill/>
        </p:spPr>
      </p:pic>
      <p:pic>
        <p:nvPicPr>
          <p:cNvPr id="1070" name="Image 1070"/>
          <p:cNvPicPr/>
          <p:nvPr/>
        </p:nvPicPr>
        <p:blipFill>
          <a:blip r:embed="rId4"/>
          <a:stretch/>
        </p:blipFill>
        <p:spPr bwMode="auto">
          <a:xfrm>
            <a:off x="4643437" y="2565400"/>
            <a:ext cx="4362450" cy="371951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95298" y="899989"/>
            <a:ext cx="83789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ає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200–700 м.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Простягається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вузькою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смугою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 30–45 км. Для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горбисті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рівнини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679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9362" name="Shape 399362"/>
          <p:cNvSpPr>
            <a:spLocks noGrp="1" noChangeArrowheads="1"/>
          </p:cNvSpPr>
          <p:nvPr>
            <p:ph type="title"/>
          </p:nvPr>
        </p:nvSpPr>
        <p:spPr bwMode="auto">
          <a:xfrm>
            <a:off x="4053457" y="156916"/>
            <a:ext cx="4682803" cy="603051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r">
              <a:buNone/>
              <a:defRPr/>
            </a:pP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Зовнішні</a:t>
            </a:r>
            <a:r>
              <a:rPr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74" name="Image 1074"/>
          <p:cNvPicPr/>
          <p:nvPr/>
        </p:nvPicPr>
        <p:blipFill>
          <a:blip r:embed="rId3"/>
          <a:stretch/>
        </p:blipFill>
        <p:spPr bwMode="auto">
          <a:xfrm>
            <a:off x="89248" y="251917"/>
            <a:ext cx="3816424" cy="2951286"/>
          </a:xfrm>
          <a:prstGeom prst="rect">
            <a:avLst/>
          </a:prstGeom>
          <a:noFill/>
        </p:spPr>
      </p:pic>
      <p:pic>
        <p:nvPicPr>
          <p:cNvPr id="1075" name="Image 1075"/>
          <p:cNvPicPr/>
          <p:nvPr/>
        </p:nvPicPr>
        <p:blipFill>
          <a:blip r:embed="rId4"/>
          <a:stretch/>
        </p:blipFill>
        <p:spPr bwMode="auto">
          <a:xfrm>
            <a:off x="89248" y="3348261"/>
            <a:ext cx="4968875" cy="3357562"/>
          </a:xfrm>
          <a:prstGeom prst="rect">
            <a:avLst/>
          </a:prstGeom>
          <a:noFill/>
        </p:spPr>
      </p:pic>
      <p:pic>
        <p:nvPicPr>
          <p:cNvPr id="1076" name="Image 1076"/>
          <p:cNvPicPr/>
          <p:nvPr/>
        </p:nvPicPr>
        <p:blipFill>
          <a:blip r:embed="rId5"/>
          <a:stretch/>
        </p:blipFill>
        <p:spPr bwMode="auto">
          <a:xfrm>
            <a:off x="5417841" y="3769325"/>
            <a:ext cx="3231650" cy="274728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05672" y="762938"/>
            <a:ext cx="511256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Передкарпаттям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ширину 30–40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км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тягнуться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Зовнішні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пересічними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висотами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900–1800 м.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їхнього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складу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гірські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масиви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хребтів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Бескиди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Горгани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Покутсько-Буковинські</a:t>
            </a: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313384" y="4572397"/>
            <a:ext cx="1368152" cy="6480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465512" y="5364485"/>
            <a:ext cx="576064" cy="43204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185592" y="5796533"/>
            <a:ext cx="883849" cy="72008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68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1410" name="Shape 401410"/>
          <p:cNvSpPr>
            <a:spLocks noGrp="1" noChangeArrowheads="1"/>
          </p:cNvSpPr>
          <p:nvPr>
            <p:ph type="title"/>
          </p:nvPr>
        </p:nvSpPr>
        <p:spPr bwMode="auto">
          <a:xfrm>
            <a:off x="684212" y="251917"/>
            <a:ext cx="7924800" cy="566936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just">
              <a:buNone/>
              <a:defRPr/>
            </a:pPr>
            <a:r>
              <a:rPr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Вододільно-Верховинськ</a:t>
            </a:r>
            <a:r>
              <a:rPr lang="uk-UA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80" name="Image 1080"/>
          <p:cNvPicPr/>
          <p:nvPr/>
        </p:nvPicPr>
        <p:blipFill>
          <a:blip r:embed="rId3"/>
          <a:stretch/>
        </p:blipFill>
        <p:spPr bwMode="auto">
          <a:xfrm>
            <a:off x="72253" y="3065823"/>
            <a:ext cx="4829173" cy="3762374"/>
          </a:xfrm>
          <a:prstGeom prst="rect">
            <a:avLst/>
          </a:prstGeom>
          <a:noFill/>
        </p:spPr>
      </p:pic>
      <p:pic>
        <p:nvPicPr>
          <p:cNvPr id="1081" name="Image 1081"/>
          <p:cNvPicPr/>
          <p:nvPr/>
        </p:nvPicPr>
        <p:blipFill>
          <a:blip r:embed="rId4"/>
          <a:stretch/>
        </p:blipFill>
        <p:spPr bwMode="auto">
          <a:xfrm>
            <a:off x="4625203" y="3065823"/>
            <a:ext cx="4419667" cy="376237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2252" y="899989"/>
            <a:ext cx="89726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Їхні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коливаються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межах 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750 -1000 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хребта </a:t>
            </a:r>
            <a:r>
              <a:rPr lang="ru-RU" sz="2400" dirty="0" err="1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верховина</a:t>
            </a:r>
            <a:r>
              <a:rPr lang="ru-RU" sz="2400" i="1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полого-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хвилясті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низькогірні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малозаліснені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місцевості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минулому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тут росли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ялинові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ліси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вирубали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люди. Верховина </a:t>
            </a:r>
            <a:r>
              <a:rPr lang="ru-RU" sz="2400" dirty="0" err="1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найгустіше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заселена.</a:t>
            </a:r>
            <a:endParaRPr lang="ru-RU" sz="24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55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2434" name="Shape 402434"/>
          <p:cNvSpPr>
            <a:spLocks noGrp="1" noChangeArrowheads="1"/>
          </p:cNvSpPr>
          <p:nvPr>
            <p:ph type="title"/>
          </p:nvPr>
        </p:nvSpPr>
        <p:spPr bwMode="auto">
          <a:xfrm>
            <a:off x="677182" y="107901"/>
            <a:ext cx="7924800" cy="500954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just">
              <a:buNone/>
              <a:defRPr/>
            </a:pPr>
            <a:r>
              <a:rPr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Полонинсько-Чорног</a:t>
            </a:r>
            <a:r>
              <a:rPr lang="uk-UA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рськ</a:t>
            </a:r>
            <a:r>
              <a:rPr lang="uk-UA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85" name="Image 1085"/>
          <p:cNvPicPr/>
          <p:nvPr/>
        </p:nvPicPr>
        <p:blipFill>
          <a:blip r:embed="rId3"/>
          <a:stretch/>
        </p:blipFill>
        <p:spPr bwMode="auto">
          <a:xfrm>
            <a:off x="31399" y="3276252"/>
            <a:ext cx="5098409" cy="3564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86" name="Image 1086"/>
          <p:cNvPicPr/>
          <p:nvPr/>
        </p:nvPicPr>
        <p:blipFill>
          <a:blip r:embed="rId4"/>
          <a:stretch/>
        </p:blipFill>
        <p:spPr bwMode="auto">
          <a:xfrm>
            <a:off x="4913783" y="3468674"/>
            <a:ext cx="4171675" cy="3179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626408"/>
            <a:ext cx="89358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становлять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1500 -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2000 м.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Тут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шість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найвищих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вершин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Ребра (2007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м),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Гутин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Томнатик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(2016 м),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Петрос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(2020 м),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Піп-Іван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(2022 м),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Бребенескул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(2032 м) і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Говерла (2061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м). 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Говерла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найвища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точка не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усієї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Європи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схід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Карпат.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Полонинсько-Чорногорські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поперечними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долинами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розбиті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масиви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Чорногора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Свидовець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Боржава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Красна.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81336" y="4608353"/>
            <a:ext cx="2376264" cy="207571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1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4482" name="Shape 404482"/>
          <p:cNvSpPr>
            <a:spLocks noGrp="1" noChangeArrowheads="1"/>
          </p:cNvSpPr>
          <p:nvPr>
            <p:ph type="title"/>
          </p:nvPr>
        </p:nvSpPr>
        <p:spPr bwMode="auto">
          <a:xfrm>
            <a:off x="1961456" y="179909"/>
            <a:ext cx="4853135" cy="428946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r">
              <a:buNone/>
              <a:defRPr/>
            </a:pP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Вулканічні</a:t>
            </a:r>
            <a:r>
              <a:rPr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Карпати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90" name="Image 1090"/>
          <p:cNvPicPr/>
          <p:nvPr/>
        </p:nvPicPr>
        <p:blipFill>
          <a:blip r:embed="rId3"/>
          <a:stretch/>
        </p:blipFill>
        <p:spPr bwMode="auto">
          <a:xfrm>
            <a:off x="19959" y="3327141"/>
            <a:ext cx="5181857" cy="3512261"/>
          </a:xfrm>
          <a:prstGeom prst="rect">
            <a:avLst/>
          </a:prstGeom>
          <a:noFill/>
        </p:spPr>
      </p:pic>
      <p:pic>
        <p:nvPicPr>
          <p:cNvPr id="1091" name="Image 1091"/>
          <p:cNvPicPr/>
          <p:nvPr/>
        </p:nvPicPr>
        <p:blipFill>
          <a:blip r:embed="rId4"/>
          <a:stretch/>
        </p:blipFill>
        <p:spPr bwMode="auto">
          <a:xfrm>
            <a:off x="4931024" y="3483708"/>
            <a:ext cx="4176464" cy="3174107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61256" y="649485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пересічними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висотами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600–700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 Ширина хребта – 8–20 км.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Лавові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потоки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товщиною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 км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свідчать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активний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вулканізм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доісторичні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Тут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старих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зруйнованих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кратерів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кальдер.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Схили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круті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важкодоступні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наймальовничішому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створено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геологічний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заказник «Зачарована долина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Річкові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долини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розділили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хребет на низку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масивів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Синяк, </a:t>
            </a:r>
            <a:r>
              <a:rPr lang="ru-RU" sz="24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Маковиця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Вигорлат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Гутин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Великий </a:t>
            </a:r>
            <a:r>
              <a:rPr lang="ru-RU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Діл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5272" y="4932437"/>
            <a:ext cx="1512168" cy="129614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12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6530" name="Shape 406530"/>
          <p:cNvSpPr>
            <a:spLocks noGrp="1" noChangeArrowheads="1"/>
          </p:cNvSpPr>
          <p:nvPr>
            <p:ph type="title"/>
          </p:nvPr>
        </p:nvSpPr>
        <p:spPr bwMode="auto">
          <a:xfrm>
            <a:off x="1385392" y="179909"/>
            <a:ext cx="6581327" cy="644970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r">
              <a:buNone/>
              <a:defRPr/>
            </a:pP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Рахівсько-Чивчинські</a:t>
            </a:r>
            <a:r>
              <a:rPr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гори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95" name="Image 1095"/>
          <p:cNvPicPr/>
          <p:nvPr/>
        </p:nvPicPr>
        <p:blipFill>
          <a:blip r:embed="rId3"/>
          <a:stretch/>
        </p:blipFill>
        <p:spPr bwMode="auto">
          <a:xfrm>
            <a:off x="89248" y="2836864"/>
            <a:ext cx="5327649" cy="4003674"/>
          </a:xfrm>
          <a:prstGeom prst="rect">
            <a:avLst/>
          </a:prstGeom>
          <a:noFill/>
        </p:spPr>
      </p:pic>
      <p:pic>
        <p:nvPicPr>
          <p:cNvPr id="1096" name="Image 1096"/>
          <p:cNvPicPr/>
          <p:nvPr/>
        </p:nvPicPr>
        <p:blipFill>
          <a:blip r:embed="rId4"/>
          <a:stretch/>
        </p:blipFill>
        <p:spPr bwMode="auto">
          <a:xfrm>
            <a:off x="5561856" y="3412482"/>
            <a:ext cx="3366739" cy="285243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92411" y="971997"/>
            <a:ext cx="8623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Гуцульськими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Альпами.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Рельєф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тут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нетиповий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Карпат.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відміток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1500–1950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здіймаються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гори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шпилястими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вершинами,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складеними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давніх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магматичних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порід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Гори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важкодоступні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Тут є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льодовикові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кари та морена.</a:t>
            </a:r>
          </a:p>
        </p:txBody>
      </p:sp>
      <p:sp>
        <p:nvSpPr>
          <p:cNvPr id="3" name="Дуга 2"/>
          <p:cNvSpPr/>
          <p:nvPr/>
        </p:nvSpPr>
        <p:spPr>
          <a:xfrm rot="7525513">
            <a:off x="2014306" y="5214772"/>
            <a:ext cx="1008112" cy="1296144"/>
          </a:xfrm>
          <a:prstGeom prst="arc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5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5506" name="Shape 405506"/>
          <p:cNvSpPr>
            <a:spLocks noGrp="1" noChangeArrowheads="1"/>
          </p:cNvSpPr>
          <p:nvPr>
            <p:ph type="title"/>
          </p:nvPr>
        </p:nvSpPr>
        <p:spPr bwMode="auto">
          <a:xfrm>
            <a:off x="1529408" y="107901"/>
            <a:ext cx="6293294" cy="572962"/>
          </a:xfrm>
          <a:prstGeom prst="rect">
            <a:avLst/>
          </a:prstGeom>
          <a:noFill/>
        </p:spPr>
        <p:txBody>
          <a:bodyPr lIns="91439" tIns="45719" rIns="91439" bIns="45720"/>
          <a:lstStyle>
            <a:lvl1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1pPr>
            <a:lvl2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2pPr>
            <a:lvl3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3pPr>
            <a:lvl4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4pPr>
            <a:lvl5pPr marL="0" indent="0" algn="l" defTabSz="914400">
              <a:lnSpc>
                <a:spcPct val="90000"/>
              </a:lnSpc>
              <a:buNone/>
              <a:defRPr sz="3600" b="1">
                <a:solidFill>
                  <a:schemeClr val="dk2"/>
                </a:solidFill>
                <a:latin typeface="+mj-lt"/>
              </a:defRPr>
            </a:lvl5pPr>
          </a:lstStyle>
          <a:p>
            <a:pPr marL="0" lvl="0" indent="0" algn="r">
              <a:buNone/>
              <a:defRPr/>
            </a:pP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Закарпатська</a:t>
            </a:r>
            <a:r>
              <a:rPr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низовина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00" name="Image 1100"/>
          <p:cNvPicPr>
            <a:picLocks noGrp="1"/>
          </p:cNvPicPr>
          <p:nvPr>
            <p:ph type="body" idx="1"/>
          </p:nvPr>
        </p:nvPicPr>
        <p:blipFill>
          <a:blip r:embed="rId3"/>
          <a:stretch/>
        </p:blipFill>
        <p:spPr bwMode="auto">
          <a:xfrm>
            <a:off x="161256" y="2492375"/>
            <a:ext cx="4896543" cy="4168254"/>
          </a:xfrm>
          <a:prstGeom prst="rect">
            <a:avLst/>
          </a:prstGeom>
          <a:noFill/>
        </p:spPr>
      </p:pic>
      <p:pic>
        <p:nvPicPr>
          <p:cNvPr id="1101" name="Image 1101"/>
          <p:cNvPicPr/>
          <p:nvPr/>
        </p:nvPicPr>
        <p:blipFill>
          <a:blip r:embed="rId4"/>
          <a:stretch/>
        </p:blipFill>
        <p:spPr bwMode="auto">
          <a:xfrm>
            <a:off x="5201816" y="2988221"/>
            <a:ext cx="3582070" cy="287203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58375" y="755973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Плоска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рівнина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невеликі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абсолютні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до 120 м.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Тягнеться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смугою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22–35 км. Над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поверхнею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здіймаються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невисокі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конуси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згаслих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вулканів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максимальною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367 м.</a:t>
            </a:r>
          </a:p>
        </p:txBody>
      </p:sp>
      <p:sp>
        <p:nvSpPr>
          <p:cNvPr id="3" name="Дуга 2"/>
          <p:cNvSpPr/>
          <p:nvPr/>
        </p:nvSpPr>
        <p:spPr>
          <a:xfrm rot="21168514">
            <a:off x="-184697" y="4607028"/>
            <a:ext cx="1513379" cy="2268141"/>
          </a:xfrm>
          <a:prstGeom prst="arc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4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9713" y="-108123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Клімат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248" y="611957"/>
            <a:ext cx="9018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Карпатська гірська країна розташована в межах </a:t>
            </a:r>
            <a:r>
              <a:rPr lang="uk-UA" sz="24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помірного кліматичного поясу</a:t>
            </a:r>
            <a: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відрізняється від навколишніх рівнин нижчими пересічними температурами повітря, меншою тривалістю </a:t>
            </a:r>
            <a:r>
              <a:rPr lang="uk-UA" sz="2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безморозного</a:t>
            </a:r>
            <a:r>
              <a:rPr lang="uk-UA" sz="2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періоду та більшою кількістю опадів.</a:t>
            </a:r>
            <a:endParaRPr lang="ru-RU" sz="24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693091"/>
              </p:ext>
            </p:extLst>
          </p:nvPr>
        </p:nvGraphicFramePr>
        <p:xfrm>
          <a:off x="96144" y="2181617"/>
          <a:ext cx="8922096" cy="331933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77280"/>
                <a:gridCol w="1944216"/>
                <a:gridCol w="2808312"/>
                <a:gridCol w="2592288"/>
              </a:tblGrid>
              <a:tr h="432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4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Закарпаття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Передкарпаття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Гори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2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 </a:t>
                      </a:r>
                      <a:r>
                        <a:rPr lang="uk-UA" sz="20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січня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- 4…-5 </a:t>
                      </a:r>
                      <a:r>
                        <a:rPr lang="ru-RU" sz="24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зима </a:t>
                      </a:r>
                      <a:r>
                        <a:rPr lang="ru-RU" sz="20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триває</a:t>
                      </a:r>
                      <a:r>
                        <a:rPr lang="ru-RU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2,5</a:t>
                      </a:r>
                      <a:r>
                        <a:rPr lang="ru-RU" sz="20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baseline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місяця</a:t>
                      </a:r>
                      <a:endParaRPr lang="ru-RU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rgbClr val="00030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Знижується з висотою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uk-UA" sz="2000" b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- 6 до – 12 </a:t>
                      </a:r>
                      <a:r>
                        <a:rPr lang="ru-RU" sz="20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r>
                        <a:rPr lang="uk-UA" sz="2000" b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uk-UA" sz="2000" b="1" dirty="0" smtClean="0">
                          <a:solidFill>
                            <a:srgbClr val="00030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Зима</a:t>
                      </a:r>
                      <a:r>
                        <a:rPr lang="uk-UA" sz="2000" b="1" baseline="0" dirty="0" smtClean="0">
                          <a:solidFill>
                            <a:srgbClr val="00030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</a:t>
                      </a:r>
                      <a:r>
                        <a:rPr lang="uk-UA" sz="2000" b="1" dirty="0" smtClean="0">
                          <a:solidFill>
                            <a:srgbClr val="00030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риває 4 місяці</a:t>
                      </a:r>
                      <a:endParaRPr lang="ru-RU" sz="2000" b="1" dirty="0" smtClean="0">
                        <a:solidFill>
                          <a:srgbClr val="0003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2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uk-UA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липня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+ 20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+ 18…+ 19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від </a:t>
                      </a:r>
                      <a:r>
                        <a:rPr lang="uk-UA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+ 13 </a:t>
                      </a:r>
                      <a:r>
                        <a:rPr lang="uk-UA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 </a:t>
                      </a:r>
                      <a:r>
                        <a:rPr lang="uk-UA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+ 7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2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err="1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Річна</a:t>
                      </a:r>
                      <a:r>
                        <a:rPr lang="ru-RU" sz="2000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кількість</a:t>
                      </a:r>
                      <a:r>
                        <a:rPr lang="ru-RU" sz="2000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опадів</a:t>
                      </a:r>
                      <a:endParaRPr lang="ru-RU" sz="2000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smtClean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770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- 850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 – 750 мм</a:t>
                      </a:r>
                      <a:endParaRPr lang="ru-RU" sz="2000" b="1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smtClean="0">
                          <a:solidFill>
                            <a:srgbClr val="000308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від</a:t>
                      </a:r>
                      <a:r>
                        <a:rPr lang="uk-UA" sz="2000" b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uk-UA" sz="2000" b="1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800</a:t>
                      </a:r>
                      <a:r>
                        <a:rPr lang="uk-UA" sz="2000" b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uk-UA" sz="2000" b="1" smtClean="0">
                          <a:solidFill>
                            <a:srgbClr val="000308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(на низьких хребтах) до</a:t>
                      </a:r>
                      <a:r>
                        <a:rPr lang="uk-UA" sz="2000" b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uk-UA" sz="2000" b="1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1000-2000 мм </a:t>
                      </a:r>
                      <a:r>
                        <a:rPr lang="uk-UA" sz="2000" b="1" smtClean="0">
                          <a:solidFill>
                            <a:srgbClr val="000308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(на високих)</a:t>
                      </a:r>
                      <a:endParaRPr lang="ru-RU" sz="2000" b="1" dirty="0">
                        <a:solidFill>
                          <a:srgbClr val="000308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2512" y="5724525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Найвологіше місце в Україні це село </a:t>
            </a:r>
            <a: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Руська Мокра – 2238 мм. </a:t>
            </a:r>
            <a:r>
              <a:rPr lang="uk-UA" sz="24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Сніговий покрив тут лежить у середньому 116 днів на рік</a:t>
            </a:r>
            <a:endParaRPr lang="ru-RU" sz="2400" dirty="0">
              <a:solidFill>
                <a:srgbClr val="00030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62" name="WordArt 7"/>
          <p:cNvSpPr>
            <a:spLocks/>
          </p:cNvSpPr>
          <p:nvPr/>
        </p:nvSpPr>
        <p:spPr bwMode="auto">
          <a:xfrm>
            <a:off x="457200" y="42285"/>
            <a:ext cx="8229600" cy="1139824"/>
          </a:xfrm>
          <a:prstGeom prst="rect">
            <a:avLst/>
          </a:prstGeom>
        </p:spPr>
        <p:txBody>
          <a:bodyPr lIns="91439" tIns="45720" rIns="91439" bIns="45720" anchor="ctr" anchorCtr="0">
            <a:prstTxWarp prst="textWave1">
              <a:avLst>
                <a:gd name="adj1" fmla="val 12500"/>
                <a:gd name="adj2" fmla="val 0"/>
              </a:avLst>
            </a:prstTxWarp>
          </a:bodyPr>
          <a:lstStyle/>
          <a:p>
            <a:pPr lvl="0">
              <a:defRPr/>
            </a:pPr>
            <a:r>
              <a:rPr dirty="0">
                <a:gradFill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</a:rPr>
              <a:t>ВНУТРІШНІ ВОДИ</a:t>
            </a:r>
            <a:endParaRPr dirty="0"/>
          </a:p>
        </p:txBody>
      </p:sp>
      <p:sp>
        <p:nvSpPr>
          <p:cNvPr id="15363" name="Rectangle 9"/>
          <p:cNvSpPr>
            <a:spLocks noGrp="1" noChangeArrowheads="1"/>
          </p:cNvSpPr>
          <p:nvPr>
            <p:ph type="body"/>
          </p:nvPr>
        </p:nvSpPr>
        <p:spPr bwMode="auto">
          <a:xfrm>
            <a:off x="233265" y="1104900"/>
            <a:ext cx="8796434" cy="5410199"/>
          </a:xfrm>
          <a:prstGeom prst="rect">
            <a:avLst/>
          </a:prstGeom>
          <a:noFill/>
        </p:spPr>
        <p:txBody>
          <a:bodyPr lIns="91439" tIns="45720" rIns="91439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28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4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18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sz="2400" b="1" i="1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Дністер</a:t>
            </a:r>
            <a:endParaRPr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</a:t>
            </a:r>
            <a:r>
              <a:rPr sz="18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Свіча</a:t>
            </a:r>
            <a:endParaRPr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</a:t>
            </a:r>
            <a:r>
              <a:rPr sz="18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Мизунка</a:t>
            </a:r>
            <a:endParaRPr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</a:t>
            </a:r>
            <a:r>
              <a:rPr sz="18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Сукіль</a:t>
            </a:r>
            <a:endParaRPr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</a:t>
            </a:r>
            <a:r>
              <a:rPr sz="18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Стрий</a:t>
            </a:r>
            <a:endParaRPr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</a:t>
            </a:r>
            <a:r>
              <a:rPr sz="1800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Опір</a:t>
            </a:r>
            <a:endParaRPr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sz="180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 1148"/>
          <p:cNvPicPr/>
          <p:nvPr/>
        </p:nvPicPr>
        <p:blipFill>
          <a:blip r:embed="rId3"/>
          <a:stretch/>
        </p:blipFill>
        <p:spPr bwMode="auto">
          <a:xfrm>
            <a:off x="0" y="2843214"/>
            <a:ext cx="6408737" cy="39973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265712" y="1119437"/>
            <a:ext cx="264552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sz="2400" b="1" i="1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Прут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Черемош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Черемош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Путила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Чорний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Черемош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777880" y="1182109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08737" y="3147219"/>
            <a:ext cx="26987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sz="2400" b="1" i="1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Путила</a:t>
            </a:r>
            <a:endParaRPr lang="ru-RU" sz="24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sz="2400" b="1" i="1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Сірет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sz="2400" b="1" i="1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Тиса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Біла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Тиса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Боржава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Латориця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Теребля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Тересва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Тячевець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Чорна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Вода (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Чарода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Чорна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Тиса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Уж 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Тур'я</a:t>
            </a:r>
            <a:endParaRPr lang="ru-RU" sz="3600" dirty="0">
              <a:solidFill>
                <a:schemeClr val="tx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27172" y="0"/>
            <a:ext cx="8229600" cy="755973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sz="4800" b="1" dirty="0">
                <a:solidFill>
                  <a:srgbClr val="0070C0"/>
                </a:solidFill>
              </a:rPr>
              <a:t>ГРУНТИ  КАРПАТ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7411" name="Rectangle 9"/>
          <p:cNvSpPr>
            <a:spLocks noGrp="1" noChangeArrowheads="1"/>
          </p:cNvSpPr>
          <p:nvPr>
            <p:ph type="body"/>
          </p:nvPr>
        </p:nvSpPr>
        <p:spPr bwMode="auto">
          <a:xfrm>
            <a:off x="-1421" y="683965"/>
            <a:ext cx="8946232" cy="1244005"/>
          </a:xfrm>
          <a:prstGeom prst="rect">
            <a:avLst/>
          </a:prstGeom>
          <a:noFill/>
        </p:spPr>
        <p:txBody>
          <a:bodyPr lIns="91440" tIns="45720" rIns="91439" bIns="45719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28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4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18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 algn="just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uk-UA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dirty="0" err="1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гірських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обалстей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характерна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широтна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зональність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рівнині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вертикальна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зональність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dirty="0" err="1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горах</a:t>
            </a: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indent="-342900" algn="just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dirty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73524" y="2225750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0"/>
              </a:spcBef>
              <a:buFontTx/>
              <a:buChar char="•"/>
              <a:defRPr/>
            </a:pP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дерново-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підзолистий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spcBef>
                <a:spcPts val="0"/>
              </a:spcBef>
              <a:buFontTx/>
              <a:buChar char="•"/>
              <a:defRPr/>
            </a:pP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бурий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гірсько-лісовий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spcBef>
                <a:spcPts val="0"/>
              </a:spcBef>
              <a:buFontTx/>
              <a:buChar char="•"/>
              <a:defRPr/>
            </a:pP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бурі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сіро-бурі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spcBef>
                <a:spcPts val="0"/>
              </a:spcBef>
              <a:buFontTx/>
              <a:buChar char="•"/>
              <a:defRPr/>
            </a:pP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гірсько-лісові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торфові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indent="-342900">
              <a:spcBef>
                <a:spcPts val="0"/>
              </a:spcBef>
              <a:buFontTx/>
              <a:buChar char="•"/>
              <a:defRPr/>
            </a:pPr>
            <a:endParaRPr lang="ru-RU" sz="2400" dirty="0">
              <a:solidFill>
                <a:srgbClr val="000308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defRPr/>
            </a:pPr>
            <a:endParaRPr lang="ru-RU" sz="2400" dirty="0">
              <a:solidFill>
                <a:srgbClr val="000308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defRPr/>
            </a:pP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400" b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Ð°ÑÑÐ¸Ð½ÐºÐ¸ Ð¿Ð¾ Ð·Ð°Ð¿ÑÐ¾ÑÑ Ð³ÑÑÐ½ÑÐ¸ ÐºÐ°ÑÐ¿Ð°Ñ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1" t="41964" r="7623" b="10473"/>
          <a:stretch/>
        </p:blipFill>
        <p:spPr bwMode="auto">
          <a:xfrm>
            <a:off x="593304" y="3924325"/>
            <a:ext cx="8184321" cy="278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65512" y="1764085"/>
            <a:ext cx="410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b="1" i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b="1" i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знизу</a:t>
            </a:r>
            <a:r>
              <a:rPr lang="ru-RU" sz="2400" b="1" i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вверх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88"/>
          <p:cNvPicPr/>
          <p:nvPr/>
        </p:nvPicPr>
        <p:blipFill>
          <a:blip r:embed="rId2"/>
          <a:stretch/>
        </p:blipFill>
        <p:spPr bwMode="auto">
          <a:xfrm>
            <a:off x="5328667" y="5187299"/>
            <a:ext cx="2617043" cy="165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AutoShape 2" descr="ÐÐ°ÑÑÐ¸Ð½ÐºÐ¸ Ð¿Ð¾ Ð·Ð°Ð¿ÑÐ¾ÑÑ Ð²ÐµÑÑÐ¸ÐºÐ°Ð»ÑÐ½Ð° Ð¿Ð¾ÑÑÐ½ÑÑÑÑ ÑÐºÑÐ°ÑÐ½ÑÑÐºÐ¸Ñ ÐºÐ°ÑÐ¿Ð°Ñ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²ÐµÑÑÐ¸ÐºÐ°Ð»ÑÐ½Ð° Ð¿Ð¾ÑÑÐ½ÑÑÑÑ ÑÐºÑÐ°ÑÐ½ÑÑÐºÐ¸Ñ ÐºÐ°ÑÐ¿Ð°Ñ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6" y="824238"/>
            <a:ext cx="4682872" cy="60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7360" y="128072"/>
            <a:ext cx="6848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Висотна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поясність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Українських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Карпат</a:t>
            </a:r>
            <a:endParaRPr lang="ru-RU" sz="2800" b="1" dirty="0"/>
          </a:p>
        </p:txBody>
      </p:sp>
      <p:pic>
        <p:nvPicPr>
          <p:cNvPr id="7" name="Image 1194"/>
          <p:cNvPicPr/>
          <p:nvPr/>
        </p:nvPicPr>
        <p:blipFill>
          <a:blip r:embed="rId4"/>
          <a:stretch/>
        </p:blipFill>
        <p:spPr bwMode="auto">
          <a:xfrm>
            <a:off x="6348578" y="3996333"/>
            <a:ext cx="2792672" cy="1638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Прямая со стрелкой 7"/>
          <p:cNvCxnSpPr>
            <a:endCxn id="7" idx="1"/>
          </p:cNvCxnSpPr>
          <p:nvPr/>
        </p:nvCxnSpPr>
        <p:spPr>
          <a:xfrm flipV="1">
            <a:off x="4193704" y="4815397"/>
            <a:ext cx="2154874" cy="189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606985" y="6304881"/>
            <a:ext cx="81085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4" name="Image 1200"/>
          <p:cNvPicPr/>
          <p:nvPr/>
        </p:nvPicPr>
        <p:blipFill>
          <a:blip r:embed="rId5"/>
          <a:stretch/>
        </p:blipFill>
        <p:spPr bwMode="auto">
          <a:xfrm>
            <a:off x="5012412" y="2700189"/>
            <a:ext cx="2470467" cy="1639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Прямая со стрелкой 14"/>
          <p:cNvCxnSpPr/>
          <p:nvPr/>
        </p:nvCxnSpPr>
        <p:spPr>
          <a:xfrm>
            <a:off x="3833664" y="3708301"/>
            <a:ext cx="126131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 1206"/>
          <p:cNvPicPr/>
          <p:nvPr/>
        </p:nvPicPr>
        <p:blipFill rotWithShape="1">
          <a:blip r:embed="rId6"/>
          <a:srcRect l="3986" t="10256" r="5446" b="8504"/>
          <a:stretch/>
        </p:blipFill>
        <p:spPr bwMode="auto">
          <a:xfrm>
            <a:off x="6137920" y="1454907"/>
            <a:ext cx="2448272" cy="1677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2" name="Прямая со стрелкой 21"/>
          <p:cNvCxnSpPr/>
          <p:nvPr/>
        </p:nvCxnSpPr>
        <p:spPr>
          <a:xfrm flipV="1">
            <a:off x="3617640" y="2304143"/>
            <a:ext cx="2520280" cy="1800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4" name="Image 1213"/>
          <p:cNvPicPr/>
          <p:nvPr/>
        </p:nvPicPr>
        <p:blipFill rotWithShape="1">
          <a:blip r:embed="rId7"/>
          <a:srcRect l="4461" t="11653" r="7528" b="7213"/>
          <a:stretch/>
        </p:blipFill>
        <p:spPr bwMode="auto">
          <a:xfrm>
            <a:off x="4193704" y="651292"/>
            <a:ext cx="2304256" cy="1472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5" name="Прямая со стрелкой 24"/>
          <p:cNvCxnSpPr/>
          <p:nvPr/>
        </p:nvCxnSpPr>
        <p:spPr>
          <a:xfrm flipV="1">
            <a:off x="2825552" y="971997"/>
            <a:ext cx="1368152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/>
          <a:p>
            <a:pPr>
              <a:defRPr/>
            </a:pPr>
            <a:endParaRPr/>
          </a:p>
        </p:txBody>
      </p:sp>
      <p:pic>
        <p:nvPicPr>
          <p:cNvPr id="1110" name="Picture 6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18436" name="WordArt 7"/>
          <p:cNvSpPr>
            <a:spLocks/>
          </p:cNvSpPr>
          <p:nvPr/>
        </p:nvSpPr>
        <p:spPr bwMode="auto">
          <a:xfrm>
            <a:off x="380999" y="380999"/>
            <a:ext cx="7696199" cy="2590800"/>
          </a:xfrm>
          <a:prstGeom prst="rect">
            <a:avLst/>
          </a:prstGeom>
        </p:spPr>
        <p:txBody>
          <a:bodyPr lIns="91439" tIns="45719" rIns="91440" bIns="45719" anchor="ctr" anchorCtr="0">
            <a:prstTxWarp prst="textCascadeUp">
              <a:avLst>
                <a:gd name="adj" fmla="val 44444"/>
              </a:avLst>
            </a:prstTxWarp>
          </a:bodyPr>
          <a:lstStyle/>
          <a:p>
            <a:pPr lvl="0">
              <a:defRPr/>
            </a:pPr>
            <a:r>
              <a:rPr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</a:rPr>
              <a:t>РОСЛИННІСТЬ </a:t>
            </a:r>
            <a:endParaRPr/>
          </a:p>
          <a:p>
            <a:pPr lvl="0">
              <a:defRPr/>
            </a:pPr>
            <a:r>
              <a:rPr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</a:rPr>
              <a:t>  КАРПАТ</a:t>
            </a:r>
            <a:endParaRPr/>
          </a:p>
        </p:txBody>
      </p:sp>
      <p:sp>
        <p:nvSpPr>
          <p:cNvPr id="1028" name="Shape 1028"/>
          <p:cNvSpPr>
            <a:spLocks noGrp="1" noChangeArrowheads="1"/>
          </p:cNvSpPr>
          <p:nvPr>
            <p:ph type="dt" idx="2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107901"/>
            <a:ext cx="9018240" cy="1139824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Карпатах</a:t>
            </a:r>
            <a:r>
              <a:rPr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ростуть</a:t>
            </a:r>
            <a:r>
              <a:rPr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70 </a:t>
            </a:r>
            <a:r>
              <a:rPr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дерев</a:t>
            </a:r>
            <a:r>
              <a:rPr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і 110 </a:t>
            </a:r>
            <a:r>
              <a:rPr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чагарників</a:t>
            </a:r>
            <a:endParaRPr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330" y="1332037"/>
            <a:ext cx="3959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C00000"/>
                </a:solidFill>
              </a:rPr>
              <a:t>Реліктові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види</a:t>
            </a:r>
            <a:r>
              <a:rPr lang="ru-RU" sz="2400" b="1" dirty="0">
                <a:solidFill>
                  <a:srgbClr val="C00000"/>
                </a:solidFill>
              </a:rPr>
              <a:t> дерев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Picture 10"/>
          <p:cNvPicPr>
            <a:picLocks/>
          </p:cNvPicPr>
          <p:nvPr/>
        </p:nvPicPr>
        <p:blipFill>
          <a:blip r:embed="rId3"/>
          <a:srcRect/>
          <a:stretch/>
        </p:blipFill>
        <p:spPr bwMode="auto">
          <a:xfrm>
            <a:off x="320362" y="2052117"/>
            <a:ext cx="2420506" cy="335653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2330" y="5486784"/>
            <a:ext cx="24685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dirty="0" err="1" smtClean="0"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кедрова</a:t>
            </a:r>
            <a:r>
              <a:rPr lang="ru-RU" sz="2800" dirty="0" smtClean="0"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сосна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r>
              <a:rPr lang="ru-RU" sz="2800" dirty="0" smtClean="0"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європейська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2"/>
          <p:cNvPicPr/>
          <p:nvPr/>
        </p:nvPicPr>
        <p:blipFill>
          <a:blip r:embed="rId4"/>
          <a:stretch/>
        </p:blipFill>
        <p:spPr bwMode="auto">
          <a:xfrm>
            <a:off x="2893165" y="3244810"/>
            <a:ext cx="2743200" cy="281136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113584" y="6056171"/>
            <a:ext cx="19543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800" dirty="0"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тис </a:t>
            </a:r>
            <a:r>
              <a:rPr lang="ru-RU" sz="2800" dirty="0" err="1">
                <a:ln w="952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ягідний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42870" y="5284133"/>
            <a:ext cx="3264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МОДРИНА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хвойне</a:t>
            </a:r>
            <a:r>
              <a:rPr lang="ru-RU" sz="2400" b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дерево, яке на зиму </a:t>
            </a:r>
            <a:r>
              <a:rPr lang="ru-RU" sz="2400" b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скидає</a:t>
            </a:r>
            <a:r>
              <a:rPr lang="ru-RU" sz="2400" b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м’яку</a:t>
            </a:r>
            <a:r>
              <a:rPr lang="ru-RU" sz="2400" b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хвою.</a:t>
            </a:r>
            <a:endParaRPr lang="ru-RU" sz="2000" b="1" dirty="0">
              <a:solidFill>
                <a:srgbClr val="000308"/>
              </a:solidFill>
            </a:endParaRPr>
          </a:p>
        </p:txBody>
      </p:sp>
      <p:pic>
        <p:nvPicPr>
          <p:cNvPr id="10" name="Picture 7"/>
          <p:cNvPicPr/>
          <p:nvPr/>
        </p:nvPicPr>
        <p:blipFill>
          <a:blip r:embed="rId5"/>
          <a:stretch/>
        </p:blipFill>
        <p:spPr bwMode="auto">
          <a:xfrm>
            <a:off x="5842870" y="1475442"/>
            <a:ext cx="3112790" cy="3817035"/>
          </a:xfrm>
          <a:prstGeom prst="rect">
            <a:avLst/>
          </a:prstGeom>
          <a:noFill/>
        </p:spPr>
      </p:pic>
      <p:pic>
        <p:nvPicPr>
          <p:cNvPr id="11" name="Picture 9"/>
          <p:cNvPicPr>
            <a:picLocks/>
          </p:cNvPicPr>
          <p:nvPr/>
        </p:nvPicPr>
        <p:blipFill>
          <a:blip r:embed="rId6"/>
          <a:srcRect/>
          <a:stretch/>
        </p:blipFill>
        <p:spPr bwMode="auto">
          <a:xfrm>
            <a:off x="4731551" y="1475440"/>
            <a:ext cx="1809628" cy="158478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 rotWithShape="1">
          <a:blip r:embed="rId3"/>
          <a:srcRect l="1857" t="2858" r="1857" b="16952"/>
          <a:stretch/>
        </p:blipFill>
        <p:spPr bwMode="auto">
          <a:xfrm>
            <a:off x="0" y="611957"/>
            <a:ext cx="9107488" cy="5499464"/>
          </a:xfrm>
          <a:prstGeom prst="rect">
            <a:avLst/>
          </a:prstGeom>
        </p:spPr>
      </p:pic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49288" y="0"/>
            <a:ext cx="8229600" cy="550169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b="1" dirty="0">
                <a:solidFill>
                  <a:srgbClr val="0070C0"/>
                </a:solidFill>
              </a:rPr>
              <a:t>ОКРАСА   КАРПАТ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155" name="Picture 6"/>
          <p:cNvPicPr>
            <a:picLocks noGrp="1"/>
          </p:cNvPicPr>
          <p:nvPr>
            <p:ph/>
          </p:nvPr>
        </p:nvPicPr>
        <p:blipFill>
          <a:blip r:embed="rId4"/>
          <a:srcRect/>
          <a:stretch/>
        </p:blipFill>
        <p:spPr bwMode="auto">
          <a:xfrm>
            <a:off x="6137920" y="3958259"/>
            <a:ext cx="3089176" cy="2882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593304" y="6115713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Долина крокусів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59" name="Picture 6"/>
          <p:cNvPicPr>
            <a:picLocks noGrp="1"/>
          </p:cNvPicPr>
          <p:nvPr>
            <p:ph/>
          </p:nvPr>
        </p:nvPicPr>
        <p:blipFill rotWithShape="1">
          <a:blip r:embed="rId3"/>
          <a:srcRect r="28571"/>
          <a:stretch/>
        </p:blipFill>
        <p:spPr bwMode="auto">
          <a:xfrm>
            <a:off x="1" y="0"/>
            <a:ext cx="5921896" cy="6857999"/>
          </a:xfrm>
          <a:prstGeom prst="rect">
            <a:avLst/>
          </a:prstGeom>
          <a:noFill/>
        </p:spPr>
      </p:pic>
      <p:sp>
        <p:nvSpPr>
          <p:cNvPr id="25604" name="WordArt 7"/>
          <p:cNvSpPr>
            <a:spLocks/>
          </p:cNvSpPr>
          <p:nvPr/>
        </p:nvSpPr>
        <p:spPr bwMode="auto">
          <a:xfrm rot="21006423">
            <a:off x="34658" y="486119"/>
            <a:ext cx="6019800" cy="2057399"/>
          </a:xfrm>
          <a:prstGeom prst="rect">
            <a:avLst/>
          </a:prstGeom>
        </p:spPr>
        <p:txBody>
          <a:bodyPr lIns="91440" tIns="45719" rIns="91440" bIns="45720" anchor="ctr" anchorCtr="0">
            <a:prstTxWarp prst="textSlantUp">
              <a:avLst>
                <a:gd name="adj" fmla="val 55555"/>
              </a:avLst>
            </a:prstTxWarp>
          </a:bodyPr>
          <a:lstStyle/>
          <a:p>
            <a:pPr lvl="0">
              <a:defRPr/>
            </a:pPr>
            <a:r>
              <a:rPr dirty="0" err="1">
                <a:gradFill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lin ang="5400000" scaled="1"/>
                </a:gradFill>
              </a:rPr>
              <a:t>Долина</a:t>
            </a:r>
            <a:r>
              <a:rPr dirty="0">
                <a:gradFill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lin ang="5400000" scaled="1"/>
                </a:gradFill>
              </a:rPr>
              <a:t>  </a:t>
            </a:r>
            <a:r>
              <a:rPr dirty="0" err="1">
                <a:gradFill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lin ang="5400000" scaled="1"/>
                </a:gradFill>
              </a:rPr>
              <a:t>нарцисів</a:t>
            </a: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705872" y="765029"/>
            <a:ext cx="3436261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80000"/>
              </a:lnSpc>
              <a:defRPr/>
            </a:pP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стверджують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вчені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льодовиковий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сталися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геологічні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катаклізми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і з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гір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сповз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величезний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шмат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разом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рослинами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й стали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знаменитістю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долини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Хустщини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маємо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Хустський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масив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Карпатського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заповідника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"Долина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нарцисів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тут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ростуть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унікальні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дикі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гірські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нарциси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збереглися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ніде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0308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lnSpc>
                <a:spcPct val="80000"/>
              </a:lnSpc>
              <a:defRPr/>
            </a:pPr>
            <a:r>
              <a:rPr lang="ru-RU" dirty="0"/>
              <a:t> </a:t>
            </a:r>
          </a:p>
          <a:p>
            <a:pPr marL="342900" lvl="0" indent="-342900">
              <a:lnSpc>
                <a:spcPct val="8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endParaRPr lang="ru-RU" dirty="0"/>
          </a:p>
          <a:p>
            <a:pPr marL="342900" lvl="0" indent="-342900">
              <a:lnSpc>
                <a:spcPct val="80000"/>
              </a:lnSpc>
              <a:defRPr/>
            </a:pPr>
            <a:r>
              <a:rPr lang="ru-RU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/>
          <a:p>
            <a:pPr>
              <a:defRPr/>
            </a:pPr>
            <a:endParaRPr/>
          </a:p>
        </p:txBody>
      </p:sp>
      <p:pic>
        <p:nvPicPr>
          <p:cNvPr id="1163" name="Picture 6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0" y="0"/>
            <a:ext cx="9143999" cy="7238999"/>
          </a:xfrm>
          <a:prstGeom prst="rect">
            <a:avLst/>
          </a:prstGeom>
          <a:noFill/>
        </p:spPr>
      </p:pic>
      <p:sp>
        <p:nvSpPr>
          <p:cNvPr id="26628" name="WordArt 7"/>
          <p:cNvSpPr>
            <a:spLocks/>
          </p:cNvSpPr>
          <p:nvPr/>
        </p:nvSpPr>
        <p:spPr bwMode="auto">
          <a:xfrm>
            <a:off x="1295399" y="0"/>
            <a:ext cx="7315200" cy="1142999"/>
          </a:xfrm>
          <a:prstGeom prst="rect">
            <a:avLst/>
          </a:prstGeom>
        </p:spPr>
        <p:txBody>
          <a:bodyPr lIns="91439" tIns="45720" rIns="91439" bIns="45719" anchor="ctr" anchorCtr="0">
            <a:prstTxWarp prst="textSlantUp">
              <a:avLst>
                <a:gd name="adj" fmla="val 55555"/>
              </a:avLst>
            </a:prstTxWarp>
          </a:bodyPr>
          <a:lstStyle/>
          <a:p>
            <a:pPr lvl="0">
              <a:defRPr/>
            </a:pPr>
            <a:r>
              <a:rPr dirty="0">
                <a:solidFill>
                  <a:srgbClr val="0070C0"/>
                </a:solidFill>
              </a:rPr>
              <a:t>ДИКІ  ГІРСЬКІ НАРЦИСИ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49288" y="23479"/>
            <a:ext cx="8229600" cy="876510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dirty="0">
                <a:solidFill>
                  <a:srgbClr val="0070C0"/>
                </a:solidFill>
              </a:rPr>
              <a:t>ЗАПОВІДНИЙ МАСИВ</a:t>
            </a:r>
          </a:p>
        </p:txBody>
      </p:sp>
      <p:sp>
        <p:nvSpPr>
          <p:cNvPr id="28675" name="Rectangle 9"/>
          <p:cNvSpPr>
            <a:spLocks noGrp="1" noChangeArrowheads="1"/>
          </p:cNvSpPr>
          <p:nvPr>
            <p:ph type="body"/>
          </p:nvPr>
        </p:nvSpPr>
        <p:spPr bwMode="auto">
          <a:xfrm>
            <a:off x="4648199" y="1600199"/>
            <a:ext cx="4038600" cy="5257798"/>
          </a:xfrm>
          <a:prstGeom prst="rect">
            <a:avLst/>
          </a:prstGeom>
          <a:noFill/>
        </p:spPr>
        <p:txBody>
          <a:bodyPr lIns="91439" tIns="45720" rIns="91439" bIns="45719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u"/>
              <a:defRPr sz="2800">
                <a:solidFill>
                  <a:schemeClr val="dk1"/>
                </a:solidFill>
                <a:latin typeface="+mj-lt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buClr>
                <a:schemeClr val="hlink"/>
              </a:buClr>
              <a:buSzPct val="70000"/>
              <a:buChar char="–"/>
              <a:defRPr sz="2400">
                <a:solidFill>
                  <a:schemeClr val="dk1"/>
                </a:solidFill>
                <a:latin typeface="+mj-lt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u"/>
              <a:defRPr sz="2000">
                <a:solidFill>
                  <a:schemeClr val="dk1"/>
                </a:solidFill>
                <a:latin typeface="+mj-lt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70000"/>
              <a:buChar char="–"/>
              <a:defRPr sz="1800">
                <a:solidFill>
                  <a:schemeClr val="dk1"/>
                </a:solidFill>
                <a:latin typeface="+mj-lt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buClr>
                <a:schemeClr val="folHlink"/>
              </a:buClr>
              <a:buSzPct val="70000"/>
              <a:buChar char="u"/>
              <a:defRPr sz="18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 algn="ctr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sz="2000" dirty="0"/>
              <a:t>     </a:t>
            </a:r>
            <a:r>
              <a:rPr sz="2000" dirty="0" err="1">
                <a:solidFill>
                  <a:srgbClr val="000308"/>
                </a:solidFill>
              </a:rPr>
              <a:t>Заповідний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масив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розміщений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на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висотi</a:t>
            </a:r>
            <a:r>
              <a:rPr sz="2000" dirty="0">
                <a:solidFill>
                  <a:srgbClr val="000308"/>
                </a:solidFill>
              </a:rPr>
              <a:t> 180-200 </a:t>
            </a:r>
            <a:r>
              <a:rPr sz="2000" dirty="0" err="1">
                <a:solidFill>
                  <a:srgbClr val="000308"/>
                </a:solidFill>
              </a:rPr>
              <a:t>метрів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над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рівнем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моря</a:t>
            </a:r>
            <a:r>
              <a:rPr sz="2000" dirty="0">
                <a:solidFill>
                  <a:srgbClr val="000308"/>
                </a:solidFill>
              </a:rPr>
              <a:t> у </a:t>
            </a:r>
            <a:r>
              <a:rPr sz="2000" dirty="0" err="1">
                <a:solidFill>
                  <a:srgbClr val="000308"/>
                </a:solidFill>
              </a:rPr>
              <a:t>захiднiй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частині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Хустсько-Солотвинської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долини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на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стародавнiй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терасi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Тиси</a:t>
            </a:r>
            <a:r>
              <a:rPr sz="2000" dirty="0">
                <a:solidFill>
                  <a:srgbClr val="000308"/>
                </a:solidFill>
              </a:rPr>
              <a:t>. </a:t>
            </a:r>
            <a:r>
              <a:rPr sz="2000" dirty="0" err="1">
                <a:solidFill>
                  <a:srgbClr val="000308"/>
                </a:solidFill>
              </a:rPr>
              <a:t>Заповiдна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територiя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площею</a:t>
            </a:r>
            <a:r>
              <a:rPr sz="2000" dirty="0">
                <a:solidFill>
                  <a:srgbClr val="000308"/>
                </a:solidFill>
              </a:rPr>
              <a:t> 257 </a:t>
            </a:r>
            <a:r>
              <a:rPr sz="2000" dirty="0" err="1">
                <a:solidFill>
                  <a:srgbClr val="000308"/>
                </a:solidFill>
              </a:rPr>
              <a:t>га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займає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рiвнинну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дiлянку</a:t>
            </a:r>
            <a:r>
              <a:rPr sz="2000" dirty="0">
                <a:solidFill>
                  <a:srgbClr val="000308"/>
                </a:solidFill>
              </a:rPr>
              <a:t> в </a:t>
            </a:r>
            <a:r>
              <a:rPr sz="2000" dirty="0" err="1">
                <a:solidFill>
                  <a:srgbClr val="000308"/>
                </a:solidFill>
              </a:rPr>
              <a:t>заплавi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рiчки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Хустець</a:t>
            </a:r>
            <a:r>
              <a:rPr sz="2000" dirty="0">
                <a:solidFill>
                  <a:srgbClr val="000308"/>
                </a:solidFill>
              </a:rPr>
              <a:t>. </a:t>
            </a:r>
            <a:r>
              <a:rPr sz="2000" dirty="0" err="1">
                <a:solidFill>
                  <a:srgbClr val="000308"/>
                </a:solidFill>
              </a:rPr>
              <a:t>Поряд</a:t>
            </a:r>
            <a:r>
              <a:rPr sz="2000" dirty="0">
                <a:solidFill>
                  <a:srgbClr val="000308"/>
                </a:solidFill>
              </a:rPr>
              <a:t> з </a:t>
            </a:r>
            <a:r>
              <a:rPr sz="2000" dirty="0" err="1">
                <a:solidFill>
                  <a:srgbClr val="000308"/>
                </a:solidFill>
              </a:rPr>
              <a:t>природнiми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водотоками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на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територiї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масиву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знаходяться</a:t>
            </a:r>
            <a:r>
              <a:rPr sz="2000" dirty="0">
                <a:solidFill>
                  <a:srgbClr val="000308"/>
                </a:solidFill>
              </a:rPr>
              <a:t> i </a:t>
            </a:r>
            <a:r>
              <a:rPr sz="2000" dirty="0" err="1">
                <a:solidFill>
                  <a:srgbClr val="000308"/>
                </a:solidFill>
              </a:rPr>
              <a:t>штучнi</a:t>
            </a:r>
            <a:r>
              <a:rPr sz="2000" dirty="0">
                <a:solidFill>
                  <a:srgbClr val="000308"/>
                </a:solidFill>
              </a:rPr>
              <a:t> - </a:t>
            </a:r>
            <a:r>
              <a:rPr sz="2000" dirty="0" err="1">
                <a:solidFill>
                  <a:srgbClr val="000308"/>
                </a:solidFill>
              </a:rPr>
              <a:t>канали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мелiоративноi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системи</a:t>
            </a:r>
            <a:r>
              <a:rPr sz="2000" dirty="0">
                <a:solidFill>
                  <a:srgbClr val="000308"/>
                </a:solidFill>
              </a:rPr>
              <a:t>. </a:t>
            </a:r>
            <a:r>
              <a:rPr sz="2000" dirty="0" err="1">
                <a:solidFill>
                  <a:srgbClr val="000308"/>
                </a:solidFill>
              </a:rPr>
              <a:t>Клiмат</a:t>
            </a:r>
            <a:r>
              <a:rPr sz="2000" dirty="0">
                <a:solidFill>
                  <a:srgbClr val="000308"/>
                </a:solidFill>
              </a:rPr>
              <a:t> </a:t>
            </a:r>
            <a:r>
              <a:rPr sz="2000" dirty="0" err="1">
                <a:solidFill>
                  <a:srgbClr val="000308"/>
                </a:solidFill>
              </a:rPr>
              <a:t>теплий</a:t>
            </a:r>
            <a:r>
              <a:rPr sz="2000" dirty="0">
                <a:solidFill>
                  <a:srgbClr val="000308"/>
                </a:solidFill>
              </a:rPr>
              <a:t>, </a:t>
            </a:r>
            <a:r>
              <a:rPr sz="2000" dirty="0" err="1">
                <a:solidFill>
                  <a:srgbClr val="000308"/>
                </a:solidFill>
              </a:rPr>
              <a:t>вологий</a:t>
            </a:r>
            <a:r>
              <a:rPr sz="2000" dirty="0">
                <a:solidFill>
                  <a:srgbClr val="000308"/>
                </a:solidFill>
              </a:rPr>
              <a:t>.</a:t>
            </a:r>
            <a:endParaRPr dirty="0">
              <a:solidFill>
                <a:srgbClr val="000308"/>
              </a:solidFill>
            </a:endParaRPr>
          </a:p>
          <a:p>
            <a:pPr marL="342900" lvl="0" indent="-342900" algn="ctr">
              <a:lnSpc>
                <a:spcPct val="90000"/>
              </a:lnSpc>
              <a:spcBef>
                <a:spcPts val="0"/>
              </a:spcBef>
              <a:buClr>
                <a:schemeClr val="hlink"/>
              </a:buClr>
              <a:buSzPct val="70000"/>
              <a:buFont typeface="Wingdings"/>
              <a:buChar char="u"/>
              <a:defRPr/>
            </a:pPr>
            <a:endParaRPr dirty="0"/>
          </a:p>
        </p:txBody>
      </p:sp>
      <p:pic>
        <p:nvPicPr>
          <p:cNvPr id="1172" name="Picture 10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305272" y="1044005"/>
            <a:ext cx="4267199" cy="3810000"/>
          </a:xfrm>
          <a:prstGeom prst="rect">
            <a:avLst/>
          </a:prstGeom>
          <a:noFill/>
        </p:spPr>
      </p:pic>
      <p:pic>
        <p:nvPicPr>
          <p:cNvPr id="1173" name="Picture 11"/>
          <p:cNvPicPr/>
          <p:nvPr/>
        </p:nvPicPr>
        <p:blipFill>
          <a:blip r:embed="rId4"/>
          <a:stretch/>
        </p:blipFill>
        <p:spPr bwMode="auto">
          <a:xfrm>
            <a:off x="1382592" y="4097339"/>
            <a:ext cx="2546350" cy="27431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49288" y="0"/>
            <a:ext cx="8229600" cy="683965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>
            <a:lvl1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1pPr>
            <a:lvl2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2pPr>
            <a:lvl3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3pPr>
            <a:lvl4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4pPr>
            <a:lvl5pPr marL="0" indent="0" algn="ctr" defTabSz="914400">
              <a:lnSpc>
                <a:spcPct val="100000"/>
              </a:lnSpc>
              <a:buNone/>
              <a:defRPr sz="44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>
              <a:buNone/>
              <a:defRPr/>
            </a:pPr>
            <a:r>
              <a:rPr b="1" dirty="0">
                <a:solidFill>
                  <a:srgbClr val="0070C0"/>
                </a:solidFill>
              </a:rPr>
              <a:t>ТВАРИННИЙ СВІТ КАРПАТ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176" name="Picture 6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305272" y="755973"/>
            <a:ext cx="2431977" cy="2980582"/>
          </a:xfrm>
          <a:prstGeom prst="rect">
            <a:avLst/>
          </a:prstGeom>
          <a:noFill/>
        </p:spPr>
      </p:pic>
      <p:pic>
        <p:nvPicPr>
          <p:cNvPr id="1177" name="Picture 7"/>
          <p:cNvPicPr/>
          <p:nvPr/>
        </p:nvPicPr>
        <p:blipFill>
          <a:blip r:embed="rId4"/>
          <a:stretch/>
        </p:blipFill>
        <p:spPr bwMode="auto">
          <a:xfrm>
            <a:off x="5417840" y="770753"/>
            <a:ext cx="3352246" cy="247652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85427" y="3276253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Лісовий кіт</a:t>
            </a:r>
            <a:endParaRPr lang="ru-RU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94055" y="2844205"/>
            <a:ext cx="2900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Бурий ведмідь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/>
          <p:cNvPicPr>
            <a:picLocks/>
          </p:cNvPicPr>
          <p:nvPr/>
        </p:nvPicPr>
        <p:blipFill>
          <a:blip r:embed="rId5"/>
          <a:srcRect/>
          <a:stretch/>
        </p:blipFill>
        <p:spPr bwMode="auto">
          <a:xfrm>
            <a:off x="2825078" y="1647119"/>
            <a:ext cx="2592761" cy="26918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908878" y="3911765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Благородний олень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7"/>
          <p:cNvPicPr/>
          <p:nvPr/>
        </p:nvPicPr>
        <p:blipFill>
          <a:blip r:embed="rId6"/>
          <a:stretch/>
        </p:blipFill>
        <p:spPr bwMode="auto">
          <a:xfrm>
            <a:off x="6041746" y="3322419"/>
            <a:ext cx="2696494" cy="35181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41746" y="6255763"/>
            <a:ext cx="11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Рись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4242" y="4428381"/>
            <a:ext cx="58940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Тваринний</a:t>
            </a:r>
            <a:r>
              <a:rPr lang="ru-RU" sz="2400" i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400" i="1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яскраво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виражений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лісовий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характер і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налічує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половину</a:t>
            </a:r>
          </a:p>
          <a:p>
            <a:pPr algn="ctr"/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 smtClean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Тут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живуть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280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74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ссав-</a:t>
            </a:r>
          </a:p>
          <a:p>
            <a:pPr algn="ctr"/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ців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53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риб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численні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земноводних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плазунів</a:t>
            </a:r>
            <a:r>
              <a:rPr lang="ru-RU" sz="2400" dirty="0">
                <a:solidFill>
                  <a:srgbClr val="000308"/>
                </a:solidFill>
                <a:latin typeface="Times New Roman" pitchFamily="18" charset="0"/>
                <a:cs typeface="Times New Roman" pitchFamily="18" charset="0"/>
              </a:rPr>
              <a:t> і комах.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5669" t="2206" r="19331" b="37032"/>
          <a:stretch/>
        </p:blipFill>
        <p:spPr bwMode="auto">
          <a:xfrm>
            <a:off x="0" y="-13315"/>
            <a:ext cx="9107488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9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798" t="10918" r="4630" b="3178"/>
          <a:stretch/>
        </p:blipFill>
        <p:spPr bwMode="auto">
          <a:xfrm>
            <a:off x="0" y="0"/>
            <a:ext cx="9107488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14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000" t="1714" r="52630" b="2095"/>
          <a:stretch/>
        </p:blipFill>
        <p:spPr bwMode="auto">
          <a:xfrm>
            <a:off x="0" y="0"/>
            <a:ext cx="4240033" cy="6840538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51037" t="4392" r="26537" b="2610"/>
          <a:stretch/>
        </p:blipFill>
        <p:spPr bwMode="auto">
          <a:xfrm>
            <a:off x="4269485" y="0"/>
            <a:ext cx="2304256" cy="682307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75313" t="4392" r="2037" b="2610"/>
          <a:stretch/>
        </p:blipFill>
        <p:spPr bwMode="auto">
          <a:xfrm>
            <a:off x="6569968" y="17462"/>
            <a:ext cx="2537520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 anchor="ctr" anchorCtr="0"/>
          <a:lstStyle/>
          <a:p>
            <a:pPr>
              <a:defRPr/>
            </a:pPr>
            <a:endParaRPr/>
          </a:p>
        </p:txBody>
      </p:sp>
      <p:pic>
        <p:nvPicPr>
          <p:cNvPr id="1193" name="Picture 10"/>
          <p:cNvPicPr>
            <a:picLocks noGrp="1"/>
          </p:cNvPicPr>
          <p:nvPr>
            <p:ph/>
          </p:nvPr>
        </p:nvPicPr>
        <p:blipFill>
          <a:blip r:embed="rId3"/>
          <a:srcRect/>
          <a:stretch/>
        </p:blipFill>
        <p:spPr bwMode="auto">
          <a:xfrm>
            <a:off x="0" y="0"/>
            <a:ext cx="76199" cy="3886199"/>
          </a:xfrm>
          <a:prstGeom prst="rect">
            <a:avLst/>
          </a:prstGeom>
          <a:noFill/>
        </p:spPr>
      </p:pic>
      <p:pic>
        <p:nvPicPr>
          <p:cNvPr id="1194" name="Picture 11"/>
          <p:cNvPicPr/>
          <p:nvPr/>
        </p:nvPicPr>
        <p:blipFill>
          <a:blip r:embed="rId4"/>
          <a:stretch/>
        </p:blipFill>
        <p:spPr bwMode="auto">
          <a:xfrm>
            <a:off x="0" y="0"/>
            <a:ext cx="9677400" cy="7086600"/>
          </a:xfrm>
          <a:prstGeom prst="rect">
            <a:avLst/>
          </a:prstGeom>
          <a:noFill/>
        </p:spPr>
      </p:pic>
      <p:sp>
        <p:nvSpPr>
          <p:cNvPr id="32773" name="WordArt 14" descr="Бумажный пакет"/>
          <p:cNvSpPr>
            <a:spLocks/>
          </p:cNvSpPr>
          <p:nvPr/>
        </p:nvSpPr>
        <p:spPr bwMode="auto">
          <a:xfrm>
            <a:off x="1066799" y="533399"/>
            <a:ext cx="6248400" cy="1295400"/>
          </a:xfrm>
          <a:prstGeom prst="rect">
            <a:avLst/>
          </a:prstGeom>
        </p:spPr>
        <p:txBody>
          <a:bodyPr lIns="91440" tIns="45720" rIns="91440" bIns="45719" anchor="ctr" anchorCtr="0">
            <a:prstTxWarp prst="textCascadeUp">
              <a:avLst>
                <a:gd name="adj" fmla="val 44444"/>
              </a:avLst>
            </a:prstTxWarp>
          </a:bodyPr>
          <a:lstStyle/>
          <a:p>
            <a:pPr lvl="0">
              <a:defRPr/>
            </a:pPr>
            <a:r>
              <a:rPr>
                <a:ln w="9524">
                  <a:solidFill>
                    <a:srgbClr val="000000"/>
                  </a:solidFill>
                  <a:round/>
                  <a:headEnd/>
                  <a:tailEnd/>
                </a:ln>
                <a:blipFill>
                  <a:blip r:embed="rId5"/>
                  <a:tile/>
                </a:blipFill>
              </a:rPr>
              <a:t>ОХОРОНА</a:t>
            </a:r>
            <a:endParaRPr/>
          </a:p>
        </p:txBody>
      </p:sp>
      <p:sp>
        <p:nvSpPr>
          <p:cNvPr id="32774" name="Rectangle 15"/>
          <p:cNvSpPr>
            <a:spLocks noGrp="1" noChangeArrowheads="1"/>
          </p:cNvSpPr>
          <p:nvPr/>
        </p:nvSpPr>
        <p:spPr bwMode="auto">
          <a:xfrm>
            <a:off x="169653" y="2124125"/>
            <a:ext cx="8982741" cy="4401204"/>
          </a:xfrm>
          <a:prstGeom prst="rect">
            <a:avLst/>
          </a:prstGeom>
          <a:noFill/>
        </p:spPr>
        <p:txBody>
          <a:bodyPr wrap="square" lIns="91439" tIns="45719" rIns="91439" bIns="45720">
            <a:spAutoFit/>
          </a:bodyPr>
          <a:lstStyle/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Міжнародний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біосферний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заповідник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>
                <a:solidFill>
                  <a:srgbClr val="FFFFFF"/>
                </a:solidFill>
              </a:rPr>
              <a:t>    "</a:t>
            </a:r>
            <a:r>
              <a:rPr sz="2000" b="1" dirty="0" err="1">
                <a:solidFill>
                  <a:srgbClr val="FFFFFF"/>
                </a:solidFill>
              </a:rPr>
              <a:t>Східні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Карпати</a:t>
            </a:r>
            <a:r>
              <a:rPr sz="2000" b="1" dirty="0">
                <a:solidFill>
                  <a:srgbClr val="FFFFFF"/>
                </a:solidFill>
              </a:rPr>
              <a:t>"	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Карпатський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заповідник</a:t>
            </a:r>
            <a:r>
              <a:rPr sz="2000" b="1" dirty="0">
                <a:solidFill>
                  <a:srgbClr val="FFFFFF"/>
                </a:solidFill>
              </a:rPr>
              <a:t> "</a:t>
            </a:r>
            <a:r>
              <a:rPr sz="2000" b="1" dirty="0" err="1">
                <a:solidFill>
                  <a:srgbClr val="FFFFFF"/>
                </a:solidFill>
              </a:rPr>
              <a:t>Горгани</a:t>
            </a:r>
            <a:r>
              <a:rPr sz="2000" b="1" dirty="0">
                <a:solidFill>
                  <a:srgbClr val="FFFFFF"/>
                </a:solidFill>
              </a:rPr>
              <a:t>"	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Карпатський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біосферний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заповідник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endParaRPr sz="2000" dirty="0">
              <a:solidFill>
                <a:srgbClr val="FFFFFF"/>
              </a:solidFill>
            </a:endParaRPr>
          </a:p>
          <a:p>
            <a:pPr lvl="0">
              <a:defRPr/>
            </a:pPr>
            <a:endParaRPr sz="2000"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Національний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природний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парк</a:t>
            </a:r>
            <a:r>
              <a:rPr sz="2000" b="1" dirty="0">
                <a:solidFill>
                  <a:srgbClr val="FFFFFF"/>
                </a:solidFill>
              </a:rPr>
              <a:t> "</a:t>
            </a:r>
            <a:r>
              <a:rPr sz="2000" b="1" dirty="0" err="1">
                <a:solidFill>
                  <a:srgbClr val="FFFFFF"/>
                </a:solidFill>
              </a:rPr>
              <a:t>Синевир</a:t>
            </a:r>
            <a:r>
              <a:rPr sz="2000" b="1" dirty="0">
                <a:solidFill>
                  <a:srgbClr val="FFFFFF"/>
                </a:solidFill>
              </a:rPr>
              <a:t>"	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Національний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природний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парк</a:t>
            </a:r>
            <a:r>
              <a:rPr sz="2000" b="1" dirty="0">
                <a:solidFill>
                  <a:srgbClr val="FFFFFF"/>
                </a:solidFill>
              </a:rPr>
              <a:t> "</a:t>
            </a:r>
            <a:r>
              <a:rPr sz="2000" b="1" dirty="0" err="1">
                <a:solidFill>
                  <a:srgbClr val="FFFFFF"/>
                </a:solidFill>
              </a:rPr>
              <a:t>Вижницький</a:t>
            </a:r>
            <a:r>
              <a:rPr sz="2000" b="1" dirty="0">
                <a:solidFill>
                  <a:srgbClr val="FFFFFF"/>
                </a:solidFill>
              </a:rPr>
              <a:t>"	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Національний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природний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парк</a:t>
            </a:r>
            <a:r>
              <a:rPr sz="2000" b="1" dirty="0">
                <a:solidFill>
                  <a:srgbClr val="FFFFFF"/>
                </a:solidFill>
              </a:rPr>
              <a:t> "</a:t>
            </a:r>
            <a:r>
              <a:rPr sz="2000" b="1" dirty="0" err="1">
                <a:solidFill>
                  <a:srgbClr val="FFFFFF"/>
                </a:solidFill>
              </a:rPr>
              <a:t>Сколівські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Бескиди</a:t>
            </a:r>
            <a:r>
              <a:rPr sz="2000" b="1" dirty="0">
                <a:solidFill>
                  <a:srgbClr val="FFFFFF"/>
                </a:solidFill>
              </a:rPr>
              <a:t>"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endParaRPr sz="2000" dirty="0">
              <a:solidFill>
                <a:srgbClr val="FFFFFF"/>
              </a:solidFill>
            </a:endParaRPr>
          </a:p>
          <a:p>
            <a:pPr lvl="0">
              <a:defRPr/>
            </a:pPr>
            <a:endParaRPr sz="2000"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Апшинецький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заказник</a:t>
            </a:r>
            <a:r>
              <a:rPr sz="2000" b="1" dirty="0">
                <a:solidFill>
                  <a:srgbClr val="FFFFFF"/>
                </a:solidFill>
              </a:rPr>
              <a:t>	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Брадульський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заказник</a:t>
            </a:r>
            <a:r>
              <a:rPr sz="2000" b="1" dirty="0">
                <a:solidFill>
                  <a:srgbClr val="FFFFFF"/>
                </a:solidFill>
              </a:rPr>
              <a:t>	</a:t>
            </a:r>
            <a:endParaRPr dirty="0">
              <a:solidFill>
                <a:srgbClr val="FFFFFF"/>
              </a:solidFill>
            </a:endParaRPr>
          </a:p>
          <a:p>
            <a:pPr lvl="0">
              <a:defRPr/>
            </a:pPr>
            <a:r>
              <a:rPr sz="2000" b="1" dirty="0" err="1">
                <a:solidFill>
                  <a:srgbClr val="FFFFFF"/>
                </a:solidFill>
              </a:rPr>
              <a:t>Угольський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тисово-буковий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заповідник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лон">
  <a:themeElements>
    <a:clrScheme name="Default">
      <a:dk1>
        <a:srgbClr val="EAEAEA"/>
      </a:dk1>
      <a:lt1>
        <a:srgbClr val="006666"/>
      </a:lt1>
      <a:dk2>
        <a:srgbClr val="FFFFCC"/>
      </a:dk2>
      <a:lt2>
        <a:srgbClr val="009999"/>
      </a:lt2>
      <a:accent1>
        <a:srgbClr val="339966"/>
      </a:accent1>
      <a:accent2>
        <a:srgbClr val="5E855B"/>
      </a:accent2>
      <a:accent3>
        <a:srgbClr val="006666"/>
      </a:accent3>
      <a:accent4>
        <a:srgbClr val="5E855B"/>
      </a:accent4>
      <a:accent5>
        <a:srgbClr val="339966"/>
      </a:accent5>
      <a:accent6>
        <a:srgbClr val="AA8456"/>
      </a:accent6>
      <a:hlink>
        <a:srgbClr val="EEC85E"/>
      </a:hlink>
      <a:folHlink>
        <a:srgbClr val="AA8456"/>
      </a:folHlink>
    </a:clrScheme>
    <a:fontScheme name="default">
      <a:majorFont>
        <a:latin typeface="Verdana"/>
        <a:ea typeface="Arial"/>
        <a:cs typeface="Arial"/>
      </a:majorFont>
      <a:minorFont>
        <a:latin typeface="Arial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Склон 1">
        <a:dk1>
          <a:srgbClr val="DDDDDD"/>
        </a:dk1>
        <a:lt1>
          <a:srgbClr val="2B2A00"/>
        </a:lt1>
        <a:dk2>
          <a:srgbClr val="E0DFBE"/>
        </a:dk2>
        <a:lt2>
          <a:srgbClr val="5B5B49"/>
        </a:lt2>
        <a:accent1>
          <a:srgbClr val="878543"/>
        </a:accent1>
        <a:accent2>
          <a:srgbClr val="716E00"/>
        </a:accent2>
        <a:accent3>
          <a:srgbClr val="2B2A00"/>
        </a:accent3>
        <a:accent4>
          <a:srgbClr val="716E00"/>
        </a:accent4>
        <a:accent5>
          <a:srgbClr val="878543"/>
        </a:accent5>
        <a:accent6>
          <a:srgbClr val="996600"/>
        </a:accent6>
        <a:hlink>
          <a:srgbClr val="CC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лон 2">
        <a:dk1>
          <a:srgbClr val="FFFFFF"/>
        </a:dk1>
        <a:lt1>
          <a:srgbClr val="523E26"/>
        </a:lt1>
        <a:dk2>
          <a:srgbClr val="E1DFAF"/>
        </a:dk2>
        <a:lt2>
          <a:srgbClr val="746354"/>
        </a:lt2>
        <a:accent1>
          <a:srgbClr val="CC9900"/>
        </a:accent1>
        <a:accent2>
          <a:srgbClr val="669900"/>
        </a:accent2>
        <a:accent3>
          <a:srgbClr val="523E26"/>
        </a:accent3>
        <a:accent4>
          <a:srgbClr val="669900"/>
        </a:accent4>
        <a:accent5>
          <a:srgbClr val="CC9900"/>
        </a:accent5>
        <a:accent6>
          <a:srgbClr val="AC7934"/>
        </a:accent6>
        <a:hlink>
          <a:srgbClr val="CCCC00"/>
        </a:hlink>
        <a:folHlink>
          <a:srgbClr val="AC79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лон 3">
        <a:dk1>
          <a:srgbClr val="E6E6DA"/>
        </a:dk1>
        <a:lt1>
          <a:srgbClr val="295200"/>
        </a:lt1>
        <a:dk2>
          <a:srgbClr val="F3F2D9"/>
        </a:dk2>
        <a:lt2>
          <a:srgbClr val="667B5B"/>
        </a:lt2>
        <a:accent1>
          <a:srgbClr val="808000"/>
        </a:accent1>
        <a:accent2>
          <a:srgbClr val="838D75"/>
        </a:accent2>
        <a:accent3>
          <a:srgbClr val="295200"/>
        </a:accent3>
        <a:accent4>
          <a:srgbClr val="838D75"/>
        </a:accent4>
        <a:accent5>
          <a:srgbClr val="808000"/>
        </a:accent5>
        <a:accent6>
          <a:srgbClr val="339966"/>
        </a:accent6>
        <a:hlink>
          <a:srgbClr val="33CC33"/>
        </a:hlink>
        <a:folHlink>
          <a:srgbClr val="33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лон 4">
        <a:dk1>
          <a:srgbClr val="FFFFFF"/>
        </a:dk1>
        <a:lt1>
          <a:srgbClr val="633427"/>
        </a:lt1>
        <a:dk2>
          <a:srgbClr val="E9DDCD"/>
        </a:dk2>
        <a:lt2>
          <a:srgbClr val="86615A"/>
        </a:lt2>
        <a:accent1>
          <a:srgbClr val="A34545"/>
        </a:accent1>
        <a:accent2>
          <a:srgbClr val="C86400"/>
        </a:accent2>
        <a:accent3>
          <a:srgbClr val="633427"/>
        </a:accent3>
        <a:accent4>
          <a:srgbClr val="C86400"/>
        </a:accent4>
        <a:accent5>
          <a:srgbClr val="A34545"/>
        </a:accent5>
        <a:accent6>
          <a:srgbClr val="BAA88A"/>
        </a:accent6>
        <a:hlink>
          <a:srgbClr val="ECAE00"/>
        </a:hlink>
        <a:folHlink>
          <a:srgbClr val="BAA88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лон 5">
        <a:dk1>
          <a:srgbClr val="EAEAEA"/>
        </a:dk1>
        <a:lt1>
          <a:srgbClr val="006666"/>
        </a:lt1>
        <a:dk2>
          <a:srgbClr val="FFFFCC"/>
        </a:dk2>
        <a:lt2>
          <a:srgbClr val="009999"/>
        </a:lt2>
        <a:accent1>
          <a:srgbClr val="339966"/>
        </a:accent1>
        <a:accent2>
          <a:srgbClr val="5E855B"/>
        </a:accent2>
        <a:accent3>
          <a:srgbClr val="006666"/>
        </a:accent3>
        <a:accent4>
          <a:srgbClr val="5E855B"/>
        </a:accent4>
        <a:accent5>
          <a:srgbClr val="339966"/>
        </a:accent5>
        <a:accent6>
          <a:srgbClr val="AA8456"/>
        </a:accent6>
        <a:hlink>
          <a:srgbClr val="EEC85E"/>
        </a:hlink>
        <a:folHlink>
          <a:srgbClr val="AA84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лон 6">
        <a:dk1>
          <a:srgbClr val="FFFFFF"/>
        </a:dk1>
        <a:lt1>
          <a:srgbClr val="A68A58"/>
        </a:lt1>
        <a:dk2>
          <a:srgbClr val="DAD79C"/>
        </a:dk2>
        <a:lt2>
          <a:srgbClr val="B8A47C"/>
        </a:lt2>
        <a:accent1>
          <a:srgbClr val="816B35"/>
        </a:accent1>
        <a:accent2>
          <a:srgbClr val="FFCC00"/>
        </a:accent2>
        <a:accent3>
          <a:srgbClr val="A68A58"/>
        </a:accent3>
        <a:accent4>
          <a:srgbClr val="FFCC00"/>
        </a:accent4>
        <a:accent5>
          <a:srgbClr val="816B35"/>
        </a:accent5>
        <a:accent6>
          <a:srgbClr val="009900"/>
        </a:accent6>
        <a:hlink>
          <a:srgbClr val="0066CC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лон 7">
        <a:dk1>
          <a:srgbClr val="F8F8F8"/>
        </a:dk1>
        <a:lt1>
          <a:srgbClr val="003366"/>
        </a:lt1>
        <a:dk2>
          <a:srgbClr val="D1DDD4"/>
        </a:dk2>
        <a:lt2>
          <a:srgbClr val="336699"/>
        </a:lt2>
        <a:accent1>
          <a:srgbClr val="3399FF"/>
        </a:accent1>
        <a:accent2>
          <a:srgbClr val="006699"/>
        </a:accent2>
        <a:accent3>
          <a:srgbClr val="003366"/>
        </a:accent3>
        <a:accent4>
          <a:srgbClr val="006699"/>
        </a:accent4>
        <a:accent5>
          <a:srgbClr val="3399FF"/>
        </a:accent5>
        <a:accent6>
          <a:srgbClr val="008080"/>
        </a:accent6>
        <a:hlink>
          <a:srgbClr val="86C0CE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1092</Words>
  <Application>Microsoft Office PowerPoint</Application>
  <PresentationFormat>Произвольный</PresentationFormat>
  <Paragraphs>157</Paragraphs>
  <Slides>30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Склон</vt:lpstr>
      <vt:lpstr>Презентация PowerPoint</vt:lpstr>
      <vt:lpstr>Презентация PowerPoint</vt:lpstr>
      <vt:lpstr>Загальна  характеристика Українських  Карпат (Східних, Лісистих)</vt:lpstr>
      <vt:lpstr>  Вперше назва Карпати згадана ще у другому столітті нашої ери римським письменником Клавдієм Птоломеєм </vt:lpstr>
      <vt:lpstr>Презентация PowerPoint</vt:lpstr>
      <vt:lpstr>КОРИСНІ КОПАЛИНИ</vt:lpstr>
      <vt:lpstr>МІНЕРАЛЬНІ ДЖЕРЕЛА</vt:lpstr>
      <vt:lpstr>Презентация PowerPoint</vt:lpstr>
      <vt:lpstr>Передкарпатська підвищена   рівнина</vt:lpstr>
      <vt:lpstr>Зовнішні   Карпати</vt:lpstr>
      <vt:lpstr>Вододільно-Верховинські Карпати</vt:lpstr>
      <vt:lpstr>Полонинсько-Чорногорські Карпати</vt:lpstr>
      <vt:lpstr>Вулканічні   Карпати</vt:lpstr>
      <vt:lpstr>Рахівсько-Чивчинські гори</vt:lpstr>
      <vt:lpstr>Закарпатська  низовина</vt:lpstr>
      <vt:lpstr>Презентация PowerPoint</vt:lpstr>
      <vt:lpstr>Презентация PowerPoint</vt:lpstr>
      <vt:lpstr>ГРУНТИ  КАРПАТ</vt:lpstr>
      <vt:lpstr>Презентация PowerPoint</vt:lpstr>
      <vt:lpstr>Презентация PowerPoint</vt:lpstr>
      <vt:lpstr>У Карпатах ростуть понад 70 видів дерев і 110 видів чагарників</vt:lpstr>
      <vt:lpstr>ОКРАСА   КАРПАТ</vt:lpstr>
      <vt:lpstr>Презентация PowerPoint</vt:lpstr>
      <vt:lpstr>Презентация PowerPoint</vt:lpstr>
      <vt:lpstr>ЗАПОВІДНИЙ МАСИВ</vt:lpstr>
      <vt:lpstr>ТВАРИННИЙ СВІТ КАРПАТ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uswer</dc:creator>
  <cp:lastModifiedBy>uswer</cp:lastModifiedBy>
  <cp:revision>34</cp:revision>
  <cp:lastPrinted>2019-03-11T14:26:29Z</cp:lastPrinted>
  <dcterms:modified xsi:type="dcterms:W3CDTF">2019-03-12T16:05:00Z</dcterms:modified>
</cp:coreProperties>
</file>